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66" r:id="rId6"/>
    <p:sldId id="273" r:id="rId7"/>
    <p:sldId id="270" r:id="rId8"/>
    <p:sldId id="274" r:id="rId9"/>
    <p:sldId id="272" r:id="rId10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83" y="-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11-11/1248r0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Zhong-Yi Jin,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Simulation Study of the Performance of </a:t>
            </a:r>
            <a:r>
              <a:rPr lang="en-US" dirty="0"/>
              <a:t>DCF </a:t>
            </a:r>
            <a:r>
              <a:rPr lang="en-US" dirty="0" smtClean="0"/>
              <a:t>Under Heavy Traffics for 802.11ah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2011-09-15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44784"/>
              </p:ext>
            </p:extLst>
          </p:nvPr>
        </p:nvGraphicFramePr>
        <p:xfrm>
          <a:off x="506413" y="2344738"/>
          <a:ext cx="7823200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Document" r:id="rId5" imgW="8258040" imgH="3259727" progId="Word.Document.8">
                  <p:embed/>
                </p:oleObj>
              </mc:Choice>
              <mc:Fallback>
                <p:oleObj name="Document" r:id="rId5" imgW="8258040" imgH="32597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44738"/>
                        <a:ext cx="7823200" cy="308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In this report, we present simulation results that show the performance of DCF in “802.11ah Environmental and Agriculture Use Cases” [1] under heavy bursty traffics.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2438400"/>
            <a:ext cx="4495801" cy="3904096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Scenarios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Num of AP: 1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Num of Stations:100, 200, 300, 400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Topology: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Disk with a 1000 meter radius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AP at the center of the disk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Stations uniformly within the disk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Parameters 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91018"/>
              </p:ext>
            </p:extLst>
          </p:nvPr>
        </p:nvGraphicFramePr>
        <p:xfrm>
          <a:off x="1024608" y="1600200"/>
          <a:ext cx="7128792" cy="4693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4396"/>
                <a:gridCol w="3564396"/>
              </a:tblGrid>
              <a:tr h="274320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Channel Bandwidth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b="0" dirty="0" smtClean="0"/>
                        <a:t>20MHz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Symbol Duration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µs</a:t>
                      </a:r>
                      <a:endParaRPr lang="en-US" sz="1600" dirty="0" smtClean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Bursty Data Rate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50kbps/station </a:t>
                      </a:r>
                      <a:r>
                        <a:rPr lang="en-US" sz="1600" baseline="0" dirty="0" smtClean="0"/>
                        <a:t>(uplink)</a:t>
                      </a:r>
                      <a:endParaRPr lang="en-US" sz="1600" dirty="0" smtClean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TX Power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30dBm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Antenna</a:t>
                      </a:r>
                      <a:r>
                        <a:rPr lang="en-US" altLang="zh-CN" sz="1600" baseline="0" dirty="0" smtClean="0"/>
                        <a:t> Gains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3dB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MCS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BPSK,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1 over 2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Max Communication Range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1012 Meters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(-88dBm)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Max</a:t>
                      </a:r>
                      <a:r>
                        <a:rPr lang="en-US" altLang="zh-CN" sz="1600" baseline="0" dirty="0" smtClean="0"/>
                        <a:t> Carrier Sensing </a:t>
                      </a:r>
                      <a:r>
                        <a:rPr lang="en-US" altLang="zh-CN" sz="1600" dirty="0" smtClean="0"/>
                        <a:t>Range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1293 Meters (-92dBm)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Packet Size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1250Bytes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DIFS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34µs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SIFS 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16µs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Slot Time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9µs</a:t>
                      </a:r>
                      <a:endParaRPr lang="zh-CN" alt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15</a:t>
                      </a:r>
                      <a:endParaRPr lang="zh-CN" alt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1023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59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Parameters 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Pathloss model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Outdoor Macro [2</a:t>
            </a:r>
            <a:r>
              <a:rPr lang="en-US" dirty="0"/>
              <a:t>]: PL(d) =8+37.6log10(d</a:t>
            </a:r>
            <a:r>
              <a:rPr lang="en-US" dirty="0" smtClean="0"/>
              <a:t>)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Station to Station model [3</a:t>
            </a:r>
            <a:r>
              <a:rPr lang="en-US" dirty="0"/>
              <a:t>]: </a:t>
            </a:r>
            <a:r>
              <a:rPr lang="en-US" dirty="0" smtClean="0"/>
              <a:t>PL(d)=16.90 </a:t>
            </a:r>
            <a:r>
              <a:rPr lang="en-US" dirty="0"/>
              <a:t>+ </a:t>
            </a:r>
            <a:r>
              <a:rPr lang="en-US" dirty="0" smtClean="0"/>
              <a:t>42.4*log10(d)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Traffic Model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</a:t>
            </a:r>
            <a:r>
              <a:rPr lang="en-US" dirty="0" smtClean="0"/>
              <a:t>or each station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Bursty-Window = 16 Seconds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#Packets = Busty-Window * Data Rate / Packet Size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TX time for each packet is randomly selected in the Bursty-Window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334000"/>
            <a:ext cx="67056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17526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1336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2484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9436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5438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8956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4290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38100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0292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7150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391400" y="53340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447800" y="6167735"/>
            <a:ext cx="6705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123" name="TextBox 5122"/>
          <p:cNvSpPr txBox="1"/>
          <p:nvPr/>
        </p:nvSpPr>
        <p:spPr>
          <a:xfrm>
            <a:off x="3969091" y="5955268"/>
            <a:ext cx="16630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Bursty-Window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04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Result: Uplink Outage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8" y="1525587"/>
            <a:ext cx="6917676" cy="41132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692914"/>
            <a:ext cx="8512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For 200-400 stations, 15% of stations have almost 0 throughput and about 5% of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stations achieved a throughput of 40-47kbps</a:t>
            </a:r>
          </a:p>
        </p:txBody>
      </p:sp>
    </p:spTree>
    <p:extLst>
      <p:ext uri="{BB962C8B-B14F-4D97-AF65-F5344CB8AC3E}">
        <p14:creationId xmlns:p14="http://schemas.microsoft.com/office/powerpoint/2010/main" val="29242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With DCF, heavy </a:t>
            </a:r>
            <a:r>
              <a:rPr lang="en-US" dirty="0"/>
              <a:t>b</a:t>
            </a:r>
            <a:r>
              <a:rPr lang="en-US" dirty="0" smtClean="0"/>
              <a:t>ursty traffics may cause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Increased energy consumption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Unfairness in terms of throughput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Compare performance to non-contention based MACs such as PCF 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/>
              <a:t>F</a:t>
            </a:r>
            <a:r>
              <a:rPr lang="en-GB" smtClean="0"/>
              <a:t>urther </a:t>
            </a:r>
            <a:r>
              <a:rPr lang="en-GB" dirty="0" smtClean="0"/>
              <a:t>study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8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Potential Compromise for </a:t>
            </a:r>
            <a:r>
              <a:rPr lang="en-US" sz="1800" dirty="0" smtClean="0"/>
              <a:t>802.11ah Use </a:t>
            </a:r>
            <a:r>
              <a:rPr lang="en-US" sz="1800" dirty="0"/>
              <a:t>Case Document, </a:t>
            </a:r>
            <a:r>
              <a:rPr lang="en-US" sz="1800" dirty="0" smtClean="0"/>
              <a:t>IEEE802.11-11/0457r0</a:t>
            </a:r>
          </a:p>
          <a:p>
            <a:r>
              <a:rPr lang="en-US" sz="1800" dirty="0"/>
              <a:t>[2] TGah channel model – proposed </a:t>
            </a:r>
            <a:r>
              <a:rPr lang="en-US" sz="1800" dirty="0" smtClean="0"/>
              <a:t>text, IEEE802.11-11/0968r1</a:t>
            </a:r>
          </a:p>
          <a:p>
            <a:r>
              <a:rPr lang="en-US" sz="1800" dirty="0" smtClean="0"/>
              <a:t>[</a:t>
            </a:r>
            <a:r>
              <a:rPr lang="en-US" sz="1800" dirty="0"/>
              <a:t>3</a:t>
            </a:r>
            <a:r>
              <a:rPr lang="en-US" sz="1800" dirty="0" smtClean="0"/>
              <a:t>] </a:t>
            </a:r>
            <a:r>
              <a:rPr lang="en-US" sz="1800" dirty="0"/>
              <a:t>STA-STA Pathloss Model, </a:t>
            </a:r>
            <a:r>
              <a:rPr lang="en-US" sz="1800" dirty="0" smtClean="0"/>
              <a:t>IEEE802.11-11/1263r0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934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402</Words>
  <Application>Microsoft Office PowerPoint</Application>
  <PresentationFormat>On-screen Show (4:3)</PresentationFormat>
  <Paragraphs>116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Simulation Study of the Performance of DCF Under Heavy Traffics for 802.11ah</vt:lpstr>
      <vt:lpstr>Abstract</vt:lpstr>
      <vt:lpstr>Simulation Scenarios</vt:lpstr>
      <vt:lpstr>Simulation Parameters 1</vt:lpstr>
      <vt:lpstr>Simulation Parameters 2</vt:lpstr>
      <vt:lpstr>Simulation Result: Uplink Outage</vt:lpstr>
      <vt:lpstr>Discussion</vt:lpstr>
      <vt:lpstr>References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2011-09-20T05:12:12Z</dcterms:created>
  <dcterms:modified xsi:type="dcterms:W3CDTF">2011-09-20T05:12:22Z</dcterms:modified>
</cp:coreProperties>
</file>