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8" r:id="rId4"/>
    <p:sldId id="279" r:id="rId5"/>
    <p:sldId id="265" r:id="rId6"/>
    <p:sldId id="275" r:id="rId7"/>
    <p:sldId id="280" r:id="rId8"/>
    <p:sldId id="27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802.11-11/1233r3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CBAFD89-A7A9-5943-80BC-F61536FD3C8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802.11-11/1233r3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8A77D5E2-81E3-2C42-B0D8-F219EFB587C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802.11-11/1233r3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E1ECB15-FF5A-EE41-8B06-7AD0483E04BB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802.11-11/1233r3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CABF305-B475-FB4E-A59C-F073AF533E1A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802.11-11/1233r3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 2011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802.11-11/1233r3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A77D5E2-81E3-2C42-B0D8-F219EFB587C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149A1-52C3-7B4D-BDE5-6F0EA82673E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868D98-82F6-1B42-9FFC-0AF3C4FFA5A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63B174A-C339-0E4B-A83A-76D665C775D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0C2DBA7-D54A-A847-8F0E-C2E5CEAC043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A04AA00-1059-2541-86DA-537A9FA51CF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A7DD095-EC07-D74C-B20A-BAB26064F34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346FA93-F2BE-EB40-A188-0B163F1C08D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EE093C2-506D-6F4B-81F7-1E50FDFAA74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72DFDBE-D9FA-9641-AD1E-6B5BFB26B34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695C0BB-9459-CA4B-AD4C-BBE357A08C9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DD52990-189B-A64E-9310-4FB499BF057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C36647E6-C9CE-754B-8B23-2D0B46448B4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-11/</a:t>
            </a:r>
            <a:r>
              <a:rPr lang="en-US" sz="1800" b="1" dirty="0" smtClean="0"/>
              <a:t>1233r3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2405D37-1936-FB45-8A8F-9F67E4C64A5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Passive Scanning Improvement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2011-09-20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319338"/>
          <a:ext cx="8139112" cy="3398837"/>
        </p:xfrm>
        <a:graphic>
          <a:graphicData uri="http://schemas.openxmlformats.org/presentationml/2006/ole">
            <p:oleObj spid="_x0000_s30731" name="Dokument" r:id="rId4" imgW="8255000" imgH="34544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E867226-07DC-0F42-AFB1-975FEC6204DE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addresses how to improve passive scanning in the context of </a:t>
            </a:r>
            <a:r>
              <a:rPr lang="en-US" dirty="0" err="1" smtClean="0"/>
              <a:t>TGai</a:t>
            </a:r>
            <a:r>
              <a:rPr lang="en-US" dirty="0" smtClean="0"/>
              <a:t> providing Fast Initial Link Set-Up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865686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18" charset="0"/>
                <a:ea typeface="MS PGothic" pitchFamily="34" charset="-128"/>
              </a:rPr>
              <a:t>Sep 2011</a:t>
            </a:r>
            <a:endParaRPr lang="en-US" altLang="ja-JP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8077200" y="6477000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Marc Emmelmann, FOKUS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vs. Network Discovery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0C2DBA7-D54A-A847-8F0E-C2E5CEAC043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362200"/>
          </a:xfrm>
        </p:spPr>
        <p:txBody>
          <a:bodyPr/>
          <a:lstStyle/>
          <a:p>
            <a:r>
              <a:rPr lang="en-US" sz="1800" dirty="0" smtClean="0"/>
              <a:t>AP Discovery:</a:t>
            </a:r>
          </a:p>
          <a:p>
            <a:pPr lvl="1"/>
            <a:r>
              <a:rPr lang="en-US" sz="1600" dirty="0" smtClean="0"/>
              <a:t>Find </a:t>
            </a:r>
            <a:r>
              <a:rPr lang="en-US" sz="1600" dirty="0" err="1" smtClean="0"/>
              <a:t>APs</a:t>
            </a:r>
            <a:r>
              <a:rPr lang="en-US" sz="1600" dirty="0" smtClean="0"/>
              <a:t> (any or specific </a:t>
            </a:r>
            <a:r>
              <a:rPr lang="en-US" sz="1600" dirty="0" err="1" smtClean="0"/>
              <a:t>SSIDs</a:t>
            </a:r>
            <a:r>
              <a:rPr lang="en-US" sz="1600" dirty="0" smtClean="0"/>
              <a:t>) </a:t>
            </a:r>
            <a:r>
              <a:rPr lang="en-US" sz="1600" dirty="0" err="1" smtClean="0">
                <a:sym typeface="Wingdings"/>
              </a:rPr>
              <a:t></a:t>
            </a:r>
            <a:r>
              <a:rPr lang="en-US" sz="1600" dirty="0" smtClean="0">
                <a:sym typeface="Wingdings"/>
              </a:rPr>
              <a:t> criteria for selection within .11 / no need to query for information of offered network service (e.g. does this AP provide access to T-Mobile customers etc.)</a:t>
            </a:r>
          </a:p>
          <a:p>
            <a:pPr lvl="1"/>
            <a:r>
              <a:rPr lang="en-US" sz="1600" dirty="0" smtClean="0">
                <a:sym typeface="Wingdings"/>
              </a:rPr>
              <a:t>Sufficient for enterprise, home, and industrial scenarios where AP selection can be based on SSID</a:t>
            </a:r>
          </a:p>
          <a:p>
            <a:r>
              <a:rPr lang="en-US" sz="1800" dirty="0" smtClean="0">
                <a:sym typeface="Wingdings"/>
              </a:rPr>
              <a:t>Network Discovery:</a:t>
            </a:r>
          </a:p>
          <a:p>
            <a:pPr lvl="1"/>
            <a:r>
              <a:rPr lang="en-US" sz="1600" dirty="0" smtClean="0">
                <a:sym typeface="Wingdings"/>
              </a:rPr>
              <a:t>Currently required AP discovery beforehand (as AQNP msg. Exchange is </a:t>
            </a:r>
            <a:r>
              <a:rPr lang="en-US" sz="1600" dirty="0" err="1" smtClean="0">
                <a:sym typeface="Wingdings"/>
              </a:rPr>
              <a:t>unicast</a:t>
            </a:r>
            <a:r>
              <a:rPr lang="en-US" sz="1600" dirty="0" smtClean="0">
                <a:sym typeface="Wingdings"/>
              </a:rPr>
              <a:t>)</a:t>
            </a:r>
          </a:p>
          <a:p>
            <a:pPr lvl="1"/>
            <a:r>
              <a:rPr lang="en-US" sz="1600" dirty="0" smtClean="0"/>
              <a:t>Retrieve information on services “behind the AP”</a:t>
            </a:r>
          </a:p>
          <a:p>
            <a:r>
              <a:rPr lang="en-US" sz="1800" dirty="0" smtClean="0"/>
              <a:t>Combination of phases:</a:t>
            </a:r>
          </a:p>
          <a:p>
            <a:pPr lvl="1"/>
            <a:r>
              <a:rPr lang="en-US" sz="1600" dirty="0" smtClean="0"/>
              <a:t>Today: AP Discovery + (optional) AP Discovery</a:t>
            </a:r>
          </a:p>
          <a:p>
            <a:pPr lvl="1"/>
            <a:r>
              <a:rPr lang="en-US" sz="1600" dirty="0" err="1" smtClean="0"/>
              <a:t>TGai</a:t>
            </a:r>
            <a:r>
              <a:rPr lang="en-US" sz="1600" dirty="0" smtClean="0"/>
              <a:t> solution space </a:t>
            </a:r>
            <a:r>
              <a:rPr lang="en-US" sz="1600" dirty="0" smtClean="0">
                <a:sym typeface="Wingdings"/>
              </a:rPr>
              <a:t>different approaches to suite different scenarios</a:t>
            </a:r>
          </a:p>
          <a:p>
            <a:pPr lvl="2"/>
            <a:r>
              <a:rPr lang="en-US" sz="1400" dirty="0" smtClean="0">
                <a:sym typeface="Wingdings"/>
              </a:rPr>
              <a:t>Optimize AP Discovery </a:t>
            </a:r>
            <a:br>
              <a:rPr lang="en-US" sz="1400" dirty="0" smtClean="0">
                <a:sym typeface="Wingdings"/>
              </a:rPr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covers enterprise, industry, home scenarios; usually no extra Network Discovery</a:t>
            </a:r>
          </a:p>
          <a:p>
            <a:pPr lvl="2"/>
            <a:r>
              <a:rPr lang="en-US" sz="1400" dirty="0" smtClean="0">
                <a:sym typeface="Wingdings"/>
              </a:rPr>
              <a:t>Optimize Network Discovery</a:t>
            </a:r>
            <a:br>
              <a:rPr lang="en-US" sz="1400" dirty="0" smtClean="0">
                <a:sym typeface="Wingdings"/>
              </a:rPr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might yield to solutions where we do not need a separate AP discovery any more, i.e. intelligently combine both phases</a:t>
            </a:r>
          </a:p>
        </p:txBody>
      </p:sp>
      <p:sp>
        <p:nvSpPr>
          <p:cNvPr id="10" name="Pfeil nach rechts 9"/>
          <p:cNvSpPr/>
          <p:nvPr/>
        </p:nvSpPr>
        <p:spPr bwMode="auto">
          <a:xfrm>
            <a:off x="0" y="5257800"/>
            <a:ext cx="1600200" cy="609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Focus of this talk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1AD3D8A-9B34-7749-9496-761CFDFA0B80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 Passive Scanning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Scan through all available channels</a:t>
            </a:r>
          </a:p>
          <a:p>
            <a:r>
              <a:rPr lang="en-US" dirty="0" smtClean="0"/>
              <a:t>STA “shall listen to each channel scanned for no longer than a maximum duration defined by the </a:t>
            </a:r>
            <a:r>
              <a:rPr lang="en-US" dirty="0" err="1" smtClean="0"/>
              <a:t>MaxChannelTime</a:t>
            </a:r>
            <a:r>
              <a:rPr lang="en-US" dirty="0" smtClean="0"/>
              <a:t>“ [11REVmb-D4, </a:t>
            </a:r>
            <a:r>
              <a:rPr lang="en-US" dirty="0" err="1" smtClean="0"/>
              <a:t>Cls</a:t>
            </a:r>
            <a:r>
              <a:rPr lang="en-US" dirty="0" smtClean="0"/>
              <a:t> 11.1.3.1]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– Stop after having found the 1</a:t>
            </a:r>
            <a:r>
              <a:rPr lang="en-US" baseline="30000" dirty="0" smtClean="0"/>
              <a:t>st</a:t>
            </a:r>
            <a:r>
              <a:rPr lang="en-US" dirty="0" smtClean="0"/>
              <a:t> “suitable” AP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400" dirty="0" smtClean="0"/>
              <a:t>Only possible in vendor specific implementations:</a:t>
            </a:r>
          </a:p>
          <a:p>
            <a:pPr lvl="1"/>
            <a:r>
              <a:rPr lang="en-US" sz="1200" dirty="0" smtClean="0"/>
              <a:t>“shall listen to each channel scanned for no longer than a maximum duration defined by the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“ [11REVmb-D4, </a:t>
            </a:r>
            <a:r>
              <a:rPr lang="en-US" sz="1200" dirty="0" err="1" smtClean="0"/>
              <a:t>Cls</a:t>
            </a:r>
            <a:r>
              <a:rPr lang="en-US" sz="1200" dirty="0" smtClean="0"/>
              <a:t> 11.1.3.1] </a:t>
            </a:r>
            <a:r>
              <a:rPr lang="en-US" sz="1200" dirty="0" err="1" smtClean="0">
                <a:sym typeface="Wingdings"/>
              </a:rPr>
              <a:t></a:t>
            </a:r>
            <a:r>
              <a:rPr lang="en-US" sz="1200" dirty="0" smtClean="0">
                <a:sym typeface="Wingdings"/>
              </a:rPr>
              <a:t> does not prohibit a STA to quit </a:t>
            </a:r>
            <a:r>
              <a:rPr lang="en-US" sz="1200" dirty="0" smtClean="0">
                <a:sym typeface="Wingdings"/>
              </a:rPr>
              <a:t>before </a:t>
            </a:r>
            <a:r>
              <a:rPr lang="en-US" sz="1200" dirty="0" err="1" smtClean="0">
                <a:sym typeface="Wingdings"/>
              </a:rPr>
              <a:t>MaxChannelTime</a:t>
            </a:r>
            <a:endParaRPr lang="en-US" sz="1200" dirty="0" smtClean="0">
              <a:sym typeface="Wingdings"/>
            </a:endParaRPr>
          </a:p>
          <a:p>
            <a:pPr lvl="1"/>
            <a:r>
              <a:rPr lang="en-US" sz="1200" dirty="0" smtClean="0">
                <a:sym typeface="Wingdings"/>
              </a:rPr>
              <a:t>Still have to go through all channels</a:t>
            </a:r>
            <a:endParaRPr lang="en-US" sz="1200" dirty="0" smtClean="0"/>
          </a:p>
          <a:p>
            <a:pPr lvl="1"/>
            <a:r>
              <a:rPr lang="en-US" sz="1200" dirty="0" smtClean="0"/>
              <a:t>BUT: currently, there is not option to the MLME-</a:t>
            </a:r>
            <a:r>
              <a:rPr lang="en-US" sz="1200" dirty="0" err="1" smtClean="0"/>
              <a:t>SCAN.request</a:t>
            </a:r>
            <a:r>
              <a:rPr lang="en-US" sz="1200" dirty="0" smtClean="0"/>
              <a:t> primitive forcing this behavior.</a:t>
            </a:r>
          </a:p>
          <a:p>
            <a:endParaRPr lang="en-US" sz="1400" dirty="0" smtClean="0"/>
          </a:p>
          <a:p>
            <a:r>
              <a:rPr lang="en-US" sz="1400" dirty="0" smtClean="0"/>
              <a:t>Idea: If a MIB variable is set (e.g.: dot11FILSscanFor1stApOnly is set to 1), the scanning returns after having detected the 1st</a:t>
            </a:r>
            <a:r>
              <a:rPr lang="en-US" sz="1400" dirty="0" smtClean="0"/>
              <a:t> suitable AP</a:t>
            </a:r>
            <a:r>
              <a:rPr lang="en-US" sz="1400" dirty="0" smtClean="0"/>
              <a:t>.</a:t>
            </a:r>
          </a:p>
          <a:p>
            <a:pPr lvl="1"/>
            <a:r>
              <a:rPr lang="en-US" sz="1200" dirty="0" smtClean="0"/>
              <a:t>Remaining channels to be scanned are ignored</a:t>
            </a:r>
          </a:p>
          <a:p>
            <a:endParaRPr lang="en-US" sz="1400" dirty="0" smtClean="0"/>
          </a:p>
          <a:p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currently</a:t>
            </a:r>
            <a:r>
              <a:rPr lang="de-DE" sz="1400" dirty="0" smtClean="0"/>
              <a:t> </a:t>
            </a:r>
            <a:r>
              <a:rPr lang="de-DE" sz="1400" dirty="0" err="1" smtClean="0"/>
              <a:t>have</a:t>
            </a:r>
            <a:r>
              <a:rPr lang="de-DE" sz="1400" dirty="0" smtClean="0"/>
              <a:t> </a:t>
            </a:r>
            <a:r>
              <a:rPr lang="de-DE" sz="1400" dirty="0" err="1" smtClean="0"/>
              <a:t>methods</a:t>
            </a:r>
            <a:r>
              <a:rPr lang="de-DE" sz="1400" dirty="0" smtClean="0"/>
              <a:t> of </a:t>
            </a:r>
            <a:r>
              <a:rPr lang="de-DE" sz="1400" dirty="0" err="1" smtClean="0"/>
              <a:t>selecting</a:t>
            </a:r>
            <a:r>
              <a:rPr lang="de-DE" sz="1400" dirty="0" smtClean="0"/>
              <a:t> to </a:t>
            </a:r>
            <a:r>
              <a:rPr lang="de-DE" sz="1400" dirty="0" err="1" smtClean="0"/>
              <a:t>look</a:t>
            </a:r>
            <a:r>
              <a:rPr lang="de-DE" sz="1400" dirty="0" smtClean="0"/>
              <a:t> </a:t>
            </a:r>
            <a:r>
              <a:rPr lang="de-DE" sz="1400" dirty="0" err="1" smtClean="0"/>
              <a:t>only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specific</a:t>
            </a:r>
            <a:r>
              <a:rPr lang="de-DE" sz="1400" dirty="0" smtClean="0"/>
              <a:t> </a:t>
            </a:r>
            <a:r>
              <a:rPr lang="de-DE" sz="1400" dirty="0" err="1" smtClean="0"/>
              <a:t>APs</a:t>
            </a:r>
            <a:r>
              <a:rPr lang="de-DE" sz="1400" dirty="0" smtClean="0"/>
              <a:t> via [11Revmb-D9, 6.3.3.2.2]</a:t>
            </a:r>
          </a:p>
          <a:p>
            <a:pPr lvl="1"/>
            <a:r>
              <a:rPr lang="de-DE" sz="1100" dirty="0" smtClean="0"/>
              <a:t>SSID List (11k)</a:t>
            </a:r>
          </a:p>
          <a:p>
            <a:pPr lvl="1"/>
            <a:r>
              <a:rPr lang="de-DE" sz="1100" dirty="0" err="1" smtClean="0"/>
              <a:t>AccessNetworkType</a:t>
            </a:r>
            <a:r>
              <a:rPr lang="de-DE" sz="1100" dirty="0" smtClean="0"/>
              <a:t> (11u)</a:t>
            </a:r>
          </a:p>
          <a:p>
            <a:pPr lvl="1"/>
            <a:r>
              <a:rPr lang="de-DE" sz="1100" dirty="0" smtClean="0"/>
              <a:t>HESSID (11u)</a:t>
            </a:r>
            <a:endParaRPr lang="de-DE" sz="1100" dirty="0" smtClean="0"/>
          </a:p>
          <a:p>
            <a:pPr lvl="1"/>
            <a:endParaRPr lang="de-DE" sz="11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0C2DBA7-D54A-A847-8F0E-C2E5CEAC04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Are you interested in seeing additional presentations, and proposed draft amending text, addressing how to optimize passive scanning (assuming enterprise scenarios where network discovery is not necessary)?</a:t>
            </a:r>
          </a:p>
          <a:p>
            <a:pPr lvl="1"/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No:</a:t>
            </a:r>
          </a:p>
          <a:p>
            <a:endParaRPr lang="en-US" dirty="0" smtClean="0"/>
          </a:p>
          <a:p>
            <a:r>
              <a:rPr lang="en-US" dirty="0" smtClean="0"/>
              <a:t>Are you interested in seeing additional presentations, and proposed draft amending text, addressing how to optimize passive scanning in combination with network discovery (e.g. for Hotspot 2.0 scenarios)?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0C2DBA7-D54A-A847-8F0E-C2E5CEAC04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3CC5540-9A2C-7545-AE06-E1EDDBFA4BC9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11-10/922r2: Achievable gains in AP discovery (Marc Emmelmann, Fraunhofer FOKUS)</a:t>
            </a:r>
          </a:p>
          <a:p>
            <a:r>
              <a:rPr lang="en-US" sz="1600" dirty="0" smtClean="0"/>
              <a:t>11-10/965r1: Potential performance improvement with fast initial link set-up (Marc Emmelmann, Fraunhofer FOKUS &amp; Root Inc.)</a:t>
            </a:r>
          </a:p>
          <a:p>
            <a:r>
              <a:rPr lang="en-US" sz="1600" dirty="0" smtClean="0"/>
              <a:t>11-11/1237: </a:t>
            </a:r>
            <a:r>
              <a:rPr lang="en-US" sz="1600" dirty="0" err="1" smtClean="0"/>
              <a:t>TGai</a:t>
            </a:r>
            <a:r>
              <a:rPr lang="en-US" sz="1600" dirty="0" smtClean="0"/>
              <a:t> Key Technical Ideas (M. Emmelmann, Fraunhofer FOKUS)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765</Words>
  <Application>Microsoft Macintosh PowerPoint</Application>
  <PresentationFormat>Bildschirmpräsentation (4:3)</PresentationFormat>
  <Paragraphs>95</Paragraphs>
  <Slides>8</Slides>
  <Notes>4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802-11-Submission</vt:lpstr>
      <vt:lpstr>Dokument</vt:lpstr>
      <vt:lpstr>Passive Scanning Improvement</vt:lpstr>
      <vt:lpstr>Abstract</vt:lpstr>
      <vt:lpstr>Conformance w/ Tgai PAR &amp; 5C </vt:lpstr>
      <vt:lpstr>AP vs. Network Discovery</vt:lpstr>
      <vt:lpstr>State of the Art Passive Scanning</vt:lpstr>
      <vt:lpstr>Main Idea – Stop after having found the 1st “suitable” AP</vt:lpstr>
      <vt:lpstr>Straw Polls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Scanning Improvements</dc:title>
  <dc:subject/>
  <dc:creator>Marc Emmelmann</dc:creator>
  <cp:keywords/>
  <dc:description/>
  <cp:lastModifiedBy>Marc Emmelmann</cp:lastModifiedBy>
  <cp:revision>13</cp:revision>
  <cp:lastPrinted>1998-02-10T13:28:06Z</cp:lastPrinted>
  <dcterms:created xsi:type="dcterms:W3CDTF">2011-09-20T05:17:10Z</dcterms:created>
  <dcterms:modified xsi:type="dcterms:W3CDTF">2011-09-20T05:21:32Z</dcterms:modified>
  <cp:category/>
</cp:coreProperties>
</file>