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3" r:id="rId3"/>
    <p:sldId id="288" r:id="rId4"/>
    <p:sldId id="285" r:id="rId5"/>
    <p:sldId id="287" r:id="rId6"/>
    <p:sldId id="286" r:id="rId7"/>
    <p:sldId id="290" r:id="rId8"/>
    <p:sldId id="292" r:id="rId9"/>
    <p:sldId id="291" r:id="rId10"/>
    <p:sldId id="293" r:id="rId11"/>
    <p:sldId id="294" r:id="rId12"/>
    <p:sldId id="281" r:id="rId13"/>
    <p:sldId id="27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淡色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84" y="-4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August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802.11-11/1124r0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Hiroki Nakano, Trans New Technology,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802.11-11/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IP address assignment using Generic Upper Layer Message IE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05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2011-08-16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286000"/>
          <a:ext cx="7772400" cy="1501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Affiliations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Address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Phone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email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Hiroki Nakano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 New Technology,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Sumitomo </a:t>
                      </a:r>
                      <a:r>
                        <a:rPr kumimoji="1" lang="en-US" altLang="ja-JP" sz="1400" dirty="0" err="1" smtClean="0"/>
                        <a:t>Seimei</a:t>
                      </a:r>
                      <a:r>
                        <a:rPr kumimoji="1" lang="en-US" altLang="ja-JP" sz="14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400" baseline="0" dirty="0" smtClean="0"/>
                        <a:t>62 </a:t>
                      </a:r>
                      <a:r>
                        <a:rPr kumimoji="1" lang="en-US" altLang="ja-JP" sz="1400" baseline="0" dirty="0" err="1" smtClean="0"/>
                        <a:t>Tukiboko-cho</a:t>
                      </a:r>
                      <a:r>
                        <a:rPr kumimoji="1" lang="en-US" altLang="ja-JP" sz="1400" baseline="0" dirty="0" smtClean="0"/>
                        <a:t>, Shimogyo, Kyoto 600-8492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+81-75-213-1200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cas@trans-nt.com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Additional Example: Complex case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066800" y="4038600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4115594" y="4037806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3124200" y="3928646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0800000">
            <a:off x="3124200" y="4648200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3657600" y="362384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Request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57600" y="430964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Response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73139" y="1642646"/>
            <a:ext cx="55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53843" y="16764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0800000">
            <a:off x="3124201" y="2665411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4267200" y="2326857"/>
            <a:ext cx="79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Beacon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線吹き出し 1 (枠付き) 26"/>
          <p:cNvSpPr/>
          <p:nvPr/>
        </p:nvSpPr>
        <p:spPr bwMode="auto">
          <a:xfrm>
            <a:off x="762000" y="2438400"/>
            <a:ext cx="1981200" cy="914400"/>
          </a:xfrm>
          <a:prstGeom prst="borderCallout1">
            <a:avLst>
              <a:gd name="adj1" fmla="val 32476"/>
              <a:gd name="adj2" fmla="val 99359"/>
              <a:gd name="adj3" fmla="val 138481"/>
              <a:gd name="adj4" fmla="val 15974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DHCPDISCOVER tells that STA needs IP address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線吹き出し 1 (枠付き) 27"/>
          <p:cNvSpPr/>
          <p:nvPr/>
        </p:nvSpPr>
        <p:spPr bwMode="auto">
          <a:xfrm>
            <a:off x="914400" y="5029200"/>
            <a:ext cx="1981200" cy="914400"/>
          </a:xfrm>
          <a:prstGeom prst="borderCallout1">
            <a:avLst>
              <a:gd name="adj1" fmla="val 28310"/>
              <a:gd name="adj2" fmla="val 100000"/>
              <a:gd name="adj3" fmla="val -57352"/>
              <a:gd name="adj4" fmla="val 14243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DHCPACK tells that DHCP server assigns IP address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 rot="5400000">
            <a:off x="5791994" y="4037806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7162800" y="1676400"/>
            <a:ext cx="13131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DHCP Server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6172200" y="4081046"/>
            <a:ext cx="16764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6172200" y="3776246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DHCPDISCOVER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/>
          <p:cNvCxnSpPr/>
          <p:nvPr/>
        </p:nvCxnSpPr>
        <p:spPr bwMode="auto">
          <a:xfrm>
            <a:off x="6172200" y="4495800"/>
            <a:ext cx="16764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6473633" y="4191000"/>
            <a:ext cx="1146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DHCPACK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Additional Example: Complex case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066800" y="4038600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4115594" y="4037806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3124200" y="3928646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0800000">
            <a:off x="3124200" y="4648200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3657600" y="362384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Request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57600" y="430964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Response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73139" y="1642646"/>
            <a:ext cx="55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53843" y="16764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0800000">
            <a:off x="3124201" y="2665411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4267200" y="2326857"/>
            <a:ext cx="79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Beacon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線吹き出し 1 (枠付き) 26"/>
          <p:cNvSpPr/>
          <p:nvPr/>
        </p:nvSpPr>
        <p:spPr bwMode="auto">
          <a:xfrm>
            <a:off x="685800" y="2438400"/>
            <a:ext cx="1981200" cy="914400"/>
          </a:xfrm>
          <a:prstGeom prst="borderCallout1">
            <a:avLst>
              <a:gd name="adj1" fmla="val 32476"/>
              <a:gd name="adj2" fmla="val 99359"/>
              <a:gd name="adj3" fmla="val 138481"/>
              <a:gd name="adj4" fmla="val 15974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DHCPDISCOVER tells that STA needs IP address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線吹き出し 1 (枠付き) 27"/>
          <p:cNvSpPr/>
          <p:nvPr/>
        </p:nvSpPr>
        <p:spPr bwMode="auto">
          <a:xfrm>
            <a:off x="6629400" y="4724400"/>
            <a:ext cx="1981200" cy="914400"/>
          </a:xfrm>
          <a:prstGeom prst="borderCallout1">
            <a:avLst>
              <a:gd name="adj1" fmla="val 79699"/>
              <a:gd name="adj2" fmla="val 0"/>
              <a:gd name="adj3" fmla="val 114871"/>
              <a:gd name="adj4" fmla="val -8448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DHCPACK tells that DHCP server assigns IP address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直線矢印コネクタ 28"/>
          <p:cNvCxnSpPr/>
          <p:nvPr/>
        </p:nvCxnSpPr>
        <p:spPr bwMode="auto">
          <a:xfrm>
            <a:off x="3124201" y="5222457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 rot="10800000">
            <a:off x="3124201" y="5942011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4286088" y="4917657"/>
            <a:ext cx="74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86088" y="5603457"/>
            <a:ext cx="74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線吹き出し 1 (枠付き) 34"/>
          <p:cNvSpPr/>
          <p:nvPr/>
        </p:nvSpPr>
        <p:spPr bwMode="auto">
          <a:xfrm>
            <a:off x="6629400" y="3429000"/>
            <a:ext cx="1981200" cy="1066800"/>
          </a:xfrm>
          <a:prstGeom prst="borderCallout1">
            <a:avLst>
              <a:gd name="adj1" fmla="val 79699"/>
              <a:gd name="adj2" fmla="val 0"/>
              <a:gd name="adj3" fmla="val 116259"/>
              <a:gd name="adj4" fmla="val -5435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DHCPOFFER.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Some reason makes DHCP choose 4-way handshake…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線吹き出し 1 (枠付き) 35"/>
          <p:cNvSpPr/>
          <p:nvPr/>
        </p:nvSpPr>
        <p:spPr bwMode="auto">
          <a:xfrm>
            <a:off x="685800" y="4572000"/>
            <a:ext cx="1981200" cy="381000"/>
          </a:xfrm>
          <a:prstGeom prst="borderCallout1">
            <a:avLst>
              <a:gd name="adj1" fmla="val 65810"/>
              <a:gd name="adj2" fmla="val 100641"/>
              <a:gd name="adj3" fmla="val 132926"/>
              <a:gd name="adj4" fmla="val 184745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DHCPREQUEST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95400" y="60198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This should be a decision of upper layer’s designer.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Keep the layered architecture.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should provide generic framework for upper layers.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should not define parameters for upper layers.</a:t>
            </a:r>
            <a:endParaRPr lang="en-US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should not </a:t>
            </a:r>
            <a:r>
              <a:rPr lang="en-US" dirty="0" smtClean="0"/>
              <a:t>be involved in discussion about upper layer’s problems, solutions and developments.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smtClean="0"/>
              <a:t>can</a:t>
            </a:r>
            <a:r>
              <a:rPr lang="en-US" dirty="0" smtClean="0"/>
              <a:t> provide Generic Upper Layer Message IE for IP address assignment.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This </a:t>
            </a:r>
            <a:r>
              <a:rPr lang="en-US" dirty="0" smtClean="0"/>
              <a:t>presentation</a:t>
            </a:r>
            <a:r>
              <a:rPr lang="en-US" dirty="0" smtClean="0"/>
              <a:t> also shows how Generic Upper Layer Message IE is used for IPv4/v6 address assignment.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IPv4/v6 already has almost enough function for our purpose.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Keep the layered network architecture.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IEEE802 network is running under various upper layer protocols.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IEEE802 </a:t>
            </a:r>
            <a:r>
              <a:rPr lang="en-GB" dirty="0" smtClean="0"/>
              <a:t>should be</a:t>
            </a:r>
            <a:r>
              <a:rPr lang="en-GB" dirty="0" smtClean="0"/>
              <a:t> a generic framework </a:t>
            </a:r>
            <a:r>
              <a:rPr lang="en-GB" dirty="0" smtClean="0"/>
              <a:t>of link layers for upper layers.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Upper layers </a:t>
            </a:r>
            <a:r>
              <a:rPr lang="en-GB" dirty="0" smtClean="0"/>
              <a:t>are responsible for their own a</a:t>
            </a:r>
            <a:r>
              <a:rPr lang="en-GB" dirty="0" smtClean="0"/>
              <a:t>ddressing architectures.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For example, IETF is still extending DHCPv4/v6 protocols. Should we catch up their discussion forever??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Therefore, a mission of TGai is to provide a framework enabling upper layer (e.g. IPv4) to use their own protocol. (e.g. DHCPv4)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Generic Upper Layer Message IE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IE is proposed in order that management frames convey upper layer messages.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proposal solves problems: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Multiple upper layers (IPv4, IPv6 etc.)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bigger messages than maximum IE size (255)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See </a:t>
            </a:r>
            <a:r>
              <a:rPr lang="en-US" altLang="ja-JP" dirty="0" smtClean="0"/>
              <a:t>11</a:t>
            </a:r>
            <a:r>
              <a:rPr lang="en-US" altLang="ja-JP" dirty="0" smtClean="0"/>
              <a:t>-11-1003-02-00ai-upper-layer-data-on-management-</a:t>
            </a:r>
            <a:r>
              <a:rPr lang="en-US" altLang="ja-JP" dirty="0" smtClean="0"/>
              <a:t>frames for the detail.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Simplified </a:t>
            </a:r>
            <a:r>
              <a:rPr lang="en-US" dirty="0" smtClean="0"/>
              <a:t>Ideal Scenario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-739539" y="4038600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2309255" y="4037806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1317861" y="3928646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0800000">
            <a:off x="1317861" y="4648200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851261" y="362384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Request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851261" y="430964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Response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66800" y="1642646"/>
            <a:ext cx="55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47504" y="16764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0800000">
            <a:off x="1317862" y="2665411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460861" y="2326857"/>
            <a:ext cx="79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Beacon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47649" y="3581400"/>
            <a:ext cx="3005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How about IPv4/IPv6?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IPv4’s case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IPv4 uses DHCPv4 for IP address assignment.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RFC4039 “Rapid </a:t>
            </a:r>
            <a:r>
              <a:rPr lang="en-US" altLang="ja-JP" dirty="0" smtClean="0"/>
              <a:t>Commit Option for the Dynamic Host Configuration Protocol version 4 (DHCPv4</a:t>
            </a:r>
            <a:r>
              <a:rPr lang="en-US" altLang="ja-JP" dirty="0" smtClean="0"/>
              <a:t>)” enables 2-message exchange.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Only DHCPDISCOVER and DHCPACK are used.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DHCPOFFER and DHCPREQUEST are omitted.</a:t>
            </a:r>
          </a:p>
          <a:p>
            <a:endParaRPr lang="en-US" altLang="ja-JP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ja-JP" dirty="0" err="1" smtClean="0"/>
              <a:t>TGai</a:t>
            </a:r>
            <a:r>
              <a:rPr lang="en-US" altLang="ja-JP" dirty="0" smtClean="0"/>
              <a:t> should not define IP address management process: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Lease time management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Behavior of renewing lease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Error recovery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… all other things DHCP does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There </a:t>
            </a:r>
            <a:r>
              <a:rPr lang="en-US" altLang="ja-JP" dirty="0" smtClean="0"/>
              <a:t>are </a:t>
            </a:r>
            <a:r>
              <a:rPr lang="en-US" altLang="ja-JP" dirty="0" smtClean="0"/>
              <a:t>reasons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should not be involved in upper layer discussion:</a:t>
            </a:r>
            <a:endParaRPr lang="en-US" altLang="ja-JP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IPv4 </a:t>
            </a:r>
            <a:r>
              <a:rPr lang="en-US" altLang="ja-JP" dirty="0" smtClean="0"/>
              <a:t>has another minor methods like RARP, </a:t>
            </a:r>
            <a:r>
              <a:rPr lang="en-US" altLang="ja-JP" dirty="0" err="1" smtClean="0"/>
              <a:t>PPPoE</a:t>
            </a:r>
            <a:r>
              <a:rPr lang="en-US" altLang="ja-JP" dirty="0" smtClean="0"/>
              <a:t>…</a:t>
            </a:r>
          </a:p>
          <a:p>
            <a:pPr lvl="1">
              <a:buFont typeface="Times New Roman" pitchFamily="16" charset="0"/>
              <a:buChar char="•"/>
            </a:pPr>
            <a:endParaRPr lang="en-US" altLang="ja-JP" dirty="0" smtClean="0"/>
          </a:p>
          <a:p>
            <a:pPr>
              <a:buFont typeface="Times New Roman" pitchFamily="16" charset="0"/>
              <a:buChar char="•"/>
            </a:pPr>
            <a:endParaRPr lang="en-US" altLang="ja-JP" dirty="0" smtClean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IPv4’s case using RFC4039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066800" y="4038600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4115594" y="4037806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3124200" y="3928646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0800000">
            <a:off x="3124200" y="4648200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3657600" y="362384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Request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57600" y="430964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Response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73139" y="1642646"/>
            <a:ext cx="55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53843" y="16764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0800000">
            <a:off x="3124201" y="2665411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4267200" y="2326857"/>
            <a:ext cx="79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Beacon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線吹き出し 1 (枠付き) 26"/>
          <p:cNvSpPr/>
          <p:nvPr/>
        </p:nvSpPr>
        <p:spPr bwMode="auto">
          <a:xfrm>
            <a:off x="533400" y="4495800"/>
            <a:ext cx="1981200" cy="1371600"/>
          </a:xfrm>
          <a:prstGeom prst="borderCallout1">
            <a:avLst>
              <a:gd name="adj1" fmla="val 32476"/>
              <a:gd name="adj2" fmla="val 99359"/>
              <a:gd name="adj3" fmla="val -46704"/>
              <a:gd name="adj4" fmla="val 15782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DHCPDISCOVER with Rapid Commit Option (RFC4039) tells that STA needs IP address.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線吹き出し 1 (枠付き) 27"/>
          <p:cNvSpPr/>
          <p:nvPr/>
        </p:nvSpPr>
        <p:spPr bwMode="auto">
          <a:xfrm>
            <a:off x="6477000" y="3352800"/>
            <a:ext cx="1981200" cy="914400"/>
          </a:xfrm>
          <a:prstGeom prst="borderCallout1">
            <a:avLst>
              <a:gd name="adj1" fmla="val 65810"/>
              <a:gd name="adj2" fmla="val -641"/>
              <a:gd name="adj3" fmla="val 113481"/>
              <a:gd name="adj4" fmla="val -5948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DHCPACK tells that DHCP server assigns IP address.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 rot="5400000">
            <a:off x="1446609" y="4648597"/>
            <a:ext cx="2896394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線吹き出し 1 (枠付き) 31"/>
          <p:cNvSpPr/>
          <p:nvPr/>
        </p:nvSpPr>
        <p:spPr bwMode="auto">
          <a:xfrm>
            <a:off x="381000" y="2590800"/>
            <a:ext cx="1828800" cy="609600"/>
          </a:xfrm>
          <a:prstGeom prst="borderCallout1">
            <a:avLst>
              <a:gd name="adj1" fmla="val 32476"/>
              <a:gd name="adj2" fmla="val 99359"/>
              <a:gd name="adj3" fmla="val 86259"/>
              <a:gd name="adj4" fmla="val 13159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err="1" smtClean="0">
                <a:solidFill>
                  <a:srgbClr val="000000"/>
                </a:solidFill>
              </a:rPr>
              <a:t>TGai</a:t>
            </a:r>
            <a:r>
              <a:rPr lang="en-US" altLang="ja-JP" sz="1600" dirty="0" smtClean="0">
                <a:solidFill>
                  <a:srgbClr val="000000"/>
                </a:solidFill>
              </a:rPr>
              <a:t>-capable </a:t>
            </a:r>
            <a:r>
              <a:rPr lang="en-US" altLang="ja-JP" sz="1600" dirty="0" err="1" smtClean="0">
                <a:solidFill>
                  <a:srgbClr val="000000"/>
                </a:solidFill>
              </a:rPr>
              <a:t>dhcp</a:t>
            </a:r>
            <a:r>
              <a:rPr lang="en-US" altLang="ja-JP" sz="1600" dirty="0" smtClean="0">
                <a:solidFill>
                  <a:srgbClr val="000000"/>
                </a:solidFill>
              </a:rPr>
              <a:t> process starts.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2819400" y="3124200"/>
            <a:ext cx="152400" cy="1524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フリーフォーム 36"/>
          <p:cNvSpPr/>
          <p:nvPr/>
        </p:nvSpPr>
        <p:spPr bwMode="auto">
          <a:xfrm>
            <a:off x="2520950" y="2622550"/>
            <a:ext cx="552450" cy="476250"/>
          </a:xfrm>
          <a:custGeom>
            <a:avLst/>
            <a:gdLst>
              <a:gd name="connsiteX0" fmla="*/ 552450 w 552450"/>
              <a:gd name="connsiteY0" fmla="*/ 57150 h 476250"/>
              <a:gd name="connsiteX1" fmla="*/ 44450 w 552450"/>
              <a:gd name="connsiteY1" fmla="*/ 69850 h 476250"/>
              <a:gd name="connsiteX2" fmla="*/ 285750 w 552450"/>
              <a:gd name="connsiteY2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450" h="476250">
                <a:moveTo>
                  <a:pt x="552450" y="57150"/>
                </a:moveTo>
                <a:cubicBezTo>
                  <a:pt x="320675" y="28575"/>
                  <a:pt x="88900" y="0"/>
                  <a:pt x="44450" y="69850"/>
                </a:cubicBezTo>
                <a:cubicBezTo>
                  <a:pt x="0" y="139700"/>
                  <a:pt x="142875" y="307975"/>
                  <a:pt x="285750" y="476250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9" name="直線矢印コネクタ 38"/>
          <p:cNvCxnSpPr/>
          <p:nvPr/>
        </p:nvCxnSpPr>
        <p:spPr bwMode="auto">
          <a:xfrm>
            <a:off x="2895600" y="3810000"/>
            <a:ext cx="228600" cy="76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41" name="線吹き出し 1 (枠付き) 40"/>
          <p:cNvSpPr/>
          <p:nvPr/>
        </p:nvSpPr>
        <p:spPr bwMode="auto">
          <a:xfrm>
            <a:off x="381000" y="3276600"/>
            <a:ext cx="1828800" cy="1066800"/>
          </a:xfrm>
          <a:prstGeom prst="borderCallout1">
            <a:avLst>
              <a:gd name="adj1" fmla="val 32476"/>
              <a:gd name="adj2" fmla="val 99359"/>
              <a:gd name="adj3" fmla="val 47255"/>
              <a:gd name="adj4" fmla="val 13506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err="1" smtClean="0">
                <a:solidFill>
                  <a:srgbClr val="000000"/>
                </a:solidFill>
              </a:rPr>
              <a:t>dhcp</a:t>
            </a:r>
            <a:r>
              <a:rPr lang="en-US" altLang="ja-JP" sz="1600" dirty="0" smtClean="0">
                <a:solidFill>
                  <a:srgbClr val="000000"/>
                </a:solidFill>
              </a:rPr>
              <a:t> process sends a packet via MLME interface, not a normal interface.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直線矢印コネクタ 41"/>
          <p:cNvCxnSpPr/>
          <p:nvPr/>
        </p:nvCxnSpPr>
        <p:spPr bwMode="auto">
          <a:xfrm flipH="1">
            <a:off x="2895600" y="4648200"/>
            <a:ext cx="228600" cy="76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IPv6’s case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IPv6 has two major methods: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Stateless Address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aka SLAAC (RFC4862)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DHCPv6 (RFC3315)	</a:t>
            </a:r>
          </a:p>
          <a:p>
            <a:pPr lvl="1">
              <a:buFont typeface="Times New Roman" pitchFamily="16" charset="0"/>
              <a:buChar char="•"/>
            </a:pPr>
            <a:endParaRPr lang="en-US" altLang="ja-JP" dirty="0" smtClean="0"/>
          </a:p>
          <a:p>
            <a:pPr lvl="1">
              <a:buFont typeface="Times New Roman" pitchFamily="16" charset="0"/>
              <a:buChar char="•"/>
            </a:pPr>
            <a:endParaRPr lang="en-US" altLang="ja-JP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There are lot of reasons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should not be involved in upper layer discussion: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‘SLACC attack’ is a famous problem.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DHCPv6 is being extended actively in IETF DHC WG.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IPv6’s case using SLAAC (RFC4862)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066800" y="4038600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線コネクタ 8"/>
          <p:cNvCxnSpPr/>
          <p:nvPr/>
        </p:nvCxnSpPr>
        <p:spPr bwMode="auto">
          <a:xfrm rot="5400000">
            <a:off x="4115594" y="4037806"/>
            <a:ext cx="4114800" cy="15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3124200" y="3928646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rot="10800000">
            <a:off x="3124200" y="4648200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3657600" y="3623846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Request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657600" y="4309646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Association Response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873139" y="1642646"/>
            <a:ext cx="555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53843" y="1676400"/>
            <a:ext cx="446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 rot="10800000">
            <a:off x="3124201" y="2665411"/>
            <a:ext cx="30480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4267200" y="2326857"/>
            <a:ext cx="79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Beacon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線吹き出し 1 (枠付き) 26"/>
          <p:cNvSpPr/>
          <p:nvPr/>
        </p:nvSpPr>
        <p:spPr bwMode="auto">
          <a:xfrm>
            <a:off x="762000" y="2438400"/>
            <a:ext cx="1981200" cy="914400"/>
          </a:xfrm>
          <a:prstGeom prst="borderCallout1">
            <a:avLst>
              <a:gd name="adj1" fmla="val 32476"/>
              <a:gd name="adj2" fmla="val 99359"/>
              <a:gd name="adj3" fmla="val 138481"/>
              <a:gd name="adj4" fmla="val 159744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Router Solicitation tells that STA needs configuration data.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線吹き出し 1 (枠付き) 27"/>
          <p:cNvSpPr/>
          <p:nvPr/>
        </p:nvSpPr>
        <p:spPr bwMode="auto">
          <a:xfrm>
            <a:off x="6477000" y="3352800"/>
            <a:ext cx="1981200" cy="914400"/>
          </a:xfrm>
          <a:prstGeom prst="borderCallout1">
            <a:avLst>
              <a:gd name="adj1" fmla="val 65810"/>
              <a:gd name="adj2" fmla="val -641"/>
              <a:gd name="adj3" fmla="val 113481"/>
              <a:gd name="adj4" fmla="val -5948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Router Advertisement tells configurations of this network.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線吹き出し 1 (枠付き) 22"/>
          <p:cNvSpPr/>
          <p:nvPr/>
        </p:nvSpPr>
        <p:spPr bwMode="auto">
          <a:xfrm>
            <a:off x="6477000" y="1905000"/>
            <a:ext cx="1981200" cy="914400"/>
          </a:xfrm>
          <a:prstGeom prst="borderCallout1">
            <a:avLst>
              <a:gd name="adj1" fmla="val 24143"/>
              <a:gd name="adj2" fmla="val -641"/>
              <a:gd name="adj3" fmla="val 66259"/>
              <a:gd name="adj4" fmla="val -7358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Router Advertisement tells that STA should use SLAAC.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TGai</a:t>
            </a:r>
            <a:r>
              <a:rPr lang="en-US" dirty="0" smtClean="0"/>
              <a:t> Evaluation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err="1" smtClean="0"/>
              <a:t>TGai</a:t>
            </a:r>
            <a:r>
              <a:rPr lang="en-US" altLang="ja-JP" dirty="0" smtClean="0"/>
              <a:t> can assume an ideal IPv4 environment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system evaluation.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AP has DHCP server function.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AP’s IEEE802.11 function cooperates with its DHCP server. </a:t>
            </a:r>
          </a:p>
          <a:p>
            <a:pPr>
              <a:buFont typeface="Times New Roman" pitchFamily="16" charset="0"/>
              <a:buChar char="•"/>
            </a:pPr>
            <a:endParaRPr lang="en-US" altLang="ja-JP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IETF and each manufacturer can make effort to apply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to various environments.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M</a:t>
            </a:r>
            <a:r>
              <a:rPr lang="en-US" altLang="ja-JP" dirty="0" smtClean="0"/>
              <a:t>anagement of IP address pool?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dirty="0" smtClean="0"/>
              <a:t>New configuration options?</a:t>
            </a:r>
            <a:endParaRPr lang="en-US" altLang="ja-JP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1172</Words>
  <Application>Microsoft Macintosh PowerPoint</Application>
  <PresentationFormat>画面に合わせる (4:3)</PresentationFormat>
  <Paragraphs>211</Paragraphs>
  <Slides>13</Slides>
  <Notes>13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Theme</vt:lpstr>
      <vt:lpstr>Example of IP address assignment using Generic Upper Layer Message IE</vt:lpstr>
      <vt:lpstr>Principles</vt:lpstr>
      <vt:lpstr>Generic Upper Layer Message IE</vt:lpstr>
      <vt:lpstr>TGai Simplified Ideal Scenario</vt:lpstr>
      <vt:lpstr>IPv4’s case</vt:lpstr>
      <vt:lpstr>IPv4’s case using RFC4039</vt:lpstr>
      <vt:lpstr>IPv6’s case</vt:lpstr>
      <vt:lpstr>IPv6’s case using SLAAC (RFC4862)</vt:lpstr>
      <vt:lpstr>TGai Evaluation</vt:lpstr>
      <vt:lpstr>Additional Example: Complex case 1</vt:lpstr>
      <vt:lpstr>Additional Example: Complex case 2</vt:lpstr>
      <vt:lpstr>Conclusion</vt:lpstr>
      <vt:lpstr>Discussion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Layer Data on Management Frames</dc:title>
  <dc:subject/>
  <dc:creator>Hiroki Nakano</dc:creator>
  <cp:keywords/>
  <dc:description/>
  <cp:lastModifiedBy>中野 博樹</cp:lastModifiedBy>
  <cp:revision>258</cp:revision>
  <cp:lastPrinted>1601-01-01T00:00:00Z</cp:lastPrinted>
  <dcterms:created xsi:type="dcterms:W3CDTF">2011-08-16T09:25:53Z</dcterms:created>
  <dcterms:modified xsi:type="dcterms:W3CDTF">2011-08-16T12:59:32Z</dcterms:modified>
  <cp:category/>
</cp:coreProperties>
</file>