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8" r:id="rId3"/>
    <p:sldId id="279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02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15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A53E2CA2-4888-4108-8DC9-C2FA54ABBE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02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30A93A6-9B66-4F86-BC4F-827073054C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273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BD50EC4-21BB-42A8-AA34-94F26641BFC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4385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08/2011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0F81703-88D8-4194-A8A9-56A7D22D2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189DDDE-C8C1-4C52-8B14-9C9B27127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AF477A-6DEF-4786-8DCE-FBA74EAA6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5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DBEEB7-4782-4D83-9FD5-ED10E11965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4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42460A-69CF-4CD0-A67D-B5877CCA1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7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8E0281D-E4F3-4F27-A11B-AAB29DEA2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D20F62-23DF-4991-A94D-07FD10E596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1556F9F-73BF-44A7-94ED-0B142D2F32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5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A113D7D-CE2B-4736-8AD0-314384E606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691F4AE-1650-49F3-8338-0349B26FDD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082A1AA-42F3-4190-B2AF-CD9B7BD1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7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7438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08/2011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8142" y="6475413"/>
            <a:ext cx="145578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Alian</a:t>
            </a:r>
            <a:r>
              <a:rPr lang="en-US" dirty="0" smtClean="0"/>
              <a:t> Blaster, company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7BF0BC5-0776-4DD3-9650-AD032154DF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802.11-11/1108r1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18AD17A-8A9E-42C0-B429-1E727E262ACB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IP address configuration during association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2011-08-15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050819"/>
              </p:ext>
            </p:extLst>
          </p:nvPr>
        </p:nvGraphicFramePr>
        <p:xfrm>
          <a:off x="512763" y="2274888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6" name="Document" r:id="rId4" imgW="8261444" imgH="2533244" progId="Word.Document.8">
                  <p:embed/>
                </p:oleObj>
              </mc:Choice>
              <mc:Fallback>
                <p:oleObj name="Document" r:id="rId4" imgW="8261444" imgH="253324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8107362" cy="248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1800" dirty="0"/>
              <a:t>Backward </a:t>
            </a:r>
            <a:r>
              <a:rPr lang="en-US" sz="1800" dirty="0" smtClean="0"/>
              <a:t>compatibility, no requirements </a:t>
            </a:r>
            <a:r>
              <a:rPr lang="en-US" sz="1800" dirty="0"/>
              <a:t>for </a:t>
            </a:r>
            <a:r>
              <a:rPr lang="en-US" sz="1800" dirty="0" smtClean="0"/>
              <a:t>emulated functionalities</a:t>
            </a:r>
          </a:p>
          <a:p>
            <a:r>
              <a:rPr lang="en-US" sz="1800" dirty="0" smtClean="0"/>
              <a:t>No new messages, piggyback existing messages</a:t>
            </a:r>
          </a:p>
          <a:p>
            <a:r>
              <a:rPr lang="en-US" sz="1800" dirty="0" smtClean="0"/>
              <a:t>Capability indications, IEs:</a:t>
            </a:r>
            <a:endParaRPr lang="en-US" sz="1800" dirty="0" smtClean="0"/>
          </a:p>
          <a:p>
            <a:pPr lvl="1"/>
            <a:r>
              <a:rPr lang="en-US" sz="1400" dirty="0" smtClean="0"/>
              <a:t>AP </a:t>
            </a:r>
            <a:r>
              <a:rPr lang="en-US" sz="1400" dirty="0" smtClean="0"/>
              <a:t>advertises its capability of being able to do IP address </a:t>
            </a:r>
            <a:r>
              <a:rPr lang="en-US" sz="1400" dirty="0" err="1" smtClean="0"/>
              <a:t>config</a:t>
            </a:r>
            <a:r>
              <a:rPr lang="en-US" sz="1400" dirty="0" smtClean="0"/>
              <a:t> during </a:t>
            </a:r>
            <a:r>
              <a:rPr lang="en-US" sz="1400" dirty="0" err="1" smtClean="0"/>
              <a:t>assoc</a:t>
            </a:r>
            <a:r>
              <a:rPr lang="en-US" sz="1400" dirty="0" smtClean="0"/>
              <a:t>/auth.</a:t>
            </a:r>
          </a:p>
          <a:p>
            <a:pPr lvl="2"/>
            <a:r>
              <a:rPr lang="en-US" sz="1400" dirty="0" smtClean="0"/>
              <a:t>2 capability bits, indicating capability of configuring IPv4 address, IPv6 address, or both</a:t>
            </a:r>
          </a:p>
          <a:p>
            <a:pPr lvl="1"/>
            <a:r>
              <a:rPr lang="en-US" sz="1400" dirty="0" smtClean="0"/>
              <a:t>IE to request IP address </a:t>
            </a:r>
            <a:r>
              <a:rPr lang="en-US" sz="1400" dirty="0" err="1" smtClean="0"/>
              <a:t>config</a:t>
            </a:r>
            <a:r>
              <a:rPr lang="en-US" sz="1400" dirty="0" smtClean="0"/>
              <a:t> during </a:t>
            </a:r>
            <a:r>
              <a:rPr lang="en-US" sz="1400" dirty="0" err="1" smtClean="0"/>
              <a:t>assoc</a:t>
            </a:r>
            <a:r>
              <a:rPr lang="en-US" sz="1400" dirty="0" smtClean="0"/>
              <a:t>/</a:t>
            </a:r>
            <a:r>
              <a:rPr lang="en-US" sz="1400" dirty="0" err="1" smtClean="0"/>
              <a:t>auth</a:t>
            </a:r>
            <a:endParaRPr lang="en-US" sz="1400" dirty="0" smtClean="0"/>
          </a:p>
          <a:p>
            <a:pPr lvl="2"/>
            <a:r>
              <a:rPr lang="en-US" sz="1400" dirty="0" smtClean="0"/>
              <a:t>To be used by STAs in </a:t>
            </a:r>
            <a:r>
              <a:rPr lang="en-US" sz="1400" dirty="0" err="1" smtClean="0"/>
              <a:t>assoc</a:t>
            </a:r>
            <a:r>
              <a:rPr lang="en-US" sz="1400" dirty="0" smtClean="0"/>
              <a:t> </a:t>
            </a:r>
            <a:r>
              <a:rPr lang="en-US" sz="1400" dirty="0" err="1" smtClean="0"/>
              <a:t>req</a:t>
            </a:r>
            <a:r>
              <a:rPr lang="en-US" sz="1400" dirty="0" smtClean="0"/>
              <a:t> (or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auth</a:t>
            </a:r>
            <a:r>
              <a:rPr lang="en-US" sz="1400" dirty="0" smtClean="0"/>
              <a:t> message) or probe requests</a:t>
            </a:r>
          </a:p>
          <a:p>
            <a:pPr lvl="2"/>
            <a:r>
              <a:rPr lang="en-US" sz="1400" dirty="0" smtClean="0"/>
              <a:t>By APs in probe responses</a:t>
            </a:r>
          </a:p>
          <a:p>
            <a:pPr lvl="1"/>
            <a:r>
              <a:rPr lang="en-US" sz="1400" dirty="0" smtClean="0"/>
              <a:t>IEs to provide an IPv4 and IPv6 address and other IP </a:t>
            </a:r>
            <a:r>
              <a:rPr lang="en-US" sz="1400" dirty="0" err="1" smtClean="0"/>
              <a:t>config</a:t>
            </a:r>
            <a:r>
              <a:rPr lang="en-US" sz="1400" dirty="0" smtClean="0"/>
              <a:t> information</a:t>
            </a:r>
          </a:p>
          <a:p>
            <a:pPr lvl="2"/>
            <a:r>
              <a:rPr lang="en-US" sz="1400" dirty="0" smtClean="0"/>
              <a:t>To be used by APs in </a:t>
            </a:r>
            <a:r>
              <a:rPr lang="en-US" sz="1400" dirty="0" err="1" smtClean="0"/>
              <a:t>assoc</a:t>
            </a:r>
            <a:r>
              <a:rPr lang="en-US" sz="1400" dirty="0" smtClean="0"/>
              <a:t> </a:t>
            </a:r>
            <a:r>
              <a:rPr lang="en-US" sz="1400" dirty="0" err="1" smtClean="0"/>
              <a:t>resp</a:t>
            </a:r>
            <a:r>
              <a:rPr lang="en-US" sz="1400" dirty="0" smtClean="0"/>
              <a:t> or </a:t>
            </a:r>
            <a:r>
              <a:rPr lang="en-US" sz="1400" dirty="0" err="1" smtClean="0"/>
              <a:t>auth</a:t>
            </a:r>
            <a:r>
              <a:rPr lang="en-US" sz="1400" dirty="0" smtClean="0"/>
              <a:t> </a:t>
            </a:r>
            <a:r>
              <a:rPr lang="en-US" sz="1400" dirty="0" err="1" smtClean="0"/>
              <a:t>resp</a:t>
            </a:r>
            <a:r>
              <a:rPr lang="en-US" sz="1400" dirty="0" smtClean="0"/>
              <a:t> message</a:t>
            </a:r>
          </a:p>
          <a:p>
            <a:pPr lvl="2"/>
            <a:r>
              <a:rPr lang="en-US" sz="1400" dirty="0" smtClean="0"/>
              <a:t>STA to provide the IP </a:t>
            </a:r>
            <a:r>
              <a:rPr lang="en-US" sz="1400" dirty="0" err="1" smtClean="0"/>
              <a:t>config</a:t>
            </a:r>
            <a:r>
              <a:rPr lang="en-US" sz="1400" dirty="0" smtClean="0"/>
              <a:t> parameters to higher layers together with the link-up indication (</a:t>
            </a:r>
            <a:r>
              <a:rPr lang="en-US" sz="1400" dirty="0" err="1" smtClean="0"/>
              <a:t>exp</a:t>
            </a:r>
            <a:r>
              <a:rPr lang="en-US" sz="1400" dirty="0" smtClean="0"/>
              <a:t> time to be used as indicator of static/dynamic status)</a:t>
            </a:r>
          </a:p>
          <a:p>
            <a:r>
              <a:rPr lang="en-US" sz="1800" dirty="0" smtClean="0"/>
              <a:t>AP to provide IP address </a:t>
            </a:r>
            <a:r>
              <a:rPr lang="en-US" sz="1800" dirty="0" err="1" smtClean="0"/>
              <a:t>config</a:t>
            </a:r>
            <a:r>
              <a:rPr lang="en-US" sz="1800" dirty="0" smtClean="0"/>
              <a:t> only when locally available</a:t>
            </a:r>
          </a:p>
          <a:p>
            <a:pPr lvl="1"/>
            <a:r>
              <a:rPr lang="en-US" sz="1400" dirty="0" smtClean="0"/>
              <a:t>If not available, AP doesn’t provide </a:t>
            </a:r>
            <a:r>
              <a:rPr lang="en-US" sz="1400" dirty="0" smtClean="0"/>
              <a:t>it</a:t>
            </a:r>
          </a:p>
          <a:p>
            <a:pPr lvl="2"/>
            <a:r>
              <a:rPr lang="en-US" sz="1200" dirty="0" err="1" smtClean="0"/>
              <a:t>Eg</a:t>
            </a:r>
            <a:r>
              <a:rPr lang="en-US" sz="1200" dirty="0" smtClean="0"/>
              <a:t>, error, run out of available IP address pool, </a:t>
            </a:r>
            <a:r>
              <a:rPr lang="en-US" sz="1200" dirty="0" err="1" smtClean="0"/>
              <a:t>etc</a:t>
            </a:r>
            <a:endParaRPr lang="en-US" sz="1200" dirty="0" smtClean="0"/>
          </a:p>
          <a:p>
            <a:pPr lvl="1"/>
            <a:r>
              <a:rPr lang="en-US" sz="1400" dirty="0" smtClean="0"/>
              <a:t>In the meantime, IETF work on delegating IP address pools to the APs. This will expand the applicability of this capability, </a:t>
            </a:r>
            <a:r>
              <a:rPr lang="en-US" sz="1400" dirty="0" smtClean="0"/>
              <a:t>without creating </a:t>
            </a:r>
            <a:r>
              <a:rPr lang="en-US" sz="1400" dirty="0" smtClean="0"/>
              <a:t>formal dependency</a:t>
            </a:r>
            <a:r>
              <a:rPr lang="en-US" sz="1400" dirty="0" smtClean="0"/>
              <a:t>.</a:t>
            </a: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/>
          <a:p>
            <a:r>
              <a:rPr lang="en-US" dirty="0" smtClean="0"/>
              <a:t>08-2011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4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828800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90189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>
            <a:stCxn id="8" idx="2"/>
          </p:cNvCxnSpPr>
          <p:nvPr/>
        </p:nvCxnSpPr>
        <p:spPr bwMode="auto">
          <a:xfrm>
            <a:off x="1332052" y="2653211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4010223" y="2653210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1597304" y="2819400"/>
            <a:ext cx="42700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819400" y="254240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Beacon (capability &amp; type indication)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332052" y="3276600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1332051" y="2999601"/>
            <a:ext cx="3087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Auth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message </a:t>
            </a:r>
            <a:r>
              <a:rPr lang="en-US" dirty="0" smtClean="0"/>
              <a:t>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1332052" y="3657600"/>
            <a:ext cx="26781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332050" y="33806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Auth</a:t>
            </a:r>
            <a:r>
              <a:rPr lang="en-US" dirty="0" smtClean="0"/>
              <a:t> 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smtClean="0"/>
              <a:t>(IPv4 &amp;/OR IPv6)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19600" y="1981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25" name="Oval Callout 24"/>
          <p:cNvSpPr/>
          <p:nvPr/>
        </p:nvSpPr>
        <p:spPr bwMode="auto">
          <a:xfrm>
            <a:off x="6400800" y="767750"/>
            <a:ext cx="1752600" cy="756250"/>
          </a:xfrm>
          <a:prstGeom prst="wedgeEllipseCallout">
            <a:avLst>
              <a:gd name="adj1" fmla="val -117818"/>
              <a:gd name="adj2" fmla="val 20372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Helps in network selection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Callout 25"/>
          <p:cNvSpPr/>
          <p:nvPr/>
        </p:nvSpPr>
        <p:spPr bwMode="auto">
          <a:xfrm>
            <a:off x="6781800" y="1224950"/>
            <a:ext cx="2133600" cy="756250"/>
          </a:xfrm>
          <a:prstGeom prst="wedgeEllipseCallout">
            <a:avLst>
              <a:gd name="adj1" fmla="val -168577"/>
              <a:gd name="adj2" fmla="val 20707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indicates it wants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IPaddr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config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Callout 26"/>
          <p:cNvSpPr/>
          <p:nvPr/>
        </p:nvSpPr>
        <p:spPr bwMode="auto">
          <a:xfrm>
            <a:off x="6629400" y="1747008"/>
            <a:ext cx="2133600" cy="756250"/>
          </a:xfrm>
          <a:prstGeom prst="wedgeEllipseCallout">
            <a:avLst>
              <a:gd name="adj1" fmla="val -170164"/>
              <a:gd name="adj2" fmla="val 19812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Requested IP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addr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type(s) delivered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4400" y="3886200"/>
            <a:ext cx="9906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Assoc</a:t>
            </a:r>
            <a:r>
              <a:rPr lang="en-US" dirty="0" smtClean="0"/>
              <a:t>, </a:t>
            </a:r>
            <a:r>
              <a:rPr lang="en-US" dirty="0" err="1"/>
              <a:t>A</a:t>
            </a:r>
            <a:r>
              <a:rPr lang="en-US" dirty="0" err="1" smtClean="0"/>
              <a:t>uth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14800" y="4267200"/>
            <a:ext cx="4876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 address pool delegation from DHCP server to AP would be out of scope, </a:t>
            </a:r>
          </a:p>
          <a:p>
            <a:r>
              <a:rPr lang="en-US" dirty="0" smtClean="0"/>
              <a:t>to be defined in IETF.</a:t>
            </a:r>
          </a:p>
          <a:p>
            <a:r>
              <a:rPr lang="en-US" dirty="0" smtClean="0"/>
              <a:t>    - there is a proposal to deal with ‘mobility’ within the same subnet, </a:t>
            </a:r>
            <a:r>
              <a:rPr lang="en-US" dirty="0" err="1" smtClean="0"/>
              <a:t>ie</a:t>
            </a:r>
            <a:r>
              <a:rPr lang="en-US" dirty="0" smtClean="0"/>
              <a:t> multiple APs per </a:t>
            </a:r>
            <a:r>
              <a:rPr lang="en-US" dirty="0" err="1" smtClean="0"/>
              <a:t>dhcp</a:t>
            </a:r>
            <a:r>
              <a:rPr lang="en-US" dirty="0" smtClean="0"/>
              <a:t> server.</a:t>
            </a:r>
            <a:endParaRPr lang="en-US" dirty="0"/>
          </a:p>
          <a:p>
            <a:r>
              <a:rPr lang="en-US" dirty="0" smtClean="0"/>
              <a:t>AP would only indicate IP </a:t>
            </a:r>
            <a:r>
              <a:rPr lang="en-US" dirty="0" err="1" smtClean="0"/>
              <a:t>addr</a:t>
            </a:r>
            <a:r>
              <a:rPr lang="en-US" dirty="0" smtClean="0"/>
              <a:t> assignment capability if it is capable of providing an IP </a:t>
            </a:r>
            <a:r>
              <a:rPr lang="en-US" dirty="0" err="1" smtClean="0"/>
              <a:t>addr</a:t>
            </a:r>
            <a:r>
              <a:rPr lang="en-US" dirty="0" smtClean="0"/>
              <a:t> to the STA during auth.</a:t>
            </a:r>
          </a:p>
          <a:p>
            <a:endParaRPr lang="en-US" dirty="0" smtClean="0"/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*link-up indication would be extended to include the IP </a:t>
            </a:r>
            <a:r>
              <a:rPr lang="en-US" dirty="0" err="1" smtClean="0"/>
              <a:t>addr</a:t>
            </a:r>
            <a:r>
              <a:rPr lang="en-US" dirty="0" smtClean="0"/>
              <a:t> related parameters (see 11-11-1014-00)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dirty="0" smtClean="0"/>
              <a:t>The existence of a not-NULL expiration time would indicate that the address is temporarily assigned and needs to be renewed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609600" y="4488904"/>
            <a:ext cx="7224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609600" y="3733800"/>
            <a:ext cx="0" cy="755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76200" y="3276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  Link-up indication*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5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to use 802.11 encapsulation of DHCP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link is not active, </a:t>
            </a:r>
            <a:r>
              <a:rPr lang="en-US" dirty="0" err="1" smtClean="0"/>
              <a:t>dhcp</a:t>
            </a:r>
            <a:r>
              <a:rPr lang="en-US" dirty="0" smtClean="0"/>
              <a:t> client is not running</a:t>
            </a:r>
          </a:p>
          <a:p>
            <a:r>
              <a:rPr lang="en-US" dirty="0" smtClean="0"/>
              <a:t>In initial network attachments, </a:t>
            </a:r>
            <a:r>
              <a:rPr lang="en-US" dirty="0" err="1" smtClean="0"/>
              <a:t>dhcp</a:t>
            </a:r>
            <a:r>
              <a:rPr lang="en-US" dirty="0" smtClean="0"/>
              <a:t> client implementations start with </a:t>
            </a:r>
            <a:r>
              <a:rPr lang="en-US" dirty="0" err="1" smtClean="0"/>
              <a:t>dhcp</a:t>
            </a:r>
            <a:r>
              <a:rPr lang="en-US" dirty="0" smtClean="0"/>
              <a:t> discover, </a:t>
            </a:r>
            <a:r>
              <a:rPr lang="en-US" dirty="0" err="1" smtClean="0"/>
              <a:t>ie</a:t>
            </a:r>
            <a:r>
              <a:rPr lang="en-US" dirty="0" smtClean="0"/>
              <a:t> 2 round trips are necessary to get the IP </a:t>
            </a:r>
            <a:r>
              <a:rPr lang="en-US" dirty="0" err="1" smtClean="0"/>
              <a:t>addr</a:t>
            </a:r>
            <a:r>
              <a:rPr lang="en-US" dirty="0" smtClean="0"/>
              <a:t> </a:t>
            </a:r>
            <a:r>
              <a:rPr lang="en-US" dirty="0" err="1" smtClean="0"/>
              <a:t>params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dhcp</a:t>
            </a:r>
            <a:r>
              <a:rPr lang="en-US" dirty="0" smtClean="0"/>
              <a:t> related information is available in the AP, </a:t>
            </a:r>
            <a:r>
              <a:rPr lang="en-US" dirty="0" err="1" smtClean="0"/>
              <a:t>dhcp</a:t>
            </a:r>
            <a:r>
              <a:rPr lang="en-US" dirty="0" smtClean="0"/>
              <a:t> discover is meaningless</a:t>
            </a:r>
          </a:p>
          <a:p>
            <a:r>
              <a:rPr lang="en-US" dirty="0" smtClean="0"/>
              <a:t>In case of IPv6, the STA does not know whether the network uses SLAAC or DHCPv6 for addressing, </a:t>
            </a:r>
            <a:r>
              <a:rPr lang="en-US" dirty="0" err="1" smtClean="0"/>
              <a:t>ie</a:t>
            </a:r>
            <a:r>
              <a:rPr lang="en-US" dirty="0" smtClean="0"/>
              <a:t> faking the link-up would not help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678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197</TotalTime>
  <Words>491</Words>
  <Application>Microsoft Office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IP address configuration during association</vt:lpstr>
      <vt:lpstr>Design goals</vt:lpstr>
      <vt:lpstr>PowerPoint Presentation</vt:lpstr>
      <vt:lpstr>Why not to use 802.11 encapsulation of DHCP messages?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Bajko Gabor (Nokia-CIC/MtView)</dc:creator>
  <cp:lastModifiedBy>Bajko Gabor (Nokia-CIC/SiliconValley)</cp:lastModifiedBy>
  <cp:revision>45</cp:revision>
  <cp:lastPrinted>1998-02-10T13:28:06Z</cp:lastPrinted>
  <dcterms:created xsi:type="dcterms:W3CDTF">2011-07-15T00:15:07Z</dcterms:created>
  <dcterms:modified xsi:type="dcterms:W3CDTF">2011-08-15T20:20:29Z</dcterms:modified>
</cp:coreProperties>
</file>