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8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02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53E2CA2-4888-4108-8DC9-C2FA54ABB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30A93A6-9B66-4F86-BC4F-827073054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7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D50EC4-21BB-42A8-AA34-94F26641BFC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4385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0F81703-88D8-4194-A8A9-56A7D22D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189DDDE-C8C1-4C52-8B14-9C9B2712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AF477A-6DEF-4786-8DCE-FBA74EAA6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DBEEB7-4782-4D83-9FD5-ED10E1196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2460A-69CF-4CD0-A67D-B5877CCA1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E0281D-E4F3-4F27-A11B-AAB29DEA2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20F62-23DF-4991-A94D-07FD10E59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56F9F-73BF-44A7-94ED-0B142D2F3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A113D7D-CE2B-4736-8AD0-314384E60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691F4AE-1650-49F3-8338-0349B26FD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82A1AA-42F3-4190-B2AF-CD9B7BD1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438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08/2011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8391" y="6475413"/>
            <a:ext cx="12455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7BF0BC5-0776-4DD3-9650-AD032154D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18AD17A-8A9E-42C0-B429-1E727E262AC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IP address configuration during association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2011-08-08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050819"/>
              </p:ext>
            </p:extLst>
          </p:nvPr>
        </p:nvGraphicFramePr>
        <p:xfrm>
          <a:off x="512763" y="2274888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Document" r:id="rId4" imgW="8261444" imgH="2533244" progId="Word.Document.8">
                  <p:embed/>
                </p:oleObj>
              </mc:Choice>
              <mc:Fallback>
                <p:oleObj name="Document" r:id="rId4" imgW="8261444" imgH="25332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107362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1800" dirty="0" smtClean="0"/>
              <a:t>AP advertises its capability of being able to do IP address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during </a:t>
            </a:r>
            <a:r>
              <a:rPr lang="en-US" sz="1800" dirty="0" err="1" smtClean="0"/>
              <a:t>assoc</a:t>
            </a:r>
            <a:r>
              <a:rPr lang="en-US" sz="1800" dirty="0" smtClean="0"/>
              <a:t>/auth.</a:t>
            </a:r>
          </a:p>
          <a:p>
            <a:pPr lvl="1"/>
            <a:r>
              <a:rPr lang="en-US" sz="1600" dirty="0" smtClean="0"/>
              <a:t>2 capability bits, indicating capability of configuring IPv4 address, IPv6 address, or both</a:t>
            </a:r>
          </a:p>
          <a:p>
            <a:r>
              <a:rPr lang="en-US" sz="1800" dirty="0" smtClean="0"/>
              <a:t>IE to request IP address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during </a:t>
            </a:r>
            <a:r>
              <a:rPr lang="en-US" sz="1800" dirty="0" err="1" smtClean="0"/>
              <a:t>assoc</a:t>
            </a:r>
            <a:r>
              <a:rPr lang="en-US" sz="1800" dirty="0" smtClean="0"/>
              <a:t>/</a:t>
            </a:r>
            <a:r>
              <a:rPr lang="en-US" sz="1800" dirty="0" err="1" smtClean="0"/>
              <a:t>auth</a:t>
            </a:r>
            <a:endParaRPr lang="en-US" sz="1800" dirty="0" smtClean="0"/>
          </a:p>
          <a:p>
            <a:pPr lvl="1"/>
            <a:r>
              <a:rPr lang="en-US" sz="1600" dirty="0" smtClean="0"/>
              <a:t>To be used by STAs in </a:t>
            </a:r>
            <a:r>
              <a:rPr lang="en-US" sz="1600" dirty="0" err="1" smtClean="0"/>
              <a:t>assoc</a:t>
            </a:r>
            <a:r>
              <a:rPr lang="en-US" sz="1600" dirty="0" smtClean="0"/>
              <a:t> </a:t>
            </a:r>
            <a:r>
              <a:rPr lang="en-US" sz="1600" dirty="0" err="1" smtClean="0"/>
              <a:t>req</a:t>
            </a:r>
            <a:r>
              <a:rPr lang="en-US" sz="1600" dirty="0" smtClean="0"/>
              <a:t> (or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</a:t>
            </a:r>
            <a:r>
              <a:rPr lang="en-US" sz="1600" dirty="0" err="1" smtClean="0"/>
              <a:t>auth</a:t>
            </a:r>
            <a:r>
              <a:rPr lang="en-US" sz="1600" dirty="0" smtClean="0"/>
              <a:t> message) or probe requests</a:t>
            </a:r>
          </a:p>
          <a:p>
            <a:pPr lvl="1"/>
            <a:r>
              <a:rPr lang="en-US" sz="1600" dirty="0" smtClean="0"/>
              <a:t>By APs in probe responses</a:t>
            </a:r>
          </a:p>
          <a:p>
            <a:r>
              <a:rPr lang="en-US" sz="1800" dirty="0" smtClean="0"/>
              <a:t>IEs to provide an IPv4 and IPv6 address and other IP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information</a:t>
            </a:r>
          </a:p>
          <a:p>
            <a:pPr lvl="1"/>
            <a:r>
              <a:rPr lang="en-US" sz="1600" dirty="0" smtClean="0"/>
              <a:t>To be used by APs in </a:t>
            </a:r>
            <a:r>
              <a:rPr lang="en-US" sz="1600" dirty="0" err="1" smtClean="0"/>
              <a:t>assoc</a:t>
            </a:r>
            <a:r>
              <a:rPr lang="en-US" sz="1600" dirty="0" smtClean="0"/>
              <a:t> </a:t>
            </a:r>
            <a:r>
              <a:rPr lang="en-US" sz="1600" dirty="0" err="1" smtClean="0"/>
              <a:t>resp</a:t>
            </a:r>
            <a:r>
              <a:rPr lang="en-US" sz="1600" dirty="0" smtClean="0"/>
              <a:t> or </a:t>
            </a:r>
            <a:r>
              <a:rPr lang="en-US" sz="1600" dirty="0" err="1" smtClean="0"/>
              <a:t>auth</a:t>
            </a:r>
            <a:r>
              <a:rPr lang="en-US" sz="1600" dirty="0" smtClean="0"/>
              <a:t> </a:t>
            </a:r>
            <a:r>
              <a:rPr lang="en-US" sz="1600" dirty="0" err="1" smtClean="0"/>
              <a:t>resp</a:t>
            </a:r>
            <a:r>
              <a:rPr lang="en-US" sz="1600" dirty="0" smtClean="0"/>
              <a:t> message</a:t>
            </a:r>
          </a:p>
          <a:p>
            <a:pPr lvl="1"/>
            <a:r>
              <a:rPr lang="en-US" sz="1600" dirty="0" smtClean="0"/>
              <a:t>STA to provide the IP </a:t>
            </a:r>
            <a:r>
              <a:rPr lang="en-US" sz="1600" dirty="0" err="1" smtClean="0"/>
              <a:t>config</a:t>
            </a:r>
            <a:r>
              <a:rPr lang="en-US" sz="1600" dirty="0" smtClean="0"/>
              <a:t> parameters to higher layers together with the link-up indication (</a:t>
            </a:r>
            <a:r>
              <a:rPr lang="en-US" sz="1600" dirty="0" err="1" smtClean="0"/>
              <a:t>exp</a:t>
            </a:r>
            <a:r>
              <a:rPr lang="en-US" sz="1600" dirty="0" smtClean="0"/>
              <a:t> time to be used as indicator of static/dynamic status)</a:t>
            </a:r>
          </a:p>
          <a:p>
            <a:r>
              <a:rPr lang="en-US" sz="1800" dirty="0" smtClean="0"/>
              <a:t>AP to provide IP address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only when locally available</a:t>
            </a:r>
          </a:p>
          <a:p>
            <a:pPr lvl="1"/>
            <a:r>
              <a:rPr lang="en-US" sz="1400" dirty="0" smtClean="0"/>
              <a:t>If not available, AP doesn’t provide it</a:t>
            </a:r>
          </a:p>
          <a:p>
            <a:pPr lvl="1"/>
            <a:r>
              <a:rPr lang="en-US" sz="1400" dirty="0" smtClean="0"/>
              <a:t>In the meantime, IETF work on delegating IP address pools to the APs. This will expand the applicability of this capability, but does not create formal dependency.</a:t>
            </a:r>
          </a:p>
          <a:p>
            <a:r>
              <a:rPr lang="en-US" sz="1800" dirty="0" smtClean="0"/>
              <a:t>Backward compatible, no need for emulated functionalities</a:t>
            </a:r>
            <a:r>
              <a:rPr lang="en-US" sz="1800" dirty="0"/>
              <a:t> </a:t>
            </a:r>
            <a:r>
              <a:rPr lang="en-US" sz="1800" dirty="0" smtClean="0"/>
              <a:t>or  encapsulations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01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</TotalTime>
  <Words>210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IP address configuration during association</vt:lpstr>
      <vt:lpstr>Design principles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(Nokia-CIC/MtView)</cp:lastModifiedBy>
  <cp:revision>38</cp:revision>
  <cp:lastPrinted>1998-02-10T13:28:06Z</cp:lastPrinted>
  <dcterms:created xsi:type="dcterms:W3CDTF">2011-07-15T00:15:07Z</dcterms:created>
  <dcterms:modified xsi:type="dcterms:W3CDTF">2011-08-08T20:07:25Z</dcterms:modified>
</cp:coreProperties>
</file>