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87" r:id="rId4"/>
    <p:sldId id="288" r:id="rId5"/>
    <p:sldId id="292" r:id="rId6"/>
    <p:sldId id="290" r:id="rId7"/>
    <p:sldId id="29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6" autoAdjust="0"/>
    <p:restoredTop sz="94659" autoAdjust="0"/>
  </p:normalViewPr>
  <p:slideViewPr>
    <p:cSldViewPr>
      <p:cViewPr varScale="1">
        <p:scale>
          <a:sx n="67" d="100"/>
          <a:sy n="67" d="100"/>
        </p:scale>
        <p:origin x="-26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802.11-06/1560r1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October 2006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Matthew Fischer (Broadcom)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574A69B3-0038-4EF1-BD33-520336D3D7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802.11-06/1560r1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October 2006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Matthew Fischer (Broadcom)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C1A5B64-4B1C-40AE-8581-63CB79099F3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802.11-11/1052r0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1/19-11-0073-01-0001-tg1-july-session-opening-report.ppt" TargetMode="External"/><Relationship Id="rId2" Type="http://schemas.openxmlformats.org/officeDocument/2006/relationships/hyperlink" Target="https://mentor.ieee.org/802.19/dcn/11/19-11-0072-00-0000-july-2011-opening-report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A6F9144-F7FA-4190-AADF-C2EE3D2312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smtClean="0"/>
              <a:t>July 802.19 Liaison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2011-07-20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026" name="Document" r:id="rId4" imgW="8262143" imgH="2875827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26E7C4D-07E5-4B5D-B6D7-884B3820493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July 802.19 liaison report</a:t>
            </a:r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802.19 July Meeting Plan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802.19.1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E6D9F9C-81BC-4D35-96B7-C48CF39BCCB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802.19 Conference Calls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802.19.1 had 5 conference calls in May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Minutes are available </a:t>
            </a:r>
          </a:p>
          <a:p>
            <a:pPr marL="1028700" lvl="1" indent="-342900" eaLnBrk="1" hangingPunct="1">
              <a:defRPr/>
            </a:pPr>
            <a:r>
              <a:rPr lang="en-GB" sz="2400" b="1" dirty="0" smtClean="0">
                <a:ea typeface="+mn-ea"/>
                <a:cs typeface="+mn-cs"/>
              </a:rPr>
              <a:t>19-11/6r0, </a:t>
            </a:r>
            <a:r>
              <a:rPr lang="en-GB" sz="2400" b="1" dirty="0" smtClean="0"/>
              <a:t>19-</a:t>
            </a:r>
            <a:r>
              <a:rPr lang="en-GB" sz="2400" b="1" dirty="0" smtClean="0">
                <a:ea typeface="+mn-ea"/>
                <a:cs typeface="+mn-cs"/>
              </a:rPr>
              <a:t>11/62r0, </a:t>
            </a:r>
            <a:r>
              <a:rPr lang="en-GB" sz="2400" b="1" dirty="0" smtClean="0"/>
              <a:t>19-</a:t>
            </a:r>
            <a:r>
              <a:rPr lang="en-GB" sz="2400" b="1" dirty="0" smtClean="0">
                <a:ea typeface="+mn-ea"/>
                <a:cs typeface="+mn-cs"/>
              </a:rPr>
              <a:t>11/63r0, </a:t>
            </a:r>
            <a:r>
              <a:rPr lang="en-GB" sz="2400" b="1" dirty="0" smtClean="0"/>
              <a:t>19-</a:t>
            </a:r>
            <a:r>
              <a:rPr lang="en-GB" sz="2400" b="1" dirty="0" smtClean="0">
                <a:ea typeface="+mn-ea"/>
                <a:cs typeface="+mn-cs"/>
              </a:rPr>
              <a:t>11/65r0, </a:t>
            </a:r>
            <a:r>
              <a:rPr lang="en-GB" sz="2400" b="1" dirty="0" smtClean="0"/>
              <a:t>19-</a:t>
            </a:r>
            <a:r>
              <a:rPr lang="en-GB" sz="2400" b="1" dirty="0" smtClean="0">
                <a:ea typeface="+mn-ea"/>
                <a:cs typeface="+mn-cs"/>
              </a:rPr>
              <a:t>11/68r0</a:t>
            </a:r>
          </a:p>
          <a:p>
            <a:pPr>
              <a:defRPr/>
            </a:pPr>
            <a:r>
              <a:rPr lang="en-US" dirty="0" smtClean="0"/>
              <a:t>Coexistence Discovery Procedures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4E9E742-ECAA-43FB-8304-054E34553A4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  <a:noFill/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802.19.1 Agenda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Technical contributions</a:t>
            </a:r>
          </a:p>
          <a:p>
            <a:pPr marL="800100" lvl="1" indent="-342900" eaLnBrk="1" hangingPunct="1">
              <a:buFontTx/>
              <a:buChar char="•"/>
              <a:defRPr/>
            </a:pPr>
            <a:r>
              <a:rPr lang="en-US" b="1" dirty="0" smtClean="0"/>
              <a:t>Coexistence discovery procedures</a:t>
            </a:r>
          </a:p>
          <a:p>
            <a:pPr eaLnBrk="1" hangingPunct="1">
              <a:defRPr/>
            </a:pPr>
            <a:r>
              <a:rPr lang="en-US" sz="2000" dirty="0" err="1" smtClean="0"/>
              <a:t>Downselection</a:t>
            </a:r>
            <a:r>
              <a:rPr lang="en-US" sz="2000" dirty="0" smtClean="0"/>
              <a:t> procedure</a:t>
            </a:r>
          </a:p>
          <a:p>
            <a:pPr lvl="1" eaLnBrk="1" hangingPunct="1">
              <a:defRPr/>
            </a:pPr>
            <a:r>
              <a:rPr lang="en-US" dirty="0" smtClean="0"/>
              <a:t>Current list of proposals: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D54E40D-17D9-48E8-9E13-3D1AECBF7AE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  <a:noFill/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124200"/>
          <a:ext cx="7686675" cy="3291840"/>
        </p:xfrm>
        <a:graphic>
          <a:graphicData uri="http://schemas.openxmlformats.org/drawingml/2006/table">
            <a:tbl>
              <a:tblPr/>
              <a:tblGrid>
                <a:gridCol w="1895475"/>
                <a:gridCol w="1905000"/>
                <a:gridCol w="1905000"/>
                <a:gridCol w="1981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System Description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The 802.19.1 Reference Model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Protocols and Procedures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Coexistence Mechanisms And  Algorithms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B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10/111r4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Ivan Reede (AmeriSys Inc)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10/111r4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Ivan Reede (AmeriSys Inc)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10/111r4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Ivan Reede (AmeriSys Inc)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10/156r0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Päivi Ruuska (Nokia)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11/69r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Hyunduk Kang (ETRI, NICT,Nokia,LGE,Sony)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11/70r0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Hyunduk Kang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(ETRI, Nokia, NICT,LGE,Sony)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11/71r0,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Junyi WANG(NICT, Sony, Nokia,LGE,ETRI, 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10/111r4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Ivan Reede (AmeriSys Inc)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10/117r1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Joe Kwak (Interdigital)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10/117r1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Joe Kwak (Interdigital)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10/146r1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Joe Kwak (Interdigital)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11/10r0,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Stanislav Filin (NICT,LGE,ETRI)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10/146r1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Joe Kwak (Interdigital)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10/145r1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Ryo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Sawai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(Sony)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4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0DECE5C-E82C-4476-9DB9-74F4F83A611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  <a:noFill/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 smtClean="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162800" cy="4772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mentor.ieee.org/802.19/dcn/11/19-11-0072-00-0000-july-2011-opening-report.ppt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https://mentor.ieee.org/802.19/dcn/11/19-11-0073-01-0001-tg1-july-session-opening-report.ppt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 (Intel)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9B024F0-6A6E-43D3-AF3A-7B96D27DF93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  <a:noFill/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20348</TotalTime>
  <Words>267</Words>
  <Application>Microsoft Office PowerPoint</Application>
  <PresentationFormat>On-screen Show (4:3)</PresentationFormat>
  <Paragraphs>83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802-11-Submission</vt:lpstr>
      <vt:lpstr>Microsoft Word Document</vt:lpstr>
      <vt:lpstr>July 802.19 Liaison Report</vt:lpstr>
      <vt:lpstr>Abstract</vt:lpstr>
      <vt:lpstr>802.19 July Meeting Plan</vt:lpstr>
      <vt:lpstr>802.19 Conference Calls</vt:lpstr>
      <vt:lpstr>802.19.1 Agenda</vt:lpstr>
      <vt:lpstr>Agenda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802.19 Liaison Report</dc:title>
  <dc:creator>Eldad Perahia</dc:creator>
  <cp:keywords>January 2011</cp:keywords>
  <cp:lastModifiedBy>Eldad Perahia</cp:lastModifiedBy>
  <cp:revision>664</cp:revision>
  <cp:lastPrinted>1998-02-10T13:28:06Z</cp:lastPrinted>
  <dcterms:created xsi:type="dcterms:W3CDTF">2006-05-16T19:53:05Z</dcterms:created>
  <dcterms:modified xsi:type="dcterms:W3CDTF">2011-07-20T13:26:57Z</dcterms:modified>
</cp:coreProperties>
</file>