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91" r:id="rId2"/>
    <p:sldId id="488" r:id="rId3"/>
    <p:sldId id="490" r:id="rId4"/>
  </p:sldIdLst>
  <p:sldSz cx="9144000" cy="6858000" type="screen4x3"/>
  <p:notesSz cx="6934200" cy="92805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2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802.11-10/0323r1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March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2D0AED96-0371-4796-BBEA-5AA949D7EF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802.11-10/0323r1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March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3E5640F3-A9C0-4F28-80B5-084BCA377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37E6D94-C664-4C93-B601-0EC401A525C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28A951B-9099-4E11-B97A-698500F4A967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8B0C5AD7-D459-4922-9EB8-667D4EC600C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B0AFFB3-9E58-4AD8-8FEB-8F5807600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B4CD36-9646-4441-BF29-B4209E08B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AC9C37C-6B6A-418C-B961-0C1E0D09F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D292D18-8964-4A8B-ABE9-07D354705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FBF582D-EEBF-4177-9ABF-3A5E6C3DD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AF7EA73-CD59-43D8-ACDE-EC35985DEA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F8AF606-2D20-42FE-ADD1-CAD4A9413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F53C13C-4C73-4B41-917F-791EF1E790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7E61DEB-6A61-472C-9844-1952B0FDF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CDF3DEE-2698-4948-88D6-D63EEC79CD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8022215-12A8-484F-A0B6-EBBBBBF61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FF4FB83-3E99-477A-8B28-27536358F0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69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1B9512CF-02DD-4AB3-BE74-165CFB37FE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802.11-11/1045r0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714500" cy="276225"/>
          </a:xfrm>
          <a:noFill/>
        </p:spPr>
        <p:txBody>
          <a:bodyPr/>
          <a:lstStyle/>
          <a:p>
            <a:r>
              <a:rPr lang="en-US" smtClean="0"/>
              <a:t>July 2011</a:t>
            </a:r>
            <a:endParaRPr lang="en-GB" smtClean="0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3F605BB-E0F4-4E31-B3AF-715570EFE9A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TGae</a:t>
            </a:r>
            <a:r>
              <a:rPr lang="en-GB" dirty="0" smtClean="0"/>
              <a:t> </a:t>
            </a:r>
            <a:r>
              <a:rPr lang="en-GB" dirty="0" smtClean="0"/>
              <a:t>July 2011 WG Motions</a:t>
            </a:r>
            <a:endParaRPr lang="en-GB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627313" y="1484313"/>
            <a:ext cx="3810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1800" dirty="0" smtClean="0"/>
              <a:t>Date:</a:t>
            </a:r>
            <a:r>
              <a:rPr lang="en-GB" sz="1800" b="0" dirty="0" smtClean="0"/>
              <a:t> </a:t>
            </a:r>
            <a:r>
              <a:rPr lang="en-GB" sz="1800" b="0" dirty="0" smtClean="0"/>
              <a:t>2011-07-19</a:t>
            </a:r>
            <a:endParaRPr lang="en-GB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611188" y="2420938"/>
          <a:ext cx="7758112" cy="2409825"/>
        </p:xfrm>
        <a:graphic>
          <a:graphicData uri="http://schemas.openxmlformats.org/presentationml/2006/ole">
            <p:oleObj spid="_x0000_s1026" name="Document" r:id="rId4" imgW="8193748" imgH="2544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Recirc Motion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/>
              <a:t>Having approved comment resolutions for all of the comments received from LB180 on P802.11ae Draft 4.0 as contained in document 11-11/0888r8, instruct the editor to prepare P802.11ae Draft 5.0 incorporating those resolutions and approve a 15-day Working Group Recirculation Ballot asking the question “Should P802.11ae Draft 5.0 be forwarded to Sponsor Ballot?”</a:t>
            </a:r>
          </a:p>
          <a:p>
            <a:r>
              <a:rPr lang="en-GB" sz="1600" smtClean="0"/>
              <a:t>Moved by Michael Montemurro on behalf of </a:t>
            </a:r>
            <a:r>
              <a:rPr lang="en-US" sz="1600" smtClean="0"/>
              <a:t>TGae</a:t>
            </a:r>
          </a:p>
          <a:p>
            <a:r>
              <a:rPr lang="en-US" sz="1600" smtClean="0"/>
              <a:t>TGae </a:t>
            </a:r>
            <a:r>
              <a:rPr lang="en-GB" sz="1600" smtClean="0"/>
              <a:t>vote: </a:t>
            </a:r>
            <a:endParaRPr lang="en-US" sz="1600" smtClean="0"/>
          </a:p>
          <a:p>
            <a:r>
              <a:rPr lang="en-GB" sz="1600" smtClean="0"/>
              <a:t>Moved: Henry Ptasinski,  Seconded: Stephen McCann, Result: 5/0/2.</a:t>
            </a:r>
            <a:endParaRPr lang="en-US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r>
              <a:rPr lang="en-GB" sz="1600" smtClean="0"/>
              <a:t>Moved by: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Seconded: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Result: (for-against-abstain: 0/0/0) Motion</a:t>
            </a:r>
          </a:p>
          <a:p>
            <a:endParaRPr lang="en-US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  <a:endParaRPr lang="en-GB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7157547-5E6E-4912-BC41-71C67710FE0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SB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/>
              <a:t>Approve document 11-11/962 as the report to the IEEE 802 Executive Committee on the requirements for conditional approval to forward P802.11ae to Sponsor Ballot, and</a:t>
            </a:r>
          </a:p>
          <a:p>
            <a:r>
              <a:rPr lang="en-US" sz="1600" smtClean="0"/>
              <a:t>Request the IEEE 802 Executive Committee to conditionally approve forwarding P802.11ae to sponsor ballot.</a:t>
            </a:r>
          </a:p>
          <a:p>
            <a:r>
              <a:rPr lang="en-US" sz="1600" smtClean="0"/>
              <a:t> </a:t>
            </a:r>
          </a:p>
          <a:p>
            <a:r>
              <a:rPr lang="en-GB" sz="1600" smtClean="0"/>
              <a:t>Moved by Michael Montemuro on behalf of TGae</a:t>
            </a:r>
            <a:endParaRPr lang="en-US" sz="1600" smtClean="0"/>
          </a:p>
          <a:p>
            <a:r>
              <a:rPr lang="en-GB" sz="1600" smtClean="0"/>
              <a:t>TGae vote: </a:t>
            </a:r>
            <a:endParaRPr lang="en-US" sz="1600" smtClean="0"/>
          </a:p>
          <a:p>
            <a:r>
              <a:rPr lang="en-GB" sz="1600" smtClean="0"/>
              <a:t>Moved: Stephen McCann,  Seconded: David Hunter, Result: 10-0-0</a:t>
            </a:r>
            <a:endParaRPr lang="en-US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r>
              <a:rPr lang="en-GB" sz="1600" smtClean="0"/>
              <a:t>Moved by: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Seconded: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Result: (for-against-abstain: 0/0/0) Motion</a:t>
            </a:r>
          </a:p>
          <a:p>
            <a:endParaRPr lang="en-US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  <a:endParaRPr lang="en-GB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ECE15A1-FEA2-4DB7-A5CC-624ACD3905C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6884</TotalTime>
  <Words>210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TGae July 2011 WG Motions</vt:lpstr>
      <vt:lpstr>TGae Recirc Motion</vt:lpstr>
      <vt:lpstr>TGae SB Motion</vt:lpstr>
    </vt:vector>
  </TitlesOfParts>
  <Company>Research in Motion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Michael Montemurro</dc:creator>
  <cp:keywords>March 2011</cp:keywords>
  <cp:lastModifiedBy>mmontemurro</cp:lastModifiedBy>
  <cp:revision>536</cp:revision>
  <cp:lastPrinted>1998-02-10T13:28:06Z</cp:lastPrinted>
  <dcterms:created xsi:type="dcterms:W3CDTF">2007-07-19T22:24:24Z</dcterms:created>
  <dcterms:modified xsi:type="dcterms:W3CDTF">2011-07-19T18:21:16Z</dcterms:modified>
</cp:coreProperties>
</file>