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5" r:id="rId5"/>
    <p:sldId id="266" r:id="rId6"/>
    <p:sldId id="268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802.11-11/1023r0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97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802.11-11/1023r0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579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802.11-11/1023r0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Fanny Mlinarsky, octoScope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Fanny Mlinarsky, octoScope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11-11/1023r0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aunfoss.fcc.gov/edocs_public/attachmatch/DOC-298124A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raunfoss.fcc.gov/edocs_public/attachmatch/DOC-298124A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pco2011.org/" TargetMode="External"/><Relationship Id="rId4" Type="http://schemas.openxmlformats.org/officeDocument/2006/relationships/hyperlink" Target="http://www.npstc.org/committeeTC.j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Fanny Mlinarsky, octoScope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Public Safety Ad Hoc Requirements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10362"/>
              </p:ext>
            </p:extLst>
          </p:nvPr>
        </p:nvGraphicFramePr>
        <p:xfrm>
          <a:off x="522288" y="2286000"/>
          <a:ext cx="8131175" cy="270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44799" imgH="2985105" progId="Word.Document.8">
                  <p:embed/>
                </p:oleObj>
              </mc:Choice>
              <mc:Fallback>
                <p:oleObj name="Document" r:id="rId4" imgW="8244799" imgH="29851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131175" cy="270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 Broadband Network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Spectrum in the 700 MHz band has </a:t>
            </a:r>
            <a:r>
              <a:rPr lang="en-US" dirty="0" smtClean="0"/>
              <a:t>been </a:t>
            </a:r>
            <a:r>
              <a:rPr lang="en-US" dirty="0"/>
              <a:t>licensed by the FCC to carry a nationwide public safety broadband network [</a:t>
            </a:r>
            <a:r>
              <a:rPr lang="en-US" dirty="0" smtClean="0">
                <a:hlinkClick r:id="rId3"/>
              </a:rPr>
              <a:t>FCC-release</a:t>
            </a:r>
            <a:r>
              <a:rPr lang="en-US" dirty="0" smtClean="0"/>
              <a:t>]. 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July of 2009 the 3GPP Long Term Evolution (LTE) was selected as the next generation technology for public safety communications.  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Because </a:t>
            </a:r>
            <a:r>
              <a:rPr lang="en-US" dirty="0"/>
              <a:t>the initial thrust of LTE has been on data services, voice over LTE is still in its infancy.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Requirements for Public Safety (PS) Network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Public </a:t>
            </a:r>
            <a:r>
              <a:rPr lang="en-US" dirty="0" smtClean="0"/>
              <a:t>safety mission </a:t>
            </a:r>
            <a:r>
              <a:rPr lang="en-US" dirty="0"/>
              <a:t>critical requirements </a:t>
            </a:r>
            <a:r>
              <a:rPr lang="en-US" dirty="0" smtClean="0"/>
              <a:t>include: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Push </a:t>
            </a:r>
            <a:r>
              <a:rPr lang="en-US" dirty="0"/>
              <a:t>to talk (e.g. &lt; 500 </a:t>
            </a:r>
            <a:r>
              <a:rPr lang="en-US" dirty="0" err="1"/>
              <a:t>ms</a:t>
            </a:r>
            <a:r>
              <a:rPr lang="en-US" dirty="0"/>
              <a:t> connection time)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Low latency voice (e.g. &lt;  100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b="1" dirty="0"/>
              <a:t>Talkaround when fixed infrastructure coverage is </a:t>
            </a:r>
            <a:r>
              <a:rPr lang="en-US" b="1" dirty="0" smtClean="0"/>
              <a:t>unavailable</a:t>
            </a:r>
            <a:endParaRPr lang="en-US" b="1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Security </a:t>
            </a:r>
            <a:r>
              <a:rPr lang="en-US" dirty="0"/>
              <a:t>with encryption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Simultaneous voice and data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Network </a:t>
            </a:r>
            <a:r>
              <a:rPr lang="en-US" dirty="0"/>
              <a:t>size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Cluster of tens of devices in close range (within 20-30 meters)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Interconnect clusters that may be separated by 100 </a:t>
            </a:r>
            <a:r>
              <a:rPr lang="en-US" dirty="0" smtClean="0"/>
              <a:t>meters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Talkaround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38100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What are the concerns for EDCA based Layer 2 in terms of mission-critical delay-sensitive VoIP?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 L3 and 802.11s QoS schemes interact in a detrimental way?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Does the industry have any experience with peer-to-peer VoIP?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56999" y="3985736"/>
            <a:ext cx="95250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 anchor="ctr" anchorCtr="0"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802.11s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6999" y="3604736"/>
            <a:ext cx="95250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56999" y="3223736"/>
            <a:ext cx="952505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 anchor="ctr" anchorCtr="0">
            <a:no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VoIP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3799" y="4002115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2 mesh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3799" y="3616404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Layer 3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3799" y="3235404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Elbow Connector 12"/>
          <p:cNvCxnSpPr>
            <a:stCxn id="14" idx="1"/>
            <a:endCxn id="7" idx="1"/>
          </p:cNvCxnSpPr>
          <p:nvPr/>
        </p:nvCxnSpPr>
        <p:spPr>
          <a:xfrm rot="10800000">
            <a:off x="5456999" y="4170403"/>
            <a:ext cx="169140" cy="1154163"/>
          </a:xfrm>
          <a:prstGeom prst="bentConnector3">
            <a:avLst>
              <a:gd name="adj1" fmla="val 235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26139" y="4724400"/>
            <a:ext cx="26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Per-hop drop in throughput; added delays and </a:t>
            </a:r>
            <a:r>
              <a:rPr lang="en-US" dirty="0" smtClean="0">
                <a:solidFill>
                  <a:schemeClr val="tx1"/>
                </a:solidFill>
              </a:rPr>
              <a:t>jitter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16" idx="1"/>
            <a:endCxn id="9" idx="1"/>
          </p:cNvCxnSpPr>
          <p:nvPr/>
        </p:nvCxnSpPr>
        <p:spPr>
          <a:xfrm rot="10800000" flipV="1">
            <a:off x="5456999" y="2604700"/>
            <a:ext cx="169140" cy="803701"/>
          </a:xfrm>
          <a:prstGeom prst="bentConnector3">
            <a:avLst>
              <a:gd name="adj1" fmla="val 235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26139" y="2373868"/>
            <a:ext cx="263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Peer-to-peer </a:t>
            </a:r>
            <a:r>
              <a:rPr lang="en-US" dirty="0" smtClean="0">
                <a:solidFill>
                  <a:schemeClr val="tx1"/>
                </a:solidFill>
              </a:rPr>
              <a:t>VoIP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7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Are there any scalability issues to consider?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Are there any successful implementation of peer-to-peer security?  </a:t>
            </a:r>
            <a:r>
              <a:rPr lang="en-US" dirty="0" err="1" smtClean="0"/>
              <a:t>Powersave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Does HCCA offer benefits?  Are there any chipsets supporting HCCA?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Benefits over the Bluetooth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07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Evolution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12108"/>
              </p:ext>
            </p:extLst>
          </p:nvPr>
        </p:nvGraphicFramePr>
        <p:xfrm>
          <a:off x="609600" y="1676400"/>
          <a:ext cx="7924800" cy="4148319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269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v1.2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v2.0 +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EDR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v2.1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EDR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V3.0 + HS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</a:tr>
              <a:tr h="269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November 2003</a:t>
                      </a:r>
                      <a:endParaRPr lang="en-US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November 2004</a:t>
                      </a:r>
                      <a:endParaRPr lang="en-US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July 2007</a:t>
                      </a:r>
                      <a:endParaRPr lang="en-US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April 2009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38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Cell phone, headsets, notebooks, car kits, printers, GPS, cameras, MP3 players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applications include:  s</a:t>
                      </a: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tereo 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headphones, sunglasses, radios, picture frames, PMPs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New applications include:  high speed data transfers and video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downloads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6973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2.4 to 2.4835 GHz – AFH across 79 channels at 1600 hops per second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802.11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channels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7149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Class 1: 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meter (100 </a:t>
                      </a:r>
                      <a:r>
                        <a:rPr lang="en-US" sz="14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); Class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2: 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meter (2.5 </a:t>
                      </a:r>
                      <a:r>
                        <a:rPr lang="en-US" sz="14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); </a:t>
                      </a:r>
                      <a:b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Class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meter (1 </a:t>
                      </a:r>
                      <a:r>
                        <a:rPr lang="en-US" sz="14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mW</a:t>
                      </a: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mW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1W, 4W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697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GFSK (1 Mbps)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GFSK (1Mbps),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l-GR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π/4 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DQPSK (2 Mbps), </a:t>
                      </a:r>
                      <a:b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8DPSK (3 Mbps)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OFDM with BPSK, QPSK,16-128QAM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6973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TDMA multiple access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679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Manual pairing and security settings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Automatic discovery/security settings via SSP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679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Battery life 1x</a:t>
                      </a: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Battery life 5x improvement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Battery life depends on radio in</a:t>
                      </a:r>
                      <a:r>
                        <a:rPr lang="en-US" sz="1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use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31"/>
          <p:cNvSpPr txBox="1">
            <a:spLocks noChangeArrowheads="1"/>
          </p:cNvSpPr>
          <p:nvPr/>
        </p:nvSpPr>
        <p:spPr bwMode="auto">
          <a:xfrm>
            <a:off x="762000" y="5486400"/>
            <a:ext cx="3962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alibri" pitchFamily="34" charset="0"/>
              </a:rPr>
              <a:t>GFSK </a:t>
            </a:r>
            <a:r>
              <a:rPr lang="en-US" sz="1000" dirty="0">
                <a:latin typeface="Calibri" pitchFamily="34" charset="0"/>
              </a:rPr>
              <a:t>= G</a:t>
            </a:r>
            <a:r>
              <a:rPr lang="en-US" sz="1000" dirty="0" smtClean="0">
                <a:latin typeface="Calibri" pitchFamily="34" charset="0"/>
              </a:rPr>
              <a:t>aussian </a:t>
            </a:r>
            <a:r>
              <a:rPr lang="en-US" sz="1000" dirty="0">
                <a:latin typeface="Calibri" pitchFamily="34" charset="0"/>
              </a:rPr>
              <a:t>f</a:t>
            </a:r>
            <a:r>
              <a:rPr lang="en-US" sz="1000" dirty="0" smtClean="0">
                <a:latin typeface="Calibri" pitchFamily="34" charset="0"/>
              </a:rPr>
              <a:t>requency </a:t>
            </a:r>
            <a:r>
              <a:rPr lang="en-US" sz="1000" dirty="0">
                <a:latin typeface="Calibri" pitchFamily="34" charset="0"/>
              </a:rPr>
              <a:t>s</a:t>
            </a:r>
            <a:r>
              <a:rPr lang="en-US" sz="1000" dirty="0" smtClean="0">
                <a:latin typeface="Calibri" pitchFamily="34" charset="0"/>
              </a:rPr>
              <a:t>hift keying</a:t>
            </a:r>
          </a:p>
          <a:p>
            <a:r>
              <a:rPr lang="el-GR" sz="1000" dirty="0">
                <a:latin typeface="Calibri" pitchFamily="34" charset="0"/>
              </a:rPr>
              <a:t>π/4 </a:t>
            </a:r>
            <a:r>
              <a:rPr lang="en-US" sz="1000" dirty="0">
                <a:latin typeface="Calibri" pitchFamily="34" charset="0"/>
              </a:rPr>
              <a:t>DQPSK  = pi/4 </a:t>
            </a:r>
            <a:r>
              <a:rPr lang="en-US" sz="1000" dirty="0" smtClean="0">
                <a:latin typeface="Calibri" pitchFamily="34" charset="0"/>
              </a:rPr>
              <a:t>rotated differential </a:t>
            </a:r>
            <a:r>
              <a:rPr lang="en-US" sz="1000" dirty="0">
                <a:latin typeface="Calibri" pitchFamily="34" charset="0"/>
              </a:rPr>
              <a:t>q</a:t>
            </a:r>
            <a:r>
              <a:rPr lang="en-US" sz="1000" dirty="0" smtClean="0">
                <a:latin typeface="Calibri" pitchFamily="34" charset="0"/>
              </a:rPr>
              <a:t>uaternary phase shift keying</a:t>
            </a:r>
          </a:p>
          <a:p>
            <a:r>
              <a:rPr lang="en-US" sz="1000" dirty="0" smtClean="0">
                <a:latin typeface="Calibri" pitchFamily="34" charset="0"/>
              </a:rPr>
              <a:t>8DPSK </a:t>
            </a:r>
            <a:r>
              <a:rPr lang="en-US" sz="1000" dirty="0">
                <a:latin typeface="Calibri" pitchFamily="34" charset="0"/>
              </a:rPr>
              <a:t>= 8 phase </a:t>
            </a:r>
            <a:r>
              <a:rPr lang="en-US" sz="1000" dirty="0" smtClean="0">
                <a:latin typeface="Calibri" pitchFamily="34" charset="0"/>
              </a:rPr>
              <a:t>differential phase </a:t>
            </a:r>
            <a:r>
              <a:rPr lang="en-US" sz="1000" dirty="0">
                <a:latin typeface="Calibri" pitchFamily="34" charset="0"/>
              </a:rPr>
              <a:t>s</a:t>
            </a:r>
            <a:r>
              <a:rPr lang="en-US" sz="1000" dirty="0" smtClean="0">
                <a:latin typeface="Calibri" pitchFamily="34" charset="0"/>
              </a:rPr>
              <a:t>hift keying</a:t>
            </a:r>
          </a:p>
          <a:p>
            <a:r>
              <a:rPr lang="en-US" sz="1000" dirty="0" smtClean="0">
                <a:latin typeface="Calibri" pitchFamily="34" charset="0"/>
              </a:rPr>
              <a:t>AFH = adaptive frequency hopping</a:t>
            </a:r>
          </a:p>
          <a:p>
            <a:r>
              <a:rPr lang="en-US" sz="1000" dirty="0" smtClean="0">
                <a:latin typeface="Calibri" pitchFamily="34" charset="0"/>
              </a:rPr>
              <a:t>EDR = enhanced data rate</a:t>
            </a:r>
          </a:p>
          <a:p>
            <a:r>
              <a:rPr lang="en-US" sz="1000" dirty="0" smtClean="0">
                <a:latin typeface="Calibri" pitchFamily="34" charset="0"/>
              </a:rPr>
              <a:t>HS = high speed</a:t>
            </a:r>
          </a:p>
          <a:p>
            <a:r>
              <a:rPr lang="en-US" sz="1000" dirty="0" smtClean="0">
                <a:latin typeface="Calibri" pitchFamily="34" charset="0"/>
              </a:rPr>
              <a:t>SSP = secure simple pairing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82000" y="-76200"/>
            <a:ext cx="762000" cy="366712"/>
          </a:xfrm>
          <a:prstGeom prst="rect">
            <a:avLst/>
          </a:prstGeom>
        </p:spPr>
        <p:txBody>
          <a:bodyPr/>
          <a:lstStyle/>
          <a:p>
            <a:fld id="{E8564489-EDDE-4FC8-9D05-FACCA8B0978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Optimized for voice – all layer 2; apparent single layer efficiency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Synchronized Piconets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Piconet/Scatternet architecture appears to be scalable, at least on the surface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Authentication and encryption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Has there been any work in TGs evaluating 802.11s vs. Bluetooth for voice service?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205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Fanny Mlinarsky, octoScope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FCC </a:t>
            </a:r>
            <a:r>
              <a:rPr lang="en-US" dirty="0"/>
              <a:t>press release regarding approval to deploy interoperable broadband networks for first responders, May 12 2010 </a:t>
            </a:r>
            <a:r>
              <a:rPr lang="en-US" u="sng" dirty="0">
                <a:hlinkClick r:id="rId3"/>
              </a:rPr>
              <a:t>http://</a:t>
            </a:r>
            <a:r>
              <a:rPr lang="en-US" u="sng" dirty="0" smtClean="0">
                <a:hlinkClick r:id="rId3"/>
              </a:rPr>
              <a:t>hraunfoss.fcc.gov/edocs_public/attachmatch/DOC-298124A1.pdf</a:t>
            </a:r>
            <a:endParaRPr lang="en-US" u="sng" dirty="0" smtClean="0"/>
          </a:p>
          <a:p>
            <a:r>
              <a:rPr lang="en-US" dirty="0" smtClean="0"/>
              <a:t>NPSTC (National Public Safety Telecommunications Council) 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www.npstc.org/committeeTC.jsp</a:t>
            </a:r>
            <a:r>
              <a:rPr lang="en-US" dirty="0" smtClean="0"/>
              <a:t> </a:t>
            </a:r>
          </a:p>
          <a:p>
            <a:r>
              <a:rPr lang="en-US" dirty="0"/>
              <a:t>APCO (Association of Public Safety Communications Officials)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www.apco2011.org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</TotalTime>
  <Words>647</Words>
  <Application>Microsoft Office PowerPoint</Application>
  <PresentationFormat>On-screen Show (4:3)</PresentationFormat>
  <Paragraphs>114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Public Safety Ad Hoc Requirements</vt:lpstr>
      <vt:lpstr>Public Safety Broadband Network</vt:lpstr>
      <vt:lpstr>Requirements for Public Safety (PS) Network</vt:lpstr>
      <vt:lpstr>Possible Talkaround Approach</vt:lpstr>
      <vt:lpstr>Additional Questions</vt:lpstr>
      <vt:lpstr>Bluetooth Evolution</vt:lpstr>
      <vt:lpstr>Bluetooth Considerations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Ad Hoc Requirements</dc:title>
  <dc:creator>Fanny Mlinarsky</dc:creator>
  <cp:lastModifiedBy>octoscope</cp:lastModifiedBy>
  <cp:revision>15</cp:revision>
  <cp:lastPrinted>1601-01-01T00:00:00Z</cp:lastPrinted>
  <dcterms:created xsi:type="dcterms:W3CDTF">2011-07-18T22:24:38Z</dcterms:created>
  <dcterms:modified xsi:type="dcterms:W3CDTF">2011-07-18T23:45:38Z</dcterms:modified>
</cp:coreProperties>
</file>