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521" r:id="rId2"/>
    <p:sldId id="522" r:id="rId3"/>
    <p:sldId id="523" r:id="rId4"/>
    <p:sldId id="524" r:id="rId5"/>
    <p:sldId id="525" r:id="rId6"/>
  </p:sldIdLst>
  <p:sldSz cx="9144000" cy="6858000" type="screen4x3"/>
  <p:notesSz cx="6797675" cy="987425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DDDDD"/>
    <a:srgbClr val="A70164"/>
    <a:srgbClr val="FF00FF"/>
    <a:srgbClr val="FFCCCC"/>
    <a:srgbClr val="FF0000"/>
    <a:srgbClr val="4D4D4D"/>
    <a:srgbClr val="FF6600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7" autoAdjust="0"/>
    <p:restoredTop sz="93933" autoAdjust="0"/>
  </p:normalViewPr>
  <p:slideViewPr>
    <p:cSldViewPr>
      <p:cViewPr varScale="1">
        <p:scale>
          <a:sx n="93" d="100"/>
          <a:sy n="9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1686" y="540"/>
      </p:cViewPr>
      <p:guideLst>
        <p:guide orient="horz" pos="3109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1125" y="20320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7464" eaLnBrk="0" latinLnBrk="0" hangingPunct="0">
              <a:defRPr sz="1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Accelerate Contribution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038" y="203200"/>
            <a:ext cx="91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6625" eaLnBrk="0" latinLnBrk="0" hangingPunct="0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November 2009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1838" y="95567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 eaLnBrk="0" latin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altLang="ja-JP"/>
              <a:t>LG Electronics, Inc.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2125" y="9556750"/>
            <a:ext cx="582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6625" eaLnBrk="0" latin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AC294BD-D0DE-430B-8BA7-C7917854EC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679450" y="411163"/>
            <a:ext cx="543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833" tIns="45917" rIns="91833" bIns="45917" anchor="ctr"/>
          <a:lstStyle/>
          <a:p>
            <a:pPr>
              <a:defRPr/>
            </a:pPr>
            <a:endParaRPr lang="ko-KR" altLang="en-US">
              <a:ea typeface="ＭＳ Ｐゴシック" charset="-128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79450" y="9556750"/>
            <a:ext cx="717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6625" eaLnBrk="0" latinLnBrk="0" hangingPunct="0">
              <a:defRPr/>
            </a:pPr>
            <a:r>
              <a:rPr lang="en-US" altLang="ja-JP" sz="1200">
                <a:solidFill>
                  <a:schemeClr val="tx1"/>
                </a:solidFill>
                <a:ea typeface="ＭＳ Ｐゴシック" charset="-128"/>
              </a:rPr>
              <a:t>Submission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679450" y="9545638"/>
            <a:ext cx="5589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833" tIns="45917" rIns="91833" bIns="45917" anchor="ctr"/>
          <a:lstStyle/>
          <a:p>
            <a:pPr>
              <a:defRPr/>
            </a:pPr>
            <a:endParaRPr lang="ko-KR" altLang="en-US"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400" y="11747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7464" eaLnBrk="0" latinLnBrk="0" hangingPunct="0">
              <a:defRPr sz="1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Accelerate Contribution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6625" eaLnBrk="0" latinLnBrk="0" hangingPunct="0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November 2009</a:t>
            </a: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6125"/>
            <a:ext cx="4922837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89475"/>
            <a:ext cx="498792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5" tIns="46236" rIns="94065" bIns="462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3363" y="9559925"/>
            <a:ext cx="2114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6625" eaLnBrk="0" latinLnBrk="0" hangingPunct="0">
              <a:defRPr sz="120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GB" altLang="ja-JP"/>
              <a:t>LG Electronics, Inc.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9750" y="9559925"/>
            <a:ext cx="582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 eaLnBrk="0" latin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071052AD-33CE-4974-8264-DA6C284ACB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09613" y="9559925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lang="en-US" altLang="ja-JP" sz="1200">
                <a:solidFill>
                  <a:schemeClr val="tx1"/>
                </a:solidFill>
                <a:ea typeface="ＭＳ Ｐゴシック" charset="-128"/>
              </a:rPr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558338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833" tIns="45917" rIns="91833" bIns="45917" anchor="ctr"/>
          <a:lstStyle/>
          <a:p>
            <a:pPr>
              <a:defRPr/>
            </a:pPr>
            <a:endParaRPr lang="ko-KR" altLang="en-US">
              <a:ea typeface="ＭＳ Ｐゴシック" charset="-128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5913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833" tIns="45917" rIns="91833" bIns="45917" anchor="ctr"/>
          <a:lstStyle/>
          <a:p>
            <a:pPr>
              <a:defRPr/>
            </a:pPr>
            <a:endParaRPr lang="ko-KR" altLang="en-US"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1pPr>
    <a:lvl2pPr marL="1143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2pPr>
    <a:lvl3pPr marL="2286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3pPr>
    <a:lvl4pPr marL="3429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4pPr>
    <a:lvl5pPr marL="4572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72076" y="115612"/>
            <a:ext cx="2185983" cy="215444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77619" y="9559925"/>
            <a:ext cx="2480294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7186" y="95599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C5391C8-107C-4CBE-8321-F9A7E3B0E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A3EF4BA-7BCE-4A24-A3FF-3D3334C3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4987925" y="331788"/>
            <a:ext cx="3552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ctr" defTabSz="933450">
              <a:defRPr/>
            </a:pPr>
            <a:r>
              <a:rPr lang="en-US" altLang="ko-KR" b="1">
                <a:solidFill>
                  <a:schemeClr val="tx1"/>
                </a:solidFill>
                <a:latin typeface="Arial" charset="0"/>
              </a:rPr>
              <a:t>doc.: IEEE </a:t>
            </a:r>
            <a:r>
              <a:rPr lang="en-US" altLang="ja-JP" b="1">
                <a:solidFill>
                  <a:schemeClr val="tx1"/>
                </a:solidFill>
                <a:latin typeface="Arial" charset="0"/>
              </a:rPr>
              <a:t>802.11-11/0XXXr0</a:t>
            </a:r>
            <a:endParaRPr lang="ja-JP" altLang="en-US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ko-KR" altLang="en-US">
              <a:ea typeface="ＭＳ Ｐゴシック" charset="-128"/>
            </a:endParaRP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34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lang="en-US" altLang="ja-JP" sz="1200">
                <a:solidFill>
                  <a:schemeClr val="tx1"/>
                </a:solidFill>
                <a:ea typeface="ＭＳ Ｐゴシック" charset="-128"/>
              </a:rPr>
              <a:t>         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ko-KR" altLang="en-US">
              <a:ea typeface="ＭＳ Ｐゴシック" charset="-128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5575" y="6521450"/>
            <a:ext cx="7588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A085ECD-D3B4-4E0C-B12F-01474DE67C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685800" y="322263"/>
            <a:ext cx="2057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>
              <a:defRPr/>
            </a:pPr>
            <a:r>
              <a:rPr lang="en-GB" altLang="ja-JP" b="1" dirty="0">
                <a:solidFill>
                  <a:schemeClr val="tx1"/>
                </a:solidFill>
              </a:rPr>
              <a:t>July </a:t>
            </a:r>
            <a:r>
              <a:rPr lang="en-GB" altLang="ko-KR" b="1" dirty="0">
                <a:solidFill>
                  <a:schemeClr val="tx1"/>
                </a:solidFill>
              </a:rPr>
              <a:t>201</a:t>
            </a:r>
            <a:r>
              <a:rPr lang="en-GB" altLang="ja-JP" b="1" dirty="0">
                <a:solidFill>
                  <a:schemeClr val="tx1"/>
                </a:solidFill>
              </a:rPr>
              <a:t>1</a:t>
            </a:r>
            <a:endParaRPr lang="en-GB" altLang="ko-KR" b="1" dirty="0">
              <a:solidFill>
                <a:schemeClr val="tx1"/>
              </a:solidFill>
            </a:endParaRP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5867400" y="6521450"/>
            <a:ext cx="2667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r>
              <a:rPr lang="en-GB" altLang="ja-JP" sz="1200" dirty="0">
                <a:solidFill>
                  <a:schemeClr val="tx1"/>
                </a:solidFill>
              </a:rPr>
              <a:t>Huawei</a:t>
            </a:r>
            <a:endParaRPr lang="en-GB" altLang="ko-KR" sz="1200" dirty="0">
              <a:solidFill>
                <a:schemeClr val="tx1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685800" y="652303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lang="en-US" altLang="ko-KR" sz="1200">
                <a:solidFill>
                  <a:schemeClr val="tx1"/>
                </a:solidFill>
                <a:ea typeface="Gulim" pitchFamily="34" charset="-127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MS PGothic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huguiming@huawei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July 2011</a:t>
            </a:r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Discussion for 11ah</a:t>
            </a:r>
            <a:r>
              <a:rPr lang="en-US" dirty="0"/>
              <a:t> </a:t>
            </a:r>
            <a:r>
              <a:rPr lang="en-US" dirty="0" smtClean="0"/>
              <a:t>Functional Requirements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2011-07-5</a:t>
            </a:r>
          </a:p>
        </p:txBody>
      </p:sp>
      <p:graphicFrame>
        <p:nvGraphicFramePr>
          <p:cNvPr id="9" name="Group 101"/>
          <p:cNvGraphicFramePr>
            <a:graphicFrameLocks noGrp="1"/>
          </p:cNvGraphicFramePr>
          <p:nvPr/>
        </p:nvGraphicFramePr>
        <p:xfrm>
          <a:off x="457200" y="2706688"/>
          <a:ext cx="8305800" cy="1842770"/>
        </p:xfrm>
        <a:graphic>
          <a:graphicData uri="http://schemas.openxmlformats.org/drawingml/2006/table">
            <a:tbl>
              <a:tblPr/>
              <a:tblGrid>
                <a:gridCol w="1219200"/>
                <a:gridCol w="1752600"/>
                <a:gridCol w="22098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Name</a:t>
                      </a:r>
                      <a:endParaRPr kumimoji="0" lang="ko-KR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Company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Address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Phone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email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Ping Fang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Huawei Technologies Co.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Bldg 7, Vision Software Park, Road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Sourth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9,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Nanshan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District, Shenzhen, Guangdong, China, 518057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86 755 36835101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  <a:hlinkClick r:id="rId3"/>
                        </a:rPr>
                        <a:t>ping.fang@huawei.com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Guiming</a:t>
                      </a:r>
                      <a:r>
                        <a:rPr lang="en-US" sz="1200" kern="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Shu</a:t>
                      </a:r>
                      <a:endParaRPr lang="zh-CN" sz="105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Huawei Technologies Co., Ltd. </a:t>
                      </a:r>
                      <a:endParaRPr lang="zh-CN" sz="105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Bldg 7, Vision Software Park, Road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Sourth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9,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Nanshan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District, Shenzhen, Guangdong, China, 518057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86 755 36835837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endParaRPr lang="zh-CN" sz="105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宋体"/>
                          <a:ea typeface="PMingLiU"/>
                          <a:cs typeface="Times New Roman"/>
                          <a:hlinkClick r:id="rId4"/>
                        </a:rPr>
                        <a:t>shuguiming@huawei.com</a:t>
                      </a:r>
                      <a:endParaRPr lang="en-US" sz="1200" kern="100" dirty="0" smtClean="0">
                        <a:latin typeface="宋体"/>
                        <a:ea typeface="PMingLiU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kern="100" dirty="0" smtClean="0">
                        <a:latin typeface="宋体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submission is a preliminary submission for discussions on </a:t>
            </a:r>
            <a:r>
              <a:rPr lang="en-US" dirty="0"/>
              <a:t>the functional requirements for </a:t>
            </a:r>
            <a:r>
              <a:rPr lang="en-US" dirty="0" err="1" smtClean="0"/>
              <a:t>TGah</a:t>
            </a:r>
            <a:r>
              <a:rPr lang="en-US" dirty="0" smtClean="0"/>
              <a:t>, based on the smart meter use case.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to be discussed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495800"/>
          </a:xfrm>
        </p:spPr>
        <p:txBody>
          <a:bodyPr/>
          <a:lstStyle/>
          <a:p>
            <a:r>
              <a:rPr lang="en-US" altLang="ko-KR" sz="2000" dirty="0" smtClean="0"/>
              <a:t>802.11ah Network discovery</a:t>
            </a:r>
          </a:p>
          <a:p>
            <a:pPr lvl="1"/>
            <a:r>
              <a:rPr lang="en-US" altLang="ko-KR" sz="1800" dirty="0" smtClean="0"/>
              <a:t>There may be many BSSs in the same area and each BSS may support multiple services. </a:t>
            </a:r>
          </a:p>
          <a:p>
            <a:pPr lvl="1"/>
            <a:r>
              <a:rPr lang="en-US" altLang="ko-KR" sz="1800" dirty="0" smtClean="0"/>
              <a:t>STA should be able to find the proper AP easily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802.11 Association &amp; Authentication</a:t>
            </a:r>
          </a:p>
          <a:p>
            <a:pPr lvl="1"/>
            <a:r>
              <a:rPr lang="en-US" altLang="ko-KR" sz="1800" dirty="0" smtClean="0"/>
              <a:t>Collision is expected to become more serious with the increasing number of STAs compete for association &amp; authentication</a:t>
            </a:r>
          </a:p>
          <a:p>
            <a:pPr lvl="1"/>
            <a:r>
              <a:rPr lang="en-US" altLang="ko-KR" sz="1800" dirty="0" smtClean="0"/>
              <a:t>Contention-free period should be considered  for Association &amp; Authentication to reduce collision</a:t>
            </a:r>
          </a:p>
          <a:p>
            <a:pPr lvl="1"/>
            <a:endParaRPr lang="en-US" altLang="zh-CN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2011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4258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to be discussed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STA initial configuration</a:t>
            </a:r>
          </a:p>
          <a:p>
            <a:pPr lvl="1"/>
            <a:r>
              <a:rPr lang="en-US" altLang="ko-KR" sz="1800" dirty="0" smtClean="0"/>
              <a:t>STA should report data periodically according to the service feature, for use case such as smart meter</a:t>
            </a:r>
          </a:p>
          <a:p>
            <a:pPr lvl="1"/>
            <a:r>
              <a:rPr lang="en-US" altLang="ko-KR" sz="1800" dirty="0" smtClean="0"/>
              <a:t>STA need to be configured with duty cycle, server address and etc during initial link setup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Data report</a:t>
            </a:r>
          </a:p>
          <a:p>
            <a:pPr lvl="1"/>
            <a:r>
              <a:rPr lang="en-US" altLang="ko-KR" sz="1800" dirty="0" smtClean="0"/>
              <a:t>STA usually has very few data to report for each duty cycle</a:t>
            </a:r>
          </a:p>
          <a:p>
            <a:pPr lvl="1"/>
            <a:r>
              <a:rPr lang="en-US" altLang="ko-KR" sz="1800" dirty="0" smtClean="0"/>
              <a:t>Non-IP solution should be considered to improve throughput efficiency and reduce the frame length to save power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62200" y="2971800"/>
            <a:ext cx="3581400" cy="762000"/>
          </a:xfrm>
        </p:spPr>
        <p:txBody>
          <a:bodyPr/>
          <a:lstStyle/>
          <a:p>
            <a:pPr algn="ctr">
              <a:buNone/>
            </a:pPr>
            <a:r>
              <a:rPr lang="en-US" altLang="zh-CN" sz="4000" smtClean="0"/>
              <a:t>Thanks</a:t>
            </a:r>
            <a:endParaRPr lang="zh-CN" altLang="en-US" sz="4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2011</a:t>
            </a:r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37049</TotalTime>
  <Words>279</Words>
  <Application>Microsoft Office PowerPoint</Application>
  <PresentationFormat>全屏显示(4:3)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Times New Roman</vt:lpstr>
      <vt:lpstr>MS PGothic</vt:lpstr>
      <vt:lpstr>Arial</vt:lpstr>
      <vt:lpstr>Gulim</vt:lpstr>
      <vt:lpstr>ＭＳ Ｐ明朝</vt:lpstr>
      <vt:lpstr>宋体</vt:lpstr>
      <vt:lpstr>맑은 고딕</vt:lpstr>
      <vt:lpstr>Calibri</vt:lpstr>
      <vt:lpstr>PMingLiU</vt:lpstr>
      <vt:lpstr>802-11-Submission</vt:lpstr>
      <vt:lpstr>Discussion for 11ah Functional Requirements</vt:lpstr>
      <vt:lpstr>Abstract</vt:lpstr>
      <vt:lpstr>Issues to be discussed (1)</vt:lpstr>
      <vt:lpstr>Issues to be discussed (2)</vt:lpstr>
      <vt:lpstr>幻灯片 5</vt:lpstr>
    </vt:vector>
  </TitlesOfParts>
  <Company>NEC Communication Systems,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Submission</dc:title>
  <dc:creator/>
  <cp:lastModifiedBy>fangping 66059</cp:lastModifiedBy>
  <cp:revision>1010</cp:revision>
  <cp:lastPrinted>1998-02-10T13:28:06Z</cp:lastPrinted>
  <dcterms:created xsi:type="dcterms:W3CDTF">2007-11-09T04:49:36Z</dcterms:created>
  <dcterms:modified xsi:type="dcterms:W3CDTF">2011-07-15T04:07:00Z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1310701964</vt:lpwstr>
  </property>
</Properties>
</file>