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57" r:id="rId3"/>
    <p:sldId id="270" r:id="rId4"/>
    <p:sldId id="271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7902" autoAdjust="0"/>
    <p:restoredTop sz="94660"/>
  </p:normalViewPr>
  <p:slideViewPr>
    <p:cSldViewPr>
      <p:cViewPr varScale="1">
        <p:scale>
          <a:sx n="57" d="100"/>
          <a:sy n="57" d="100"/>
        </p:scale>
        <p:origin x="-11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A53E2CA2-4888-4108-8DC9-C2FA54ABBE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802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30A93A6-9B66-4F86-BC4F-827073054C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72735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BD50EC4-21BB-42A8-AA34-94F26641BFC5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D43F0CE-EF0F-4DED-B015-E64F95E7B080}" type="slidenum">
              <a:rPr lang="en-US"/>
              <a:pPr/>
              <a:t>2</a:t>
            </a:fld>
            <a:endParaRPr lang="en-US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0F81703-88D8-4194-A8A9-56A7D22D29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717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189DDDE-C8C1-4C52-8B14-9C9B27127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33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AF477A-6DEF-4786-8DCE-FBA74EAA6D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25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F4DBEEB7-4782-4D83-9FD5-ED10E11965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5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042460A-69CF-4CD0-A67D-B5877CCA1C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674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8E0281D-E4F3-4F27-A11B-AAB29DEA25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8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D20F62-23DF-4991-A94D-07FD10E596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32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56F9F-73BF-44A7-94ED-0B142D2F32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357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A113D7D-CE2B-4736-8AD0-314384E606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022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691F4AE-1650-49F3-8338-0349B26FDD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24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082A1AA-42F3-4190-B2AF-CD9B7BD10D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74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A7BF0BC5-0776-4DD3-9650-AD032154DF1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/>
              <a:t>doc.: IEEE 802.11-yy/xxxxr0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98391" y="6475413"/>
            <a:ext cx="1245534" cy="184666"/>
          </a:xfrm>
        </p:spPr>
        <p:txBody>
          <a:bodyPr/>
          <a:lstStyle/>
          <a:p>
            <a:r>
              <a:rPr lang="en-US" dirty="0" smtClean="0"/>
              <a:t>Gabor Bajko, Nokia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18AD17A-8A9E-42C0-B429-1E727E262ACB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Network Selection Optimization</a:t>
            </a:r>
            <a:endParaRPr 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2011-07-20</a:t>
            </a:r>
            <a:endParaRPr 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66699"/>
              </p:ext>
            </p:extLst>
          </p:nvPr>
        </p:nvGraphicFramePr>
        <p:xfrm>
          <a:off x="512763" y="2276475"/>
          <a:ext cx="8074025" cy="2808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2" name="Document" r:id="rId5" imgW="8257888" imgH="2875692" progId="Word.Document.8">
                  <p:embed/>
                </p:oleObj>
              </mc:Choice>
              <mc:Fallback>
                <p:oleObj name="Document" r:id="rId5" imgW="8257888" imgH="2875692" progId="Word.Document.8">
                  <p:embed/>
                  <p:pic>
                    <p:nvPicPr>
                      <p:cNvPr id="0" name="Picture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3" y="2276475"/>
                        <a:ext cx="8074025" cy="2808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756682" cy="276999"/>
          </a:xfrm>
        </p:spPr>
        <p:txBody>
          <a:bodyPr/>
          <a:lstStyle/>
          <a:p>
            <a:r>
              <a:rPr lang="en-US" dirty="0" smtClean="0"/>
              <a:t>07-2011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721" y="6475413"/>
            <a:ext cx="1680204" cy="184666"/>
          </a:xfrm>
        </p:spPr>
        <p:txBody>
          <a:bodyPr/>
          <a:lstStyle/>
          <a:p>
            <a:r>
              <a:rPr lang="en-US" dirty="0" smtClean="0"/>
              <a:t>Gabor, B. and Canpolat, N.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F2AE59E7-496C-410A-B550-EAF128436E7C}" type="slidenum">
              <a:rPr lang="en-US"/>
              <a:pPr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An optimized network discovery and selection is presented.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597304" y="2819400"/>
            <a:ext cx="4270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2819400" y="26186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 (interworking capability)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332052" y="3713202"/>
            <a:ext cx="267961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34568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(Table 8-176 </a:t>
            </a:r>
            <a:r>
              <a:rPr lang="en-US" dirty="0" err="1" smtClean="0"/>
              <a:t>infoID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4765596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4488597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</a:t>
            </a:r>
            <a:r>
              <a:rPr lang="en-US" dirty="0" err="1" smtClean="0"/>
              <a:t>Resp</a:t>
            </a:r>
            <a:r>
              <a:rPr lang="en-US" dirty="0" smtClean="0"/>
              <a:t> (ANQP IE)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92813" y="155763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SSID1</a:t>
            </a:r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48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472787" y="155763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SSID2</a:t>
            </a:r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 bwMode="auto">
          <a:xfrm>
            <a:off x="2892704" y="2971800"/>
            <a:ext cx="4270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Box 31"/>
          <p:cNvSpPr txBox="1"/>
          <p:nvPr/>
        </p:nvSpPr>
        <p:spPr>
          <a:xfrm>
            <a:off x="4114800" y="27710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 (interworking capability)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891645" y="261860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1295400" y="4018002"/>
            <a:ext cx="45962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/>
          <p:cNvSpPr txBox="1"/>
          <p:nvPr/>
        </p:nvSpPr>
        <p:spPr>
          <a:xfrm>
            <a:off x="1332051" y="37616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(Table 8-176 </a:t>
            </a:r>
            <a:r>
              <a:rPr lang="en-US" dirty="0" err="1" smtClean="0"/>
              <a:t>infoID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36" name="Straight Arrow Connector 35"/>
          <p:cNvCxnSpPr/>
          <p:nvPr/>
        </p:nvCxnSpPr>
        <p:spPr bwMode="auto">
          <a:xfrm flipH="1" flipV="1">
            <a:off x="1332054" y="5175923"/>
            <a:ext cx="4559591" cy="5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332050" y="49046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</a:t>
            </a:r>
            <a:r>
              <a:rPr lang="en-US" dirty="0" err="1" smtClean="0"/>
              <a:t>Resp</a:t>
            </a:r>
            <a:r>
              <a:rPr lang="en-US" dirty="0" smtClean="0"/>
              <a:t> (ANQP IE)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5410200"/>
            <a:ext cx="1981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Network Selection (SSID2)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313726" y="6172200"/>
            <a:ext cx="45962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260337" y="58952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362200" y="971490"/>
            <a:ext cx="3962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Current network selection procedure</a:t>
            </a:r>
            <a:endParaRPr lang="en-US" sz="2000" dirty="0"/>
          </a:p>
        </p:txBody>
      </p:sp>
      <p:sp>
        <p:nvSpPr>
          <p:cNvPr id="18" name="TextBox 17"/>
          <p:cNvSpPr txBox="1"/>
          <p:nvPr/>
        </p:nvSpPr>
        <p:spPr>
          <a:xfrm>
            <a:off x="6477000" y="5204936"/>
            <a:ext cx="2286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- ANQP is unicast</a:t>
            </a:r>
          </a:p>
          <a:p>
            <a:r>
              <a:rPr lang="en-US" sz="1400" dirty="0" smtClean="0"/>
              <a:t>- Each SSID is queried until a suitable network is found.</a:t>
            </a:r>
            <a:endParaRPr lang="en-US" sz="1400" dirty="0"/>
          </a:p>
        </p:txBody>
      </p:sp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151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2" name="TextBox 41"/>
          <p:cNvSpPr txBox="1"/>
          <p:nvPr/>
        </p:nvSpPr>
        <p:spPr>
          <a:xfrm>
            <a:off x="7173190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SSID3</a:t>
            </a:r>
            <a:endParaRPr lang="en-US" dirty="0"/>
          </a:p>
        </p:txBody>
      </p:sp>
      <p:cxnSp>
        <p:nvCxnSpPr>
          <p:cNvPr id="43" name="Straight Arrow Connector 42"/>
          <p:cNvCxnSpPr/>
          <p:nvPr/>
        </p:nvCxnSpPr>
        <p:spPr bwMode="auto">
          <a:xfrm>
            <a:off x="1295401" y="3332202"/>
            <a:ext cx="629664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4" name="TextBox 43"/>
          <p:cNvSpPr txBox="1"/>
          <p:nvPr/>
        </p:nvSpPr>
        <p:spPr>
          <a:xfrm>
            <a:off x="1295400" y="3075801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(Table 8-176 </a:t>
            </a:r>
            <a:r>
              <a:rPr lang="en-US" dirty="0" err="1" smtClean="0"/>
              <a:t>infoID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46" name="Straight Arrow Connector 45"/>
          <p:cNvCxnSpPr/>
          <p:nvPr/>
        </p:nvCxnSpPr>
        <p:spPr bwMode="auto">
          <a:xfrm flipH="1" flipV="1">
            <a:off x="1295403" y="4467999"/>
            <a:ext cx="6296645" cy="20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7" name="TextBox 46"/>
          <p:cNvSpPr txBox="1"/>
          <p:nvPr/>
        </p:nvSpPr>
        <p:spPr>
          <a:xfrm>
            <a:off x="1295400" y="41910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</a:t>
            </a:r>
            <a:r>
              <a:rPr lang="en-US" dirty="0" err="1" smtClean="0"/>
              <a:t>Resp</a:t>
            </a:r>
            <a:r>
              <a:rPr lang="en-US" dirty="0" smtClean="0"/>
              <a:t> (ANQP IE)</a:t>
            </a:r>
            <a:endParaRPr lang="en-US" dirty="0"/>
          </a:p>
        </p:txBody>
      </p:sp>
      <p:cxnSp>
        <p:nvCxnSpPr>
          <p:cNvPr id="49" name="Straight Connector 48"/>
          <p:cNvCxnSpPr/>
          <p:nvPr/>
        </p:nvCxnSpPr>
        <p:spPr bwMode="auto">
          <a:xfrm>
            <a:off x="7581657" y="2608256"/>
            <a:ext cx="10391" cy="22963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721" y="6475413"/>
            <a:ext cx="1680204" cy="184666"/>
          </a:xfrm>
        </p:spPr>
        <p:txBody>
          <a:bodyPr/>
          <a:lstStyle/>
          <a:p>
            <a:r>
              <a:rPr lang="en-US" dirty="0" smtClean="0"/>
              <a:t>Gabor, B. and Canpolat,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88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07-2011</a:t>
            </a:r>
            <a:endParaRPr lang="en-US" dirty="0"/>
          </a:p>
        </p:txBody>
      </p:sp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774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4" descr="nokia-n900_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690189"/>
            <a:ext cx="530504" cy="963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" name="Straight Connector 10"/>
          <p:cNvCxnSpPr>
            <a:stCxn id="10" idx="2"/>
          </p:cNvCxnSpPr>
          <p:nvPr/>
        </p:nvCxnSpPr>
        <p:spPr bwMode="auto">
          <a:xfrm>
            <a:off x="1332052" y="265321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4010223" y="2653210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2206904" y="2819400"/>
            <a:ext cx="427009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 w="med" len="med"/>
            <a:tailEnd type="triangl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" name="TextBox 14"/>
          <p:cNvSpPr txBox="1"/>
          <p:nvPr/>
        </p:nvSpPr>
        <p:spPr>
          <a:xfrm>
            <a:off x="2819400" y="2618601"/>
            <a:ext cx="2590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Beacon (interworking capability)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 bwMode="auto">
          <a:xfrm>
            <a:off x="1332052" y="3152001"/>
            <a:ext cx="3316148" cy="2059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Box 18"/>
          <p:cNvSpPr txBox="1"/>
          <p:nvPr/>
        </p:nvSpPr>
        <p:spPr>
          <a:xfrm>
            <a:off x="1332051" y="2895600"/>
            <a:ext cx="3163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(Table 8-176 </a:t>
            </a:r>
            <a:r>
              <a:rPr lang="en-US" dirty="0" err="1" smtClean="0"/>
              <a:t>infoID</a:t>
            </a:r>
            <a:r>
              <a:rPr lang="en-US" dirty="0" smtClean="0"/>
              <a:t> </a:t>
            </a:r>
            <a:r>
              <a:rPr lang="en-US" dirty="0" err="1" smtClean="0"/>
              <a:t>req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broadcast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 bwMode="auto">
          <a:xfrm flipH="1">
            <a:off x="1332052" y="3518595"/>
            <a:ext cx="267817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2" name="TextBox 21"/>
          <p:cNvSpPr txBox="1"/>
          <p:nvPr/>
        </p:nvSpPr>
        <p:spPr>
          <a:xfrm>
            <a:off x="1332050" y="3248799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</a:t>
            </a:r>
            <a:r>
              <a:rPr lang="en-US" dirty="0" err="1" smtClean="0"/>
              <a:t>Resp</a:t>
            </a:r>
            <a:r>
              <a:rPr lang="en-US" dirty="0" smtClean="0"/>
              <a:t> (ANQP IE)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592813" y="155763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SSID1</a:t>
            </a:r>
            <a:endParaRPr lang="en-US" dirty="0"/>
          </a:p>
        </p:txBody>
      </p:sp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2748" y="1828800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472787" y="1557635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SSID2</a:t>
            </a:r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 bwMode="auto">
          <a:xfrm>
            <a:off x="5891645" y="2618601"/>
            <a:ext cx="0" cy="367138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Arrow Connector 35"/>
          <p:cNvCxnSpPr/>
          <p:nvPr/>
        </p:nvCxnSpPr>
        <p:spPr bwMode="auto">
          <a:xfrm flipH="1" flipV="1">
            <a:off x="1332054" y="3824921"/>
            <a:ext cx="4559591" cy="5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TextBox 36"/>
          <p:cNvSpPr txBox="1"/>
          <p:nvPr/>
        </p:nvSpPr>
        <p:spPr>
          <a:xfrm>
            <a:off x="1332050" y="3553599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ANQP </a:t>
            </a:r>
            <a:r>
              <a:rPr lang="en-US" dirty="0" err="1" smtClean="0"/>
              <a:t>Resp</a:t>
            </a:r>
            <a:r>
              <a:rPr lang="en-US" dirty="0" smtClean="0"/>
              <a:t> (ANQP IE)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4038600"/>
            <a:ext cx="1981200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Network Selection (SSID2)</a:t>
            </a:r>
            <a:endParaRPr lang="en-US" dirty="0"/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1313726" y="4696599"/>
            <a:ext cx="459624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9" name="TextBox 38"/>
          <p:cNvSpPr txBox="1"/>
          <p:nvPr/>
        </p:nvSpPr>
        <p:spPr>
          <a:xfrm>
            <a:off x="1260337" y="4419600"/>
            <a:ext cx="27827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Association Request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1676400" y="926068"/>
            <a:ext cx="495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Proposed optimized network selection procedure</a:t>
            </a:r>
            <a:endParaRPr lang="en-US" sz="1800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1795165"/>
            <a:ext cx="637794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748639" y="1524000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SSID3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234787" y="3034099"/>
            <a:ext cx="290921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   ANQP to be sent to the broadcast address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AP answers if it can satisfy the condition in the request</a:t>
            </a:r>
          </a:p>
          <a:p>
            <a:pPr marL="171450" indent="-171450">
              <a:buFontTx/>
              <a:buChar char="-"/>
            </a:pPr>
            <a:r>
              <a:rPr lang="en-US" dirty="0" smtClean="0"/>
              <a:t>ANQP responses are sent unicast</a:t>
            </a:r>
          </a:p>
          <a:p>
            <a:pPr marL="171450" indent="-171450">
              <a:buFontTx/>
              <a:buChar char="-"/>
            </a:pPr>
            <a:endParaRPr lang="en-US" dirty="0" smtClean="0"/>
          </a:p>
          <a:p>
            <a:pPr marL="171450" indent="-171450">
              <a:buFontTx/>
              <a:buChar char="-"/>
            </a:pPr>
            <a:endParaRPr lang="en-US" dirty="0"/>
          </a:p>
          <a:p>
            <a:r>
              <a:rPr lang="en-US" dirty="0" smtClean="0"/>
              <a:t>Saves (n-1)*RTT during the network selection procedure, n = nr of SSIDs queried, and the passive scanning period</a:t>
            </a:r>
          </a:p>
          <a:p>
            <a:endParaRPr lang="en-US" dirty="0"/>
          </a:p>
        </p:txBody>
      </p:sp>
      <p:sp>
        <p:nvSpPr>
          <p:cNvPr id="3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3721" y="6475413"/>
            <a:ext cx="1680204" cy="184666"/>
          </a:xfrm>
        </p:spPr>
        <p:txBody>
          <a:bodyPr/>
          <a:lstStyle/>
          <a:p>
            <a:r>
              <a:rPr lang="en-US" dirty="0" smtClean="0"/>
              <a:t>Gabor, B. and Canpolat, 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54894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173</TotalTime>
  <Words>251</Words>
  <Application>Microsoft Office PowerPoint</Application>
  <PresentationFormat>On-screen Show (4:3)</PresentationFormat>
  <Paragraphs>55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Network Selection Optimization</vt:lpstr>
      <vt:lpstr>Abstract</vt:lpstr>
      <vt:lpstr>PowerPoint Presentation</vt:lpstr>
      <vt:lpstr>PowerPoint Presentation</vt:lpstr>
    </vt:vector>
  </TitlesOfParts>
  <Company>NOKIA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Bajko Gabor (Nokia-CIC/MtView)</dc:creator>
  <cp:lastModifiedBy>Bajko Gabor (Nokia-CIC/MtView)</cp:lastModifiedBy>
  <cp:revision>39</cp:revision>
  <cp:lastPrinted>1998-02-10T13:28:06Z</cp:lastPrinted>
  <dcterms:created xsi:type="dcterms:W3CDTF">2011-07-15T00:15:07Z</dcterms:created>
  <dcterms:modified xsi:type="dcterms:W3CDTF">2011-07-18T17:06:32Z</dcterms:modified>
</cp:coreProperties>
</file>