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0" r:id="rId4"/>
    <p:sldId id="271" r:id="rId5"/>
    <p:sldId id="275" r:id="rId6"/>
    <p:sldId id="272" r:id="rId7"/>
    <p:sldId id="276" r:id="rId8"/>
    <p:sldId id="273" r:id="rId9"/>
    <p:sldId id="277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02" autoAdjust="0"/>
    <p:restoredTop sz="94660"/>
  </p:normalViewPr>
  <p:slideViewPr>
    <p:cSldViewPr>
      <p:cViewPr varScale="1">
        <p:scale>
          <a:sx n="92" d="100"/>
          <a:sy n="92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A53E2CA2-4888-4108-8DC9-C2FA54ABBE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02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30A93A6-9B66-4F86-BC4F-827073054C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273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BD50EC4-21BB-42A8-AA34-94F26641BFC5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1D43F0CE-EF0F-4DED-B015-E64F95E7B08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0F81703-88D8-4194-A8A9-56A7D22D29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17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189DDDE-C8C1-4C52-8B14-9C9B27127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3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AF477A-6DEF-4786-8DCE-FBA74EAA6D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5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8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07-2011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4DBEEB7-4782-4D83-9FD5-ED10E11965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4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042460A-69CF-4CD0-A67D-B5877CCA1C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7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8E0281D-E4F3-4F27-A11B-AAB29DEA25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D20F62-23DF-4991-A94D-07FD10E596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3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1556F9F-73BF-44A7-94ED-0B142D2F32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5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A113D7D-CE2B-4736-8AD0-314384E606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2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691F4AE-1650-49F3-8338-0349B26FDD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082A1AA-42F3-4190-B2AF-CD9B7BD10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7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A7BF0BC5-0776-4DD3-9650-AD032154DF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600" y="334963"/>
            <a:ext cx="3263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/>
              <a:t>doc.: IEEE 802.11-yy/xxxxr0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82" cy="276999"/>
          </a:xfrm>
        </p:spPr>
        <p:txBody>
          <a:bodyPr/>
          <a:lstStyle/>
          <a:p>
            <a:r>
              <a:rPr lang="en-US" dirty="0" smtClean="0"/>
              <a:t>07-2011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8391" y="6475413"/>
            <a:ext cx="1245534" cy="184666"/>
          </a:xfrm>
        </p:spPr>
        <p:txBody>
          <a:bodyPr/>
          <a:lstStyle/>
          <a:p>
            <a:r>
              <a:rPr lang="en-US" dirty="0" smtClean="0"/>
              <a:t>Gabor Bajko, Nokia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18AD17A-8A9E-42C0-B429-1E727E262ACB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IP address configuration during association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2011-07-20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050819"/>
              </p:ext>
            </p:extLst>
          </p:nvPr>
        </p:nvGraphicFramePr>
        <p:xfrm>
          <a:off x="512763" y="2274888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5" name="Document" r:id="rId5" imgW="8261444" imgH="2533244" progId="Word.Document.8">
                  <p:embed/>
                </p:oleObj>
              </mc:Choice>
              <mc:Fallback>
                <p:oleObj name="Document" r:id="rId5" imgW="8261444" imgH="253324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4888"/>
                        <a:ext cx="8107362" cy="248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82" cy="276999"/>
          </a:xfrm>
        </p:spPr>
        <p:txBody>
          <a:bodyPr/>
          <a:lstStyle/>
          <a:p>
            <a:r>
              <a:rPr lang="en-US" dirty="0" smtClean="0"/>
              <a:t>07-2011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2AE59E7-496C-410A-B550-EAF128436E7C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One possible approach for IP configuration during association is presented here.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4DBEEB7-4782-4D83-9FD5-ED10E11965F5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74" y="1828800"/>
            <a:ext cx="63779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 descr="nokia-n900_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90189"/>
            <a:ext cx="530504" cy="96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1332052" y="2653211"/>
            <a:ext cx="0" cy="36713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4010223" y="2653210"/>
            <a:ext cx="0" cy="36713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1597304" y="2819400"/>
            <a:ext cx="42700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2819400" y="2618601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Beacon (capability &amp; type indication)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1332052" y="3276600"/>
            <a:ext cx="26796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1332051" y="2999601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</a:t>
            </a:r>
            <a:r>
              <a:rPr lang="en-US" dirty="0" err="1" smtClean="0"/>
              <a:t>Req</a:t>
            </a:r>
            <a:r>
              <a:rPr lang="en-US" dirty="0" smtClean="0"/>
              <a:t> (</a:t>
            </a:r>
            <a:r>
              <a:rPr lang="en-US" dirty="0" err="1" smtClean="0"/>
              <a:t>IPaddr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IE, type)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1332052" y="3657600"/>
            <a:ext cx="267817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1332050" y="3380601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</a:t>
            </a:r>
            <a:r>
              <a:rPr lang="en-US" dirty="0" err="1" smtClean="0"/>
              <a:t>Resp</a:t>
            </a:r>
            <a:r>
              <a:rPr lang="en-US" dirty="0" smtClean="0"/>
              <a:t> (IPv4 &amp;/OR IPv6)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19400" y="9906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Passive scanning</a:t>
            </a:r>
            <a:endParaRPr lang="en-US" dirty="0"/>
          </a:p>
        </p:txBody>
      </p:sp>
      <p:sp>
        <p:nvSpPr>
          <p:cNvPr id="23" name="Left-Right Arrow 22"/>
          <p:cNvSpPr/>
          <p:nvPr/>
        </p:nvSpPr>
        <p:spPr bwMode="auto">
          <a:xfrm>
            <a:off x="1332052" y="3962400"/>
            <a:ext cx="2678171" cy="381000"/>
          </a:xfrm>
          <a:prstGeom prst="left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8800" y="4038600"/>
            <a:ext cx="1903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802.1x (IPv4 &amp;/OR IPv6)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19600" y="1981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DHCPd</a:t>
            </a:r>
            <a:r>
              <a:rPr lang="en-US" dirty="0" smtClean="0"/>
              <a:t>/Router</a:t>
            </a:r>
            <a:endParaRPr lang="en-US" dirty="0"/>
          </a:p>
        </p:txBody>
      </p:sp>
      <p:sp>
        <p:nvSpPr>
          <p:cNvPr id="26" name="Left-Right Arrow 25"/>
          <p:cNvSpPr/>
          <p:nvPr/>
        </p:nvSpPr>
        <p:spPr bwMode="auto">
          <a:xfrm>
            <a:off x="1332050" y="4724400"/>
            <a:ext cx="3276600" cy="762000"/>
          </a:xfrm>
          <a:prstGeom prst="left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47800" y="4966900"/>
            <a:ext cx="2857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frames (use DHCP/RA to refresh IP)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608650" y="4724400"/>
            <a:ext cx="3773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 to be backward compatible with existing mechanisms:</a:t>
            </a:r>
          </a:p>
          <a:p>
            <a:r>
              <a:rPr lang="en-US" dirty="0" smtClean="0"/>
              <a:t>  STA will receive RAs, and/or</a:t>
            </a:r>
          </a:p>
          <a:p>
            <a:r>
              <a:rPr lang="en-US" dirty="0" smtClean="0"/>
              <a:t>  STA will need to refresh its IP address using DHCP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088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4DBEEB7-4782-4D83-9FD5-ED10E11965F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74" y="1828800"/>
            <a:ext cx="63779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 descr="nokia-n900_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90189"/>
            <a:ext cx="530504" cy="96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1332052" y="2653211"/>
            <a:ext cx="0" cy="36713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4010223" y="2653210"/>
            <a:ext cx="0" cy="36713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332052" y="4163199"/>
            <a:ext cx="26796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1332051" y="3886200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</a:t>
            </a:r>
            <a:r>
              <a:rPr lang="en-US" dirty="0" err="1" smtClean="0"/>
              <a:t>Req</a:t>
            </a:r>
            <a:r>
              <a:rPr lang="en-US" dirty="0" smtClean="0"/>
              <a:t> (</a:t>
            </a:r>
            <a:r>
              <a:rPr lang="en-US" dirty="0" err="1" smtClean="0"/>
              <a:t>IPaddr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IE, type)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1332052" y="4544199"/>
            <a:ext cx="267817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1332050" y="4267200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</a:t>
            </a:r>
            <a:r>
              <a:rPr lang="en-US" dirty="0" err="1" smtClean="0"/>
              <a:t>Resp</a:t>
            </a:r>
            <a:r>
              <a:rPr lang="en-US" dirty="0" smtClean="0"/>
              <a:t> (IPv4 &amp;/OR IPv6)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19400" y="9906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Active scanning</a:t>
            </a:r>
            <a:endParaRPr lang="en-US" dirty="0"/>
          </a:p>
        </p:txBody>
      </p:sp>
      <p:sp>
        <p:nvSpPr>
          <p:cNvPr id="23" name="Left-Right Arrow 22"/>
          <p:cNvSpPr/>
          <p:nvPr/>
        </p:nvSpPr>
        <p:spPr bwMode="auto">
          <a:xfrm>
            <a:off x="1332052" y="4848999"/>
            <a:ext cx="2678171" cy="381000"/>
          </a:xfrm>
          <a:prstGeom prst="left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8800" y="4925199"/>
            <a:ext cx="1903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802.1x (IPv4 &amp;/OR IPv6)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19600" y="19812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DHCPd</a:t>
            </a:r>
            <a:r>
              <a:rPr lang="en-US" dirty="0" smtClean="0"/>
              <a:t>/Router</a:t>
            </a:r>
            <a:endParaRPr lang="en-US" dirty="0"/>
          </a:p>
        </p:txBody>
      </p:sp>
      <p:sp>
        <p:nvSpPr>
          <p:cNvPr id="26" name="Left-Right Arrow 25"/>
          <p:cNvSpPr/>
          <p:nvPr/>
        </p:nvSpPr>
        <p:spPr bwMode="auto">
          <a:xfrm>
            <a:off x="1332050" y="5610999"/>
            <a:ext cx="3276600" cy="762000"/>
          </a:xfrm>
          <a:prstGeom prst="left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47800" y="5853499"/>
            <a:ext cx="2857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frames (use DHCP/RA to refresh IP)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1330604" y="2895600"/>
            <a:ext cx="26796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8"/>
          <p:cNvSpPr txBox="1"/>
          <p:nvPr/>
        </p:nvSpPr>
        <p:spPr>
          <a:xfrm>
            <a:off x="1332051" y="2653211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Probe </a:t>
            </a:r>
            <a:r>
              <a:rPr lang="en-US" dirty="0" err="1" smtClean="0"/>
              <a:t>Req</a:t>
            </a:r>
            <a:r>
              <a:rPr lang="en-US" dirty="0" smtClean="0"/>
              <a:t> (</a:t>
            </a:r>
            <a:r>
              <a:rPr lang="en-US" dirty="0" err="1" smtClean="0"/>
              <a:t>IPaddr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IE, type)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1332053" y="3401199"/>
            <a:ext cx="267817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Box 30"/>
          <p:cNvSpPr txBox="1"/>
          <p:nvPr/>
        </p:nvSpPr>
        <p:spPr>
          <a:xfrm>
            <a:off x="1332051" y="3124200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Probe </a:t>
            </a:r>
            <a:r>
              <a:rPr lang="en-US" dirty="0" err="1" smtClean="0"/>
              <a:t>Resp</a:t>
            </a:r>
            <a:r>
              <a:rPr lang="en-US" dirty="0" smtClean="0"/>
              <a:t> (</a:t>
            </a:r>
            <a:r>
              <a:rPr lang="en-US" dirty="0" err="1" smtClean="0"/>
              <a:t>IPaddr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IE, type)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876800" y="3262699"/>
            <a:ext cx="388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See 11-11-0xxx-00-00ai for normative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183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sz="2000" dirty="0" smtClean="0"/>
              <a:t>When network is v6 and with SLAAC deployed, IPv6 IE is static. IPv6 address </a:t>
            </a:r>
            <a:r>
              <a:rPr lang="en-US" sz="2000" dirty="0" err="1" smtClean="0"/>
              <a:t>config</a:t>
            </a:r>
            <a:r>
              <a:rPr lang="en-US" sz="2000" dirty="0" smtClean="0"/>
              <a:t> during </a:t>
            </a:r>
            <a:r>
              <a:rPr lang="en-US" sz="2000" dirty="0" err="1" smtClean="0"/>
              <a:t>assoc</a:t>
            </a:r>
            <a:r>
              <a:rPr lang="en-US" sz="2000" dirty="0" smtClean="0"/>
              <a:t> works for all these cases:</a:t>
            </a:r>
          </a:p>
          <a:p>
            <a:pPr lvl="2"/>
            <a:r>
              <a:rPr lang="en-US" dirty="0" smtClean="0"/>
              <a:t>AP is also the CPE (home environment)</a:t>
            </a:r>
          </a:p>
          <a:p>
            <a:pPr lvl="2"/>
            <a:r>
              <a:rPr lang="en-US" dirty="0" smtClean="0"/>
              <a:t>Router deep in the network</a:t>
            </a:r>
          </a:p>
          <a:p>
            <a:pPr lvl="2"/>
            <a:r>
              <a:rPr lang="en-US" dirty="0" smtClean="0"/>
              <a:t>Split MAC arch</a:t>
            </a:r>
          </a:p>
          <a:p>
            <a:r>
              <a:rPr lang="en-US" sz="2000" dirty="0" smtClean="0"/>
              <a:t>When network deploys DHCP (v4 &amp;/OR v6), applicability is limited</a:t>
            </a:r>
          </a:p>
          <a:p>
            <a:pPr lvl="2"/>
            <a:r>
              <a:rPr lang="en-US" dirty="0" smtClean="0"/>
              <a:t>Still works when AP is CPE running </a:t>
            </a:r>
            <a:r>
              <a:rPr lang="en-US" dirty="0" err="1" smtClean="0"/>
              <a:t>DHCPd</a:t>
            </a:r>
            <a:endParaRPr lang="en-US" dirty="0" smtClean="0"/>
          </a:p>
          <a:p>
            <a:pPr lvl="2"/>
            <a:r>
              <a:rPr lang="en-US" dirty="0" smtClean="0"/>
              <a:t>MAY work when the DHCP server is a separate box</a:t>
            </a:r>
          </a:p>
          <a:p>
            <a:pPr lvl="2"/>
            <a:r>
              <a:rPr lang="en-US" dirty="0" smtClean="0"/>
              <a:t>Does NOT work in split MAC arch, when L2 AP terminates the association request (some vendors terminate the </a:t>
            </a:r>
            <a:r>
              <a:rPr lang="en-US" dirty="0" err="1" smtClean="0"/>
              <a:t>assoc</a:t>
            </a:r>
            <a:r>
              <a:rPr lang="en-US" dirty="0" smtClean="0"/>
              <a:t> </a:t>
            </a:r>
            <a:r>
              <a:rPr lang="en-US" dirty="0" err="1" smtClean="0"/>
              <a:t>req</a:t>
            </a:r>
            <a:r>
              <a:rPr lang="en-US" dirty="0" smtClean="0"/>
              <a:t> in the AC, in that case it may work)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4DBEEB7-4782-4D83-9FD5-ED10E11965F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60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4DBEEB7-4782-4D83-9FD5-ED10E11965F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74" y="1828800"/>
            <a:ext cx="63779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 descr="nokia-n900_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90189"/>
            <a:ext cx="530504" cy="96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1332052" y="2653211"/>
            <a:ext cx="0" cy="36713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4010223" y="2653210"/>
            <a:ext cx="0" cy="36713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332052" y="3401199"/>
            <a:ext cx="26796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1332051" y="3124200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</a:t>
            </a:r>
            <a:r>
              <a:rPr lang="en-US" dirty="0" err="1" smtClean="0"/>
              <a:t>Req</a:t>
            </a:r>
            <a:r>
              <a:rPr lang="en-US" dirty="0" smtClean="0"/>
              <a:t> (</a:t>
            </a:r>
            <a:r>
              <a:rPr lang="en-US" dirty="0" err="1" smtClean="0"/>
              <a:t>IPaddr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IE, type)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1332052" y="3962400"/>
            <a:ext cx="267817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1332050" y="3685401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</a:t>
            </a:r>
            <a:r>
              <a:rPr lang="en-US" dirty="0" err="1" smtClean="0"/>
              <a:t>Resp</a:t>
            </a:r>
            <a:r>
              <a:rPr lang="en-US" dirty="0" smtClean="0"/>
              <a:t> (IPv4 &amp;/OR IPv6)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19400" y="9906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Router deep in the network</a:t>
            </a:r>
            <a:endParaRPr lang="en-US" dirty="0"/>
          </a:p>
        </p:txBody>
      </p:sp>
      <p:sp>
        <p:nvSpPr>
          <p:cNvPr id="23" name="Left-Right Arrow 22"/>
          <p:cNvSpPr/>
          <p:nvPr/>
        </p:nvSpPr>
        <p:spPr bwMode="auto">
          <a:xfrm>
            <a:off x="1332052" y="4267200"/>
            <a:ext cx="2678171" cy="381000"/>
          </a:xfrm>
          <a:prstGeom prst="left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8800" y="4343400"/>
            <a:ext cx="1903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802.1x (IPv4 &amp;/OR IPv6)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813772" y="207025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DHCPd</a:t>
            </a:r>
            <a:r>
              <a:rPr lang="en-US" dirty="0" smtClean="0"/>
              <a:t>/Router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332051" y="2653211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Scanning (</a:t>
            </a:r>
            <a:r>
              <a:rPr lang="en-US" dirty="0" err="1" smtClean="0"/>
              <a:t>IPaddr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IE, type)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1330604" y="2971800"/>
            <a:ext cx="26796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2" name="Picture 66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2635892"/>
            <a:ext cx="1149544" cy="121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330568" y="4559892"/>
            <a:ext cx="450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IF: • network is v6 and SLAAC, AP sees RA (before it receives the </a:t>
            </a:r>
            <a:r>
              <a:rPr lang="en-US" dirty="0" err="1" smtClean="0"/>
              <a:t>assoc</a:t>
            </a:r>
            <a:r>
              <a:rPr lang="en-US" dirty="0" smtClean="0"/>
              <a:t> </a:t>
            </a:r>
            <a:r>
              <a:rPr lang="en-US" dirty="0" err="1" smtClean="0"/>
              <a:t>req</a:t>
            </a:r>
            <a:r>
              <a:rPr lang="en-US" dirty="0" smtClean="0"/>
              <a:t> from the STA), can send IPv6 IE to STA in </a:t>
            </a:r>
            <a:r>
              <a:rPr lang="en-US" dirty="0" err="1" smtClean="0"/>
              <a:t>assoc</a:t>
            </a:r>
            <a:r>
              <a:rPr lang="en-US" dirty="0" smtClean="0"/>
              <a:t> </a:t>
            </a:r>
            <a:r>
              <a:rPr lang="en-US" dirty="0" err="1" smtClean="0"/>
              <a:t>resp</a:t>
            </a:r>
            <a:endParaRPr lang="en-US" dirty="0" smtClean="0"/>
          </a:p>
        </p:txBody>
      </p:sp>
      <p:cxnSp>
        <p:nvCxnSpPr>
          <p:cNvPr id="9" name="Straight Arrow Connector 8"/>
          <p:cNvCxnSpPr>
            <a:endCxn id="29" idx="3"/>
          </p:cNvCxnSpPr>
          <p:nvPr/>
        </p:nvCxnSpPr>
        <p:spPr bwMode="auto">
          <a:xfrm flipH="1">
            <a:off x="4114800" y="2791710"/>
            <a:ext cx="350520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4648200" y="2531918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 (Router Advertisement)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70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4DBEEB7-4782-4D83-9FD5-ED10E11965F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74" y="1828800"/>
            <a:ext cx="63779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 descr="nokia-n900_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90189"/>
            <a:ext cx="530504" cy="96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1332052" y="2653211"/>
            <a:ext cx="0" cy="36713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4010223" y="2653210"/>
            <a:ext cx="0" cy="36713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332052" y="3401199"/>
            <a:ext cx="26796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1332051" y="3124200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</a:t>
            </a:r>
            <a:r>
              <a:rPr lang="en-US" dirty="0" err="1" smtClean="0"/>
              <a:t>Req</a:t>
            </a:r>
            <a:r>
              <a:rPr lang="en-US" dirty="0" smtClean="0"/>
              <a:t> (</a:t>
            </a:r>
            <a:r>
              <a:rPr lang="en-US" dirty="0" err="1" smtClean="0"/>
              <a:t>IPaddr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IE, type)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1332052" y="4648200"/>
            <a:ext cx="267817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1332050" y="4371201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</a:t>
            </a:r>
            <a:r>
              <a:rPr lang="en-US" dirty="0" err="1" smtClean="0"/>
              <a:t>Resp</a:t>
            </a:r>
            <a:r>
              <a:rPr lang="en-US" dirty="0" smtClean="0"/>
              <a:t> (IPv4 &amp;/OR IPv6)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19400" y="9906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DHCP server a separate box</a:t>
            </a:r>
            <a:endParaRPr lang="en-US" dirty="0"/>
          </a:p>
        </p:txBody>
      </p:sp>
      <p:sp>
        <p:nvSpPr>
          <p:cNvPr id="23" name="Left-Right Arrow 22"/>
          <p:cNvSpPr/>
          <p:nvPr/>
        </p:nvSpPr>
        <p:spPr bwMode="auto">
          <a:xfrm>
            <a:off x="1332052" y="4953000"/>
            <a:ext cx="2678171" cy="381000"/>
          </a:xfrm>
          <a:prstGeom prst="left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8800" y="5029200"/>
            <a:ext cx="1903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802.1x (IPv4 &amp;/OR IPv6)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813772" y="2070253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DHCPd</a:t>
            </a:r>
            <a:r>
              <a:rPr lang="en-US" dirty="0" smtClean="0"/>
              <a:t>/Router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332051" y="2653211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Scanning (</a:t>
            </a:r>
            <a:r>
              <a:rPr lang="en-US" dirty="0" err="1" smtClean="0"/>
              <a:t>IPaddr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IE, type)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1330604" y="2971800"/>
            <a:ext cx="26796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667000"/>
            <a:ext cx="1276350" cy="1892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30568" y="4559892"/>
            <a:ext cx="450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IF: • network is v4 &amp;/OR v6 supporting only DHCP for address </a:t>
            </a:r>
            <a:r>
              <a:rPr lang="en-US" dirty="0" err="1" smtClean="0"/>
              <a:t>config</a:t>
            </a:r>
            <a:r>
              <a:rPr lang="en-US" dirty="0" smtClean="0"/>
              <a:t>, then AP needs to contact DHCP beforehand</a:t>
            </a:r>
            <a:endParaRPr lang="en-US" dirty="0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913" y="2351161"/>
            <a:ext cx="1157287" cy="1788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2497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4DBEEB7-4782-4D83-9FD5-ED10E11965F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74" y="1828800"/>
            <a:ext cx="63779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 descr="nokia-n900_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90189"/>
            <a:ext cx="530504" cy="96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1332052" y="2653211"/>
            <a:ext cx="0" cy="36713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4010223" y="2653210"/>
            <a:ext cx="0" cy="36713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332052" y="4191000"/>
            <a:ext cx="26796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1332051" y="3914001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</a:t>
            </a:r>
            <a:r>
              <a:rPr lang="en-US" dirty="0" err="1" smtClean="0"/>
              <a:t>Req</a:t>
            </a:r>
            <a:r>
              <a:rPr lang="en-US" dirty="0" smtClean="0"/>
              <a:t> (</a:t>
            </a:r>
            <a:r>
              <a:rPr lang="en-US" dirty="0" err="1" smtClean="0"/>
              <a:t>IPaddr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IE, type)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1332052" y="4648200"/>
            <a:ext cx="267817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1332050" y="4371201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</a:t>
            </a:r>
            <a:r>
              <a:rPr lang="en-US" dirty="0" err="1" smtClean="0"/>
              <a:t>Resp</a:t>
            </a:r>
            <a:r>
              <a:rPr lang="en-US" dirty="0" smtClean="0"/>
              <a:t> (IPv4 &amp;/OR IPv6)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19400" y="9906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DHCP server a separate box</a:t>
            </a:r>
            <a:endParaRPr lang="en-US" dirty="0"/>
          </a:p>
        </p:txBody>
      </p:sp>
      <p:sp>
        <p:nvSpPr>
          <p:cNvPr id="23" name="Left-Right Arrow 22"/>
          <p:cNvSpPr/>
          <p:nvPr/>
        </p:nvSpPr>
        <p:spPr bwMode="auto">
          <a:xfrm>
            <a:off x="1332052" y="4953000"/>
            <a:ext cx="2678171" cy="381000"/>
          </a:xfrm>
          <a:prstGeom prst="leftRightArrow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28800" y="5029200"/>
            <a:ext cx="1903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802.1x (IPv4 &amp;/OR IPv6)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813772" y="207025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DHCPd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332051" y="3443012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Scanning (</a:t>
            </a:r>
            <a:r>
              <a:rPr lang="en-US" dirty="0" err="1" smtClean="0"/>
              <a:t>IPaddr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IE, type)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1330604" y="3761601"/>
            <a:ext cx="26796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4330568" y="4559892"/>
            <a:ext cx="45086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 sends DHCP REQ for a pool of IP addresses</a:t>
            </a:r>
          </a:p>
          <a:p>
            <a:r>
              <a:rPr lang="en-US" dirty="0" err="1" smtClean="0"/>
              <a:t>DHCPd</a:t>
            </a:r>
            <a:r>
              <a:rPr lang="en-US" dirty="0" smtClean="0"/>
              <a:t> delegates a pool of IP addresses to the AP, with given lifetime</a:t>
            </a:r>
          </a:p>
          <a:p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new DHCP option needs to be defined for this to work</a:t>
            </a:r>
            <a:endParaRPr lang="en-US" dirty="0"/>
          </a:p>
          <a:p>
            <a:r>
              <a:rPr lang="en-US" dirty="0" smtClean="0"/>
              <a:t>When lifetime expires, STA needs to contact </a:t>
            </a:r>
            <a:r>
              <a:rPr lang="en-US" dirty="0" err="1" smtClean="0"/>
              <a:t>DHCPd</a:t>
            </a:r>
            <a:r>
              <a:rPr lang="en-US" dirty="0" smtClean="0"/>
              <a:t> and renew IP its address. Problem: current </a:t>
            </a:r>
            <a:r>
              <a:rPr lang="en-US" dirty="0" err="1" smtClean="0"/>
              <a:t>DHCPd</a:t>
            </a:r>
            <a:r>
              <a:rPr lang="en-US" dirty="0" smtClean="0"/>
              <a:t> implementations store the MAC address of the requestor and do not renew the IP address if request comes from a different MAC address</a:t>
            </a:r>
          </a:p>
          <a:p>
            <a:r>
              <a:rPr lang="en-US" dirty="0" smtClean="0">
                <a:sym typeface="Wingdings" pitchFamily="2" charset="2"/>
              </a:rPr>
              <a:t> AP could send a new DHCP REQ to </a:t>
            </a:r>
            <a:r>
              <a:rPr lang="en-US" dirty="0" err="1" smtClean="0">
                <a:sym typeface="Wingdings" pitchFamily="2" charset="2"/>
              </a:rPr>
              <a:t>DHCPd</a:t>
            </a:r>
            <a:r>
              <a:rPr lang="en-US" dirty="0" smtClean="0">
                <a:sym typeface="Wingdings" pitchFamily="2" charset="2"/>
              </a:rPr>
              <a:t> and update the MAC address for a given IP address once it allocated that to a STA. Needs a new DHCP option.</a:t>
            </a:r>
            <a:endParaRPr lang="en-US" dirty="0"/>
          </a:p>
        </p:txBody>
      </p:sp>
      <p:sp>
        <p:nvSpPr>
          <p:cNvPr id="2" name="Left-Right Arrow 1"/>
          <p:cNvSpPr/>
          <p:nvPr/>
        </p:nvSpPr>
        <p:spPr bwMode="auto">
          <a:xfrm>
            <a:off x="4114799" y="2819400"/>
            <a:ext cx="3505201" cy="304800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913" y="2351161"/>
            <a:ext cx="1157287" cy="1788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8908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4DBEEB7-4782-4D83-9FD5-ED10E11965F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74" y="1828800"/>
            <a:ext cx="63779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 descr="nokia-n900_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90189"/>
            <a:ext cx="530504" cy="96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1332052" y="2653211"/>
            <a:ext cx="0" cy="36713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4010223" y="2653210"/>
            <a:ext cx="0" cy="36713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1332052" y="4191000"/>
            <a:ext cx="26796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1332051" y="3914001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</a:t>
            </a:r>
            <a:r>
              <a:rPr lang="en-US" dirty="0" err="1" smtClean="0"/>
              <a:t>Req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1332052" y="4648200"/>
            <a:ext cx="267817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1332050" y="4371201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</a:t>
            </a:r>
            <a:r>
              <a:rPr lang="en-US" dirty="0" err="1" smtClean="0"/>
              <a:t>Resp</a:t>
            </a:r>
            <a:r>
              <a:rPr lang="en-US" dirty="0" smtClean="0"/>
              <a:t>         (IPv4 &amp;/OR IPv6)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819400" y="990600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Split MAC architecture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813772" y="2070253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DHCPd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332051" y="3443012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Scanning (</a:t>
            </a:r>
            <a:r>
              <a:rPr lang="en-US" dirty="0" err="1" smtClean="0"/>
              <a:t>IPaddr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IE, type)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1330604" y="3761601"/>
            <a:ext cx="26796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Left-Right Arrow 1"/>
          <p:cNvSpPr/>
          <p:nvPr/>
        </p:nvSpPr>
        <p:spPr bwMode="auto">
          <a:xfrm>
            <a:off x="6096000" y="2819400"/>
            <a:ext cx="1524000" cy="304800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913" y="2351161"/>
            <a:ext cx="1157287" cy="1788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6" name="Straight Connector 25"/>
          <p:cNvCxnSpPr/>
          <p:nvPr/>
        </p:nvCxnSpPr>
        <p:spPr bwMode="auto">
          <a:xfrm>
            <a:off x="6091868" y="2674005"/>
            <a:ext cx="0" cy="7690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3692774" y="1600200"/>
            <a:ext cx="726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L2 AP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564" y="1828800"/>
            <a:ext cx="650503" cy="77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5750174" y="1551801"/>
            <a:ext cx="726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L3 AC</a:t>
            </a:r>
            <a:endParaRPr lang="en-US" dirty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874" y="4282786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495800" y="4282786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 applicability restriction exists for the </a:t>
            </a:r>
            <a:r>
              <a:rPr lang="en-US" dirty="0" err="1" smtClean="0"/>
              <a:t>ProxyARP</a:t>
            </a:r>
            <a:r>
              <a:rPr lang="en-US" dirty="0" smtClean="0"/>
              <a:t> feature defined in 802.11v</a:t>
            </a:r>
          </a:p>
          <a:p>
            <a:endParaRPr lang="en-US" dirty="0"/>
          </a:p>
          <a:p>
            <a:r>
              <a:rPr lang="en-US" dirty="0" smtClean="0"/>
              <a:t>If capability bits are set correctly (in this case to indicate that the feature is not supported by the AP), then there is no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89415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118</TotalTime>
  <Words>706</Words>
  <Application>Microsoft Office PowerPoint</Application>
  <PresentationFormat>On-screen Show (4:3)</PresentationFormat>
  <Paragraphs>104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Document</vt:lpstr>
      <vt:lpstr>IP address configuration during association</vt:lpstr>
      <vt:lpstr>Abstract</vt:lpstr>
      <vt:lpstr>PowerPoint Presentation</vt:lpstr>
      <vt:lpstr>PowerPoint Presentation</vt:lpstr>
      <vt:lpstr>Applicability</vt:lpstr>
      <vt:lpstr>PowerPoint Presentation</vt:lpstr>
      <vt:lpstr>PowerPoint Presentation</vt:lpstr>
      <vt:lpstr>PowerPoint Presentation</vt:lpstr>
      <vt:lpstr>PowerPoint Presentation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Bajko Gabor (Nokia-CIC/MtView)</dc:creator>
  <cp:lastModifiedBy>Bajko Gabor (Nokia-CIC/MtView)</cp:lastModifiedBy>
  <cp:revision>24</cp:revision>
  <cp:lastPrinted>1998-02-10T13:28:06Z</cp:lastPrinted>
  <dcterms:created xsi:type="dcterms:W3CDTF">2011-07-15T00:15:07Z</dcterms:created>
  <dcterms:modified xsi:type="dcterms:W3CDTF">2011-07-18T17:02:43Z</dcterms:modified>
</cp:coreProperties>
</file>