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1" r:id="rId4"/>
    <p:sldId id="275" r:id="rId5"/>
    <p:sldId id="276" r:id="rId6"/>
    <p:sldId id="277" r:id="rId7"/>
    <p:sldId id="278" r:id="rId8"/>
    <p:sldId id="279" r:id="rId9"/>
    <p:sldId id="280" r:id="rId10"/>
    <p:sldId id="27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July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-11/0977r1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Upper Layer Setup Proposal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2011-07</a:t>
            </a:r>
            <a:r>
              <a:rPr lang="en-US" altLang="ja-JP" sz="2000" b="0" dirty="0" smtClean="0"/>
              <a:t>-</a:t>
            </a:r>
            <a:r>
              <a:rPr lang="en-US" altLang="ja-JP" sz="2000" b="0" dirty="0" smtClean="0"/>
              <a:t>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the following phase.</a:t>
            </a:r>
          </a:p>
          <a:p>
            <a:pPr>
              <a:buFontTx/>
              <a:buNone/>
            </a:pPr>
            <a:endParaRPr lang="en-US" altLang="ja-JP" dirty="0" smtClean="0"/>
          </a:p>
          <a:p>
            <a:r>
              <a:rPr lang="en-US" altLang="ja-JP" dirty="0" smtClean="0"/>
              <a:t>Upper Layer Setup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Upper Layer Information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We, IEEE802.11, should specify only a container IE which deliver upper layer information.</a:t>
            </a:r>
          </a:p>
          <a:p>
            <a:r>
              <a:rPr lang="en-US" altLang="ja-JP" dirty="0" smtClean="0"/>
              <a:t>Because</a:t>
            </a:r>
          </a:p>
          <a:p>
            <a:pPr lvl="1"/>
            <a:r>
              <a:rPr lang="en-US" altLang="ja-JP" dirty="0" smtClean="0"/>
              <a:t>Our scope is L1 and L2.</a:t>
            </a:r>
          </a:p>
          <a:p>
            <a:pPr lvl="1"/>
            <a:r>
              <a:rPr lang="en-US" altLang="ja-JP" dirty="0" smtClean="0"/>
              <a:t>DHCP options are growing and difficult to follow.</a:t>
            </a:r>
          </a:p>
          <a:p>
            <a:pPr lvl="1"/>
            <a:r>
              <a:rPr lang="en-US" altLang="ja-JP" dirty="0" smtClean="0"/>
              <a:t>IP specific contents should be specified by IETF.</a:t>
            </a:r>
          </a:p>
          <a:p>
            <a:r>
              <a:rPr lang="en-US" altLang="ja-JP" dirty="0" smtClean="0"/>
              <a:t>So we should make liaison to IETF and discuss in </a:t>
            </a:r>
            <a:r>
              <a:rPr lang="en-US" altLang="ja-JP" smtClean="0"/>
              <a:t>IETF.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 of an Example Solution</a:t>
            </a:r>
            <a:endParaRPr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intend to show just technical probability by this example.</a:t>
            </a:r>
          </a:p>
          <a:p>
            <a:r>
              <a:rPr lang="en-US" altLang="ja-JP" dirty="0" smtClean="0"/>
              <a:t>Detailed specification should be discussed in IETF.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F7C4031-7F9F-544A-AF6E-872DBF3FC96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DHCPv4</a:t>
            </a:r>
            <a:endParaRPr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2400" dirty="0" smtClean="0"/>
              <a:t>Usually 4 messages are exchanged in DHCPv4.</a:t>
            </a:r>
          </a:p>
          <a:p>
            <a:r>
              <a:rPr lang="en-US" altLang="ja-JP" sz="2400" dirty="0" smtClean="0"/>
              <a:t>DHCPv4 allows multiple servers on a single subnet.</a:t>
            </a:r>
          </a:p>
          <a:p>
            <a:r>
              <a:rPr lang="en-US" altLang="ja-JP" sz="2400" dirty="0" smtClean="0"/>
              <a:t>DHCPREQUEST is broadcasted to notify which server is selected.</a:t>
            </a:r>
            <a:endParaRPr lang="ja-JP" altLang="en-US" sz="2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cxnSp>
        <p:nvCxnSpPr>
          <p:cNvPr id="10" name="直線コネクタ 9"/>
          <p:cNvCxnSpPr/>
          <p:nvPr/>
        </p:nvCxnSpPr>
        <p:spPr bwMode="auto">
          <a:xfrm rot="5400000">
            <a:off x="3582194" y="3961606"/>
            <a:ext cx="3810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 rot="5400000">
            <a:off x="6096794" y="3961606"/>
            <a:ext cx="3810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105400" y="1676400"/>
            <a:ext cx="74892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Client</a:t>
            </a:r>
            <a:endParaRPr kumimoji="1" lang="ja-JP" altLang="en-US" sz="1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00764" y="1676400"/>
            <a:ext cx="78739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15" name="直線矢印コネクタ 14"/>
          <p:cNvCxnSpPr/>
          <p:nvPr/>
        </p:nvCxnSpPr>
        <p:spPr bwMode="auto">
          <a:xfrm>
            <a:off x="5486400" y="2514600"/>
            <a:ext cx="2514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5486400" y="3352800"/>
            <a:ext cx="2514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5486400" y="4343400"/>
            <a:ext cx="2514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 flipH="1">
            <a:off x="5486400" y="5257800"/>
            <a:ext cx="2514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5867400" y="2209800"/>
            <a:ext cx="1762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DHCPDISCOVER</a:t>
            </a:r>
          </a:p>
          <a:p>
            <a:pPr algn="ctr"/>
            <a:r>
              <a:rPr kumimoji="1" lang="en-US" altLang="ja-JP" sz="1600" dirty="0" smtClean="0"/>
              <a:t>(Broadcast)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03592" y="3048000"/>
            <a:ext cx="20420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DHCPOFFER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Unicast</a:t>
            </a:r>
            <a:r>
              <a:rPr kumimoji="1" lang="en-US" altLang="ja-JP" sz="1600" dirty="0" smtClean="0"/>
              <a:t> or Broadcast)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75004" y="4038600"/>
            <a:ext cx="16516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DHCPREQUEST</a:t>
            </a:r>
          </a:p>
          <a:p>
            <a:pPr algn="ctr"/>
            <a:r>
              <a:rPr kumimoji="1" lang="en-US" altLang="ja-JP" sz="1600" dirty="0" smtClean="0"/>
              <a:t>(Broadcast)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26440" y="4953000"/>
            <a:ext cx="20420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DHCPACK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Unicast</a:t>
            </a:r>
            <a:r>
              <a:rPr kumimoji="1" lang="en-US" altLang="ja-JP" sz="1600" dirty="0" smtClean="0"/>
              <a:t> or Broadcast)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FILS delivers DHCP messages</a:t>
            </a:r>
            <a:endParaRPr lang="ja-JP" altLang="en-US" dirty="0"/>
          </a:p>
        </p:txBody>
      </p:sp>
      <p:sp>
        <p:nvSpPr>
          <p:cNvPr id="21" name="コンテンツ プレースホルダ 20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altLang="ja-JP" sz="1800" dirty="0" smtClean="0"/>
              <a:t>STA put a DHCP message to </a:t>
            </a:r>
            <a:r>
              <a:rPr lang="en-US" altLang="ja-JP" sz="1800" dirty="0" err="1" smtClean="0"/>
              <a:t>UpperLayer</a:t>
            </a:r>
            <a:r>
              <a:rPr lang="en-US" altLang="ja-JP" sz="1800" dirty="0" smtClean="0"/>
              <a:t> Information IE and transmit to AP.</a:t>
            </a:r>
          </a:p>
          <a:p>
            <a:r>
              <a:rPr lang="en-US" altLang="ja-JP" sz="1800" dirty="0" smtClean="0"/>
              <a:t>AP picks up the DHCP message from Upper Layer Information IE, </a:t>
            </a:r>
            <a:r>
              <a:rPr lang="en-US" altLang="ja-JP" sz="1800" dirty="0" smtClean="0"/>
              <a:t>t</a:t>
            </a:r>
            <a:r>
              <a:rPr lang="en-US" altLang="ja-JP" sz="1800" dirty="0" smtClean="0"/>
              <a:t>hen constructs complete DHCP message and transmit it to DHCP Server.</a:t>
            </a:r>
          </a:p>
          <a:p>
            <a:r>
              <a:rPr lang="en-US" altLang="ja-JP" sz="1800" dirty="0" smtClean="0"/>
              <a:t>And vice versa.</a:t>
            </a:r>
          </a:p>
          <a:p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73531" y="1676400"/>
            <a:ext cx="60226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25589" y="16764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grpSp>
        <p:nvGrpSpPr>
          <p:cNvPr id="23" name="図形グループ 22"/>
          <p:cNvGrpSpPr/>
          <p:nvPr/>
        </p:nvGrpSpPr>
        <p:grpSpPr>
          <a:xfrm>
            <a:off x="1981200" y="2057400"/>
            <a:ext cx="5183188" cy="1981200"/>
            <a:chOff x="1981200" y="2057400"/>
            <a:chExt cx="5183188" cy="3810000"/>
          </a:xfrm>
        </p:grpSpPr>
        <p:cxnSp>
          <p:nvCxnSpPr>
            <p:cNvPr id="7" name="直線コネクタ 6"/>
            <p:cNvCxnSpPr/>
            <p:nvPr/>
          </p:nvCxnSpPr>
          <p:spPr bwMode="auto">
            <a:xfrm rot="5400000">
              <a:off x="76994" y="3961606"/>
              <a:ext cx="3810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auto">
            <a:xfrm rot="5400000">
              <a:off x="2667794" y="3961606"/>
              <a:ext cx="3810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 bwMode="auto">
            <a:xfrm rot="5400000">
              <a:off x="5258594" y="3961606"/>
              <a:ext cx="3810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/>
          <p:cNvSpPr txBox="1"/>
          <p:nvPr/>
        </p:nvSpPr>
        <p:spPr>
          <a:xfrm>
            <a:off x="6429140" y="1676400"/>
            <a:ext cx="14542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DHCP Server</a:t>
            </a:r>
            <a:endParaRPr kumimoji="1" lang="ja-JP" altLang="en-US" sz="1800" dirty="0"/>
          </a:p>
        </p:txBody>
      </p:sp>
      <p:cxnSp>
        <p:nvCxnSpPr>
          <p:cNvPr id="14" name="直線矢印コネクタ 13"/>
          <p:cNvCxnSpPr/>
          <p:nvPr/>
        </p:nvCxnSpPr>
        <p:spPr bwMode="auto">
          <a:xfrm>
            <a:off x="1981200" y="2362200"/>
            <a:ext cx="2590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>
            <a:off x="4572000" y="2743200"/>
            <a:ext cx="2590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4572000" y="3352800"/>
            <a:ext cx="2590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H="1">
            <a:off x="1981200" y="3733800"/>
            <a:ext cx="2590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正方形/長方形 23"/>
          <p:cNvSpPr/>
          <p:nvPr/>
        </p:nvSpPr>
        <p:spPr bwMode="auto">
          <a:xfrm>
            <a:off x="2590800" y="1828800"/>
            <a:ext cx="1066800" cy="1143000"/>
          </a:xfrm>
          <a:prstGeom prst="rect">
            <a:avLst/>
          </a:prstGeom>
          <a:gradFill flip="none" rotWithShape="1">
            <a:gsLst>
              <a:gs pos="0">
                <a:srgbClr val="FFFA46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66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message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2590800" y="2514600"/>
            <a:ext cx="1066800" cy="457200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Upper Layer Info IE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410200" y="2514600"/>
            <a:ext cx="1066800" cy="457200"/>
          </a:xfrm>
          <a:prstGeom prst="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message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5410200" y="3200400"/>
            <a:ext cx="1066800" cy="457200"/>
          </a:xfrm>
          <a:prstGeom prst="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message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2590800" y="3124200"/>
            <a:ext cx="1066800" cy="1143000"/>
          </a:xfrm>
          <a:prstGeom prst="rect">
            <a:avLst/>
          </a:prstGeom>
          <a:gradFill flip="none" rotWithShape="1">
            <a:gsLst>
              <a:gs pos="0">
                <a:srgbClr val="FFFA46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66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message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2590800" y="3810000"/>
            <a:ext cx="1066800" cy="457200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Upper Layer Info IE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Modifications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Maximum length of IE is limited to 256 octet.  So one DHCP message may be divided into multiple </a:t>
            </a:r>
            <a:r>
              <a:rPr lang="en-US" altLang="ja-JP" dirty="0" err="1" smtClean="0"/>
              <a:t>IEs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If FILS uses only one round-trip message exchange, more modifications are required.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One Round-trip DHCP modification</a:t>
            </a:r>
            <a:endParaRPr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4102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When AP starts up, AP transmit DHCPDISCOVER to DHCP Servers.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DHCP servers transmit DHCPOFFER to the AP.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The AP selects one DHCP server and broadcast DHCPREQUEST </a:t>
            </a:r>
            <a:r>
              <a:rPr lang="en-US" altLang="ja-JP" sz="1400" u="sng" dirty="0" smtClean="0">
                <a:solidFill>
                  <a:srgbClr val="FF0000"/>
                </a:solidFill>
              </a:rPr>
              <a:t>without IP address assignment</a:t>
            </a:r>
            <a:r>
              <a:rPr lang="en-US" altLang="ja-JP" sz="1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The selected DHCP server transmits DHCPACK to the AP </a:t>
            </a:r>
            <a:r>
              <a:rPr lang="en-US" altLang="ja-JP" sz="1400" u="sng" dirty="0" smtClean="0">
                <a:solidFill>
                  <a:srgbClr val="FF0000"/>
                </a:solidFill>
              </a:rPr>
              <a:t>without IP address assignment</a:t>
            </a:r>
            <a:r>
              <a:rPr lang="en-US" altLang="ja-JP" sz="1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STA transmits DHCPREQUEST in FILS message. </a:t>
            </a:r>
            <a:r>
              <a:rPr lang="en-US" altLang="ja-JP" sz="1400" u="sng" dirty="0" smtClean="0">
                <a:solidFill>
                  <a:srgbClr val="FF0000"/>
                </a:solidFill>
              </a:rPr>
              <a:t>This may or may not include specific (desired) IP address.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The AP transfer it to the selected DHCP server.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DHCP server assigns IP address </a:t>
            </a:r>
            <a:r>
              <a:rPr lang="en-US" altLang="ja-JP" sz="1400" u="sng" dirty="0" smtClean="0">
                <a:solidFill>
                  <a:srgbClr val="FF0000"/>
                </a:solidFill>
              </a:rPr>
              <a:t>even if the DHCPREQUEST does not include specific IP address</a:t>
            </a:r>
            <a:r>
              <a:rPr lang="en-US" altLang="ja-JP" sz="1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 smtClean="0"/>
              <a:t>The AP transfer it to the STA in FILS message.</a:t>
            </a:r>
            <a:endParaRPr lang="en-US" altLang="ja-JP" sz="16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1600" dirty="0" smtClean="0"/>
          </a:p>
          <a:p>
            <a:pPr marL="514350" indent="-514350">
              <a:buNone/>
            </a:pPr>
            <a:r>
              <a:rPr lang="en-US" altLang="ja-JP" sz="1600" dirty="0" smtClean="0"/>
              <a:t>DHCP modifications are red-lined.</a:t>
            </a:r>
          </a:p>
          <a:p>
            <a:pPr marL="514350" indent="-514350">
              <a:buFont typeface="+mj-lt"/>
              <a:buAutoNum type="arabicPeriod"/>
            </a:pPr>
            <a:endParaRPr lang="ja-JP" altLang="en-US" sz="1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45531" y="1676400"/>
            <a:ext cx="60226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97389" y="16764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12" name="直線コネクタ 11"/>
          <p:cNvCxnSpPr/>
          <p:nvPr/>
        </p:nvCxnSpPr>
        <p:spPr bwMode="auto">
          <a:xfrm rot="5400000">
            <a:off x="44584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54490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64396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127752" y="1676400"/>
            <a:ext cx="80021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DHCP</a:t>
            </a:r>
          </a:p>
          <a:p>
            <a:pPr algn="ctr"/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7543800" y="30480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H="1">
            <a:off x="7543800" y="35052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>
            <a:off x="7543800" y="39624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H="1">
            <a:off x="7543800" y="44196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6553200" y="50292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H="1">
            <a:off x="6553200" y="59436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7924800" y="2743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1</a:t>
            </a:r>
            <a:endParaRPr kumimoji="1"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924800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2</a:t>
            </a:r>
            <a:endParaRPr kumimoji="1" lang="ja-JP" altLang="en-US" sz="1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924800" y="3657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3</a:t>
            </a:r>
            <a:endParaRPr kumimoji="1" lang="ja-JP" altLang="en-US" sz="1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924800" y="4114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4</a:t>
            </a:r>
            <a:endParaRPr kumimoji="1" lang="ja-JP" altLang="en-US" sz="1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934200" y="4724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5</a:t>
            </a:r>
            <a:endParaRPr kumimoji="1" lang="ja-JP" altLang="en-US" sz="1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934200" y="563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8</a:t>
            </a:r>
            <a:endParaRPr kumimoji="1" lang="ja-JP" altLang="en-US" sz="1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77200" y="1600200"/>
            <a:ext cx="80021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DHCP</a:t>
            </a:r>
          </a:p>
          <a:p>
            <a:pPr algn="ctr"/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7543800" y="52578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7543800" y="57150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テキスト ボックス 33"/>
          <p:cNvSpPr txBox="1"/>
          <p:nvPr/>
        </p:nvSpPr>
        <p:spPr>
          <a:xfrm>
            <a:off x="7924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6</a:t>
            </a:r>
            <a:endParaRPr kumimoji="1" lang="ja-JP" altLang="en-US" sz="1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924800" y="5410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7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4186</TotalTime>
  <Words>793</Words>
  <Application>Microsoft Macintosh PowerPoint</Application>
  <PresentationFormat>画面に合わせる (4:3)</PresentationFormat>
  <Paragraphs>152</Paragraphs>
  <Slides>10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TGai Upper Layer Setup Proposal</vt:lpstr>
      <vt:lpstr>Abstract</vt:lpstr>
      <vt:lpstr>Conformance w/ Tgai PAR &amp; 5C </vt:lpstr>
      <vt:lpstr>Upper Layer Information IE</vt:lpstr>
      <vt:lpstr>Introduction of an Example Solution</vt:lpstr>
      <vt:lpstr>DHCPv4</vt:lpstr>
      <vt:lpstr>FILS delivers DHCP messages</vt:lpstr>
      <vt:lpstr>Modifications</vt:lpstr>
      <vt:lpstr>One Round-trip DHCP modification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28</cp:revision>
  <cp:lastPrinted>1998-02-10T13:28:06Z</cp:lastPrinted>
  <dcterms:created xsi:type="dcterms:W3CDTF">2011-07-17T04:42:17Z</dcterms:created>
  <dcterms:modified xsi:type="dcterms:W3CDTF">2011-07-18T20:21:26Z</dcterms:modified>
</cp:coreProperties>
</file>