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81" r:id="rId4"/>
    <p:sldId id="272" r:id="rId5"/>
    <p:sldId id="279" r:id="rId6"/>
    <p:sldId id="273" r:id="rId7"/>
    <p:sldId id="274" r:id="rId8"/>
    <p:sldId id="276" r:id="rId9"/>
    <p:sldId id="277" r:id="rId10"/>
    <p:sldId id="278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52" y="-84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802.11-11/xxxxr0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0B0AF0D0-53DF-48AF-A87A-87CD378893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05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802.11-11/xxxxr0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F9FD260-CF7F-48C6-8E37-BE3AE3FD57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704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8C16961-6F9F-4E05-BCC1-65E5E6A5275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8746CBE-FCA5-4035-AEDF-2C89E2FE70DB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F63E758-A01E-48B9-B3D3-08BB7C1D0E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07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75974E4-563A-40E9-B9EF-E7DAE4B57B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0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6545F51-420D-4BFD-94B1-EA17796C8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1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A983514-D256-4A3A-B2C1-D1195140E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58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0C5BD98-A5FC-4BFF-A344-4049A3CEA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21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B932D6C-2138-4FB3-9B38-6E1BD1D4D0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66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DAB66C0-42A7-413F-BEBE-3907E169E0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0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AD671CC-CF5A-4FA4-9599-D15627F2A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6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9C2D2C8-43AC-47E8-8ED7-607DBB255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7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A004641-A8E4-4FC3-BD00-AB7F3FAB2B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7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B2E2253-7D7F-475C-B003-0126DF3946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6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299AE2B9-1EF2-4DBD-91FF-A676C782F1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/>
              <a:t>doc.: IEEE 802.11-yy/xxxxr0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B1A3F1F-04C5-486C-B4E6-5044B178B865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Group Addressed MSDUs in 802.11ac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2011-07-12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83821"/>
              </p:ext>
            </p:extLst>
          </p:nvPr>
        </p:nvGraphicFramePr>
        <p:xfrm>
          <a:off x="515938" y="2279650"/>
          <a:ext cx="8139112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Document" r:id="rId4" imgW="8244137" imgH="2751870" progId="Word.Document.8">
                  <p:embed/>
                </p:oleObj>
              </mc:Choice>
              <mc:Fallback>
                <p:oleObj name="Document" r:id="rId4" imgW="8244137" imgH="275187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9650"/>
                        <a:ext cx="8139112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efficiency of the group addressed frames transmission is simple to improve in VHT BSSs</a:t>
            </a:r>
          </a:p>
          <a:p>
            <a:pPr lvl="1"/>
            <a:r>
              <a:rPr lang="fi-FI" dirty="0" smtClean="0"/>
              <a:t>The individually and group addressed MPDUs should have the same capabilities for frames transmission and reception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A983514-D256-4A3A-B2C1-D1195140E1A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6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387B72F-07C3-4BBA-AE7E-66CD1CEED83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fi-FI" dirty="0" smtClean="0"/>
              <a:t>The presentation provides means to improve the group addressed MSDUs transmission </a:t>
            </a:r>
            <a:r>
              <a:rPr lang="fi-FI" dirty="0" smtClean="0"/>
              <a:t>efficiency, </a:t>
            </a:r>
            <a:r>
              <a:rPr lang="fi-FI" dirty="0" smtClean="0"/>
              <a:t>and to reduce power consumption of the STAs. </a:t>
            </a:r>
          </a:p>
          <a:p>
            <a:pPr>
              <a:buNone/>
            </a:pPr>
            <a:r>
              <a:rPr lang="fi-FI" dirty="0" smtClean="0"/>
              <a:t>The presentation solves the following CIDs: 2614, 2631, 2740, 3704, 2615, 2632, 3702, and 3705.</a:t>
            </a:r>
          </a:p>
          <a:p>
            <a:pPr>
              <a:buFontTx/>
              <a:buNone/>
            </a:pPr>
            <a:r>
              <a:rPr lang="fi-FI" sz="2000" dirty="0" smtClean="0"/>
              <a:t>The group addressed frames transmission </a:t>
            </a:r>
            <a:r>
              <a:rPr lang="fi-FI" sz="2000" dirty="0" smtClean="0"/>
              <a:t>efficiency </a:t>
            </a:r>
            <a:r>
              <a:rPr lang="fi-FI" sz="2000" dirty="0" smtClean="0"/>
              <a:t>is improved:</a:t>
            </a:r>
          </a:p>
          <a:p>
            <a:pPr lvl="1">
              <a:buFont typeface="Wingdings" pitchFamily="2" charset="2"/>
              <a:buChar char="Ø"/>
            </a:pPr>
            <a:r>
              <a:rPr lang="fi-FI" dirty="0" smtClean="0"/>
              <a:t>RTS CTS prior group addressed frames transmission</a:t>
            </a:r>
          </a:p>
          <a:p>
            <a:pPr lvl="1">
              <a:buFont typeface="Wingdings" pitchFamily="2" charset="2"/>
              <a:buChar char="Ø"/>
            </a:pPr>
            <a:r>
              <a:rPr lang="fi-FI" dirty="0" smtClean="0"/>
              <a:t>TXOP of group addressed frames</a:t>
            </a:r>
          </a:p>
          <a:p>
            <a:pPr lvl="1">
              <a:buFontTx/>
              <a:buNone/>
            </a:pPr>
            <a:r>
              <a:rPr lang="fi-FI" dirty="0" smtClean="0"/>
              <a:t>The power consumption of group addressed frames reception is reduced:</a:t>
            </a:r>
          </a:p>
          <a:p>
            <a:pPr lvl="1">
              <a:buFont typeface="Wingdings" pitchFamily="2" charset="2"/>
              <a:buChar char="Ø"/>
            </a:pPr>
            <a:r>
              <a:rPr lang="fi-FI" dirty="0" smtClean="0"/>
              <a:t>The TA and (RA or frame type) indication in PLCP headers</a:t>
            </a:r>
            <a:endParaRPr lang="fi-FI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clause 9.3.6 </a:t>
            </a:r>
            <a:r>
              <a:rPr lang="en-US" dirty="0" smtClean="0"/>
              <a:t>group </a:t>
            </a:r>
            <a:r>
              <a:rPr lang="en-US" dirty="0"/>
              <a:t>addressed MPDU transfer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>
                <a:solidFill>
                  <a:schemeClr val="tx1"/>
                </a:solidFill>
              </a:rPr>
              <a:t>Clause 9.3.6 defines:“ </a:t>
            </a:r>
            <a:r>
              <a:rPr lang="en-US" sz="2000" b="0" i="1" dirty="0" smtClean="0">
                <a:solidFill>
                  <a:schemeClr val="tx1"/>
                </a:solidFill>
              </a:rPr>
              <a:t>In the absence of a PCF, when group addressed MPDUs in which the To DS field is 0 are transferred from a STA, only the basic access procedure shall be used. Regardless of the length of the frame, no RTS/CTS exchange shall be used.”</a:t>
            </a:r>
          </a:p>
          <a:p>
            <a:r>
              <a:rPr lang="fi-FI" sz="2000" dirty="0" smtClean="0"/>
              <a:t>It is unclear  what is basic access procedure</a:t>
            </a:r>
          </a:p>
          <a:p>
            <a:pPr lvl="1"/>
            <a:r>
              <a:rPr lang="fi-FI" sz="1800" dirty="0" smtClean="0"/>
              <a:t>Only one PPDU may be transmitted in a TXOP? </a:t>
            </a:r>
          </a:p>
          <a:p>
            <a:r>
              <a:rPr lang="fi-FI" sz="2000" dirty="0" smtClean="0"/>
              <a:t>RTS CTS cannot be used prior group addressed MPDUs transmission</a:t>
            </a:r>
          </a:p>
          <a:p>
            <a:pPr lvl="1"/>
            <a:r>
              <a:rPr lang="fi-FI" sz="1800" dirty="0" smtClean="0"/>
              <a:t>The CCA sensing is only performed at the transmitter which may lead to transmission collisions and hidden node problems</a:t>
            </a:r>
          </a:p>
          <a:p>
            <a:pPr lvl="1"/>
            <a:r>
              <a:rPr lang="fi-FI" sz="1800" dirty="0" smtClean="0"/>
              <a:t>The larger transmission bandwidth makes collisions of the transmissions even more likely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A983514-D256-4A3A-B2C1-D1195140E1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RTS CTS for </a:t>
            </a:r>
            <a:r>
              <a:rPr lang="fi-FI" dirty="0"/>
              <a:t>G</a:t>
            </a:r>
            <a:r>
              <a:rPr lang="fi-FI" dirty="0" smtClean="0"/>
              <a:t>roup Addressed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Enable RTS CTS signaling prior group addressed frames transmission</a:t>
            </a:r>
          </a:p>
          <a:p>
            <a:pPr lvl="1"/>
            <a:r>
              <a:rPr lang="fi-FI" dirty="0" smtClean="0"/>
              <a:t>RTS is addressed to an individual address of a STA in BSS</a:t>
            </a:r>
          </a:p>
          <a:p>
            <a:pPr lvl="1"/>
            <a:r>
              <a:rPr lang="fi-FI" dirty="0" smtClean="0"/>
              <a:t>The STA responds with CTS frame</a:t>
            </a:r>
          </a:p>
          <a:p>
            <a:pPr lvl="1"/>
            <a:r>
              <a:rPr lang="fi-FI" dirty="0"/>
              <a:t>G</a:t>
            </a:r>
            <a:r>
              <a:rPr lang="fi-FI" dirty="0" smtClean="0"/>
              <a:t>roup addressed frames are transmitted</a:t>
            </a:r>
          </a:p>
          <a:p>
            <a:r>
              <a:rPr lang="fi-FI" dirty="0" smtClean="0"/>
              <a:t>The level of RTS CTS protection for group addressed frames is similar to protection level of MU MIMO transmissions</a:t>
            </a:r>
          </a:p>
          <a:p>
            <a:pPr lvl="1"/>
            <a:r>
              <a:rPr lang="fi-FI" dirty="0" smtClean="0"/>
              <a:t>In both cases data is transmitted to multiple devices and RTS CTS exchange is done with a single 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A983514-D256-4A3A-B2C1-D1195140E1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RTS CTS for group addressed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Both the RTS transmitter and CTS transmitter perform virtual carrier sensing in primary channel and CCA sensing in non-primary channels </a:t>
            </a:r>
          </a:p>
          <a:p>
            <a:pPr lvl="1"/>
            <a:r>
              <a:rPr lang="fi-FI" dirty="0" smtClean="0"/>
              <a:t>RTS CTS avoids collisions with ongoing transmissions </a:t>
            </a:r>
          </a:p>
          <a:p>
            <a:pPr lvl="1"/>
            <a:r>
              <a:rPr lang="fi-FI" dirty="0" smtClean="0"/>
              <a:t>RTS CTS is the only mechanism to avoid OBSS problems</a:t>
            </a:r>
          </a:p>
          <a:p>
            <a:pPr lvl="1"/>
            <a:r>
              <a:rPr lang="fi-FI" dirty="0" smtClean="0"/>
              <a:t>RTS CTS distributes NAV to non-primary channels to ensure the protection for the transmission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A983514-D256-4A3A-B2C1-D1195140E1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8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TXOP for Group Addressed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TXOP enables transmission of multiple MPDUs with the same contention</a:t>
            </a:r>
          </a:p>
          <a:p>
            <a:pPr lvl="1"/>
            <a:r>
              <a:rPr lang="fi-FI" dirty="0" smtClean="0"/>
              <a:t>Reduced amount of contentions improve transmission efficiency</a:t>
            </a:r>
          </a:p>
          <a:p>
            <a:pPr lvl="1"/>
            <a:r>
              <a:rPr lang="fi-FI" dirty="0" smtClean="0"/>
              <a:t>NAV protection avoids transmission collisions</a:t>
            </a:r>
          </a:p>
          <a:p>
            <a:pPr lvl="1"/>
            <a:r>
              <a:rPr lang="fi-FI" dirty="0" smtClean="0"/>
              <a:t>The same mechanism (TXOP) is used for group addressed and individually addressed MPDUs </a:t>
            </a:r>
          </a:p>
          <a:p>
            <a:r>
              <a:rPr lang="fi-FI" dirty="0" smtClean="0"/>
              <a:t>The group addressed frames should be transmitted to all receivers, i.e. </a:t>
            </a:r>
            <a:r>
              <a:rPr lang="fi-FI" dirty="0"/>
              <a:t>t</a:t>
            </a:r>
            <a:r>
              <a:rPr lang="fi-FI" dirty="0" smtClean="0"/>
              <a:t>ransmission rate is typically low</a:t>
            </a:r>
          </a:p>
          <a:p>
            <a:pPr lvl="1"/>
            <a:r>
              <a:rPr lang="fi-FI" dirty="0" smtClean="0"/>
              <a:t>The aggregated MPDU may require very long transmission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A983514-D256-4A3A-B2C1-D1195140E1A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Jarkko Kneckt,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C120962-6C83-47E5-B318-7812F7C0497F}" type="slidenum">
              <a:rPr lang="en-US"/>
              <a:pPr/>
              <a:t>7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Recap, Address Indication in PLCP Header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802.11ac PLCP </a:t>
            </a:r>
            <a:r>
              <a:rPr lang="en-GB" sz="2000" dirty="0"/>
              <a:t>header indicates:</a:t>
            </a:r>
          </a:p>
          <a:p>
            <a:pPr lvl="1"/>
            <a:r>
              <a:rPr lang="en-GB" dirty="0"/>
              <a:t>Individually addressed PPDU to single user (SU) </a:t>
            </a:r>
          </a:p>
          <a:p>
            <a:pPr lvl="2"/>
            <a:r>
              <a:rPr lang="en-GB" dirty="0"/>
              <a:t>The </a:t>
            </a:r>
            <a:r>
              <a:rPr lang="en-GB" dirty="0" smtClean="0"/>
              <a:t>partial AID </a:t>
            </a:r>
            <a:r>
              <a:rPr lang="en-GB" dirty="0"/>
              <a:t>defines the </a:t>
            </a:r>
            <a:r>
              <a:rPr lang="en-GB" dirty="0" smtClean="0"/>
              <a:t>BSSID and AID of the receiver</a:t>
            </a:r>
            <a:endParaRPr lang="en-GB" dirty="0"/>
          </a:p>
          <a:p>
            <a:pPr lvl="1"/>
            <a:r>
              <a:rPr lang="en-GB" dirty="0"/>
              <a:t>Individually addressed aggregated PPDU (A-PPDU) to multiple users (MU)</a:t>
            </a:r>
          </a:p>
          <a:p>
            <a:pPr lvl="2"/>
            <a:r>
              <a:rPr lang="en-GB" dirty="0"/>
              <a:t>The Group ID defines the </a:t>
            </a:r>
            <a:r>
              <a:rPr lang="en-GB" dirty="0" smtClean="0"/>
              <a:t>receivers </a:t>
            </a:r>
            <a:endParaRPr lang="en-GB" dirty="0"/>
          </a:p>
          <a:p>
            <a:pPr lvl="1"/>
            <a:r>
              <a:rPr lang="en-GB" dirty="0"/>
              <a:t>Group addressed PPDU</a:t>
            </a:r>
          </a:p>
          <a:p>
            <a:pPr lvl="2"/>
            <a:r>
              <a:rPr lang="en-GB" b="1" dirty="0"/>
              <a:t>The </a:t>
            </a:r>
            <a:r>
              <a:rPr lang="en-GB" b="1" dirty="0" smtClean="0"/>
              <a:t>partial AID </a:t>
            </a:r>
            <a:r>
              <a:rPr lang="en-GB" b="1" dirty="0"/>
              <a:t>set to 0 indicates group </a:t>
            </a:r>
            <a:r>
              <a:rPr lang="en-GB" b="1" dirty="0" smtClean="0"/>
              <a:t>address MPDU transmission in any BSS</a:t>
            </a:r>
          </a:p>
          <a:p>
            <a:pPr lvl="1"/>
            <a:r>
              <a:rPr lang="en-GB" b="1" dirty="0" smtClean="0"/>
              <a:t>The partial AID set to 0 indicates frame transmission in a IBSS</a:t>
            </a:r>
          </a:p>
          <a:p>
            <a:pPr lvl="1"/>
            <a:r>
              <a:rPr lang="en-GB" dirty="0" smtClean="0"/>
              <a:t>The same partial AID value 0 should not be used for multiple frame type transmissions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473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Jarkko Kneckt,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E84675B-4780-4E87-B7BF-FFA0C06ABC05}" type="slidenum">
              <a:rPr lang="en-US"/>
              <a:pPr/>
              <a:t>8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Challenges of the Address Indication in PLCP Header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Currently PLCP header has partial AID set to 0 for group addressed </a:t>
            </a:r>
            <a:r>
              <a:rPr lang="en-US" dirty="0" smtClean="0"/>
              <a:t>frames</a:t>
            </a:r>
          </a:p>
          <a:p>
            <a:pPr lvl="1"/>
            <a:r>
              <a:rPr lang="fi-FI" dirty="0" smtClean="0"/>
              <a:t>The same value is used for all frames transmission in IBSS</a:t>
            </a:r>
          </a:p>
          <a:p>
            <a:r>
              <a:rPr lang="en-US" dirty="0" smtClean="0"/>
              <a:t>STAs cannot detect from PLCP header:</a:t>
            </a:r>
            <a:endParaRPr lang="en-US" dirty="0"/>
          </a:p>
          <a:p>
            <a:pPr lvl="1"/>
            <a:r>
              <a:rPr lang="en-US" dirty="0"/>
              <a:t>Transmitter Address (BSSID</a:t>
            </a:r>
            <a:r>
              <a:rPr lang="en-US" dirty="0" smtClean="0"/>
              <a:t>)</a:t>
            </a:r>
          </a:p>
          <a:p>
            <a:pPr lvl="1"/>
            <a:r>
              <a:rPr lang="fi-FI" dirty="0" smtClean="0"/>
              <a:t>Is the PPDU transmitted in IBSS or is it group addressed frame transmitted in a BSS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current format forces STAs to receive all group addressed PPDUs</a:t>
            </a:r>
          </a:p>
          <a:p>
            <a:pPr lvl="1"/>
            <a:r>
              <a:rPr lang="en-US" dirty="0"/>
              <a:t>Device cannot filter frames from other </a:t>
            </a:r>
            <a:r>
              <a:rPr lang="en-US" dirty="0" smtClean="0"/>
              <a:t>BSSIDs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Partial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All frames, individually and group addressed frames, use the same rule to generate the partial AID </a:t>
            </a:r>
          </a:p>
          <a:p>
            <a:r>
              <a:rPr lang="fi-FI" dirty="0"/>
              <a:t>P</a:t>
            </a:r>
            <a:r>
              <a:rPr lang="fi-FI" dirty="0" smtClean="0"/>
              <a:t>artial AID </a:t>
            </a:r>
            <a:r>
              <a:rPr lang="fi-FI" dirty="0"/>
              <a:t>f</a:t>
            </a:r>
            <a:r>
              <a:rPr lang="fi-FI" dirty="0" smtClean="0"/>
              <a:t>or group address is generated:</a:t>
            </a:r>
          </a:p>
          <a:p>
            <a:pPr lvl="1"/>
            <a:r>
              <a:rPr lang="fi-FI" dirty="0" smtClean="0"/>
              <a:t>AID = 0 (AID value 0 indicates group addressed frame)</a:t>
            </a:r>
          </a:p>
          <a:p>
            <a:pPr lvl="1"/>
            <a:r>
              <a:rPr lang="fi-FI" dirty="0" smtClean="0"/>
              <a:t>BSSID = BSSID</a:t>
            </a:r>
          </a:p>
          <a:p>
            <a:r>
              <a:rPr lang="fi-FI" dirty="0" smtClean="0"/>
              <a:t>This enables to detect TA and that frame type is group addressed frame</a:t>
            </a:r>
          </a:p>
          <a:p>
            <a:pPr lvl="1"/>
            <a:r>
              <a:rPr lang="fi-FI" dirty="0" smtClean="0"/>
              <a:t>The power consumption of the devices is improved, because the STA filters unnecessary transmissions from other BSSs and IBSS</a:t>
            </a:r>
          </a:p>
          <a:p>
            <a:pPr lvl="1"/>
            <a:r>
              <a:rPr lang="fi-FI" dirty="0" smtClean="0"/>
              <a:t>No need to reserve new bit combinations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A983514-D256-4A3A-B2C1-D1195140E1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8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1857</TotalTime>
  <Words>817</Words>
  <Application>Microsoft Office PowerPoint</Application>
  <PresentationFormat>On-screen Show (4:3)</PresentationFormat>
  <Paragraphs>104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Microsoft Word 97 - 2003 Document</vt:lpstr>
      <vt:lpstr>Group Addressed MSDUs in 802.11ac</vt:lpstr>
      <vt:lpstr>Abstract</vt:lpstr>
      <vt:lpstr>Recap, clause 9.3.6 group addressed MPDU transfer procedure</vt:lpstr>
      <vt:lpstr>RTS CTS for Group Addressed </vt:lpstr>
      <vt:lpstr>RTS CTS for group addressed frames</vt:lpstr>
      <vt:lpstr>TXOP for Group Addressed Frames</vt:lpstr>
      <vt:lpstr>Recap, Address Indication in PLCP Header</vt:lpstr>
      <vt:lpstr>Challenges of the Address Indication in PLCP Header</vt:lpstr>
      <vt:lpstr>Partial AID</vt:lpstr>
      <vt:lpstr>Summary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Addressed MSDUs in 802.11ac</dc:title>
  <dc:creator>Kneckt Jarkko (Nokia-NRC/Helsinki)</dc:creator>
  <cp:lastModifiedBy>Kneckt Jarkko (Nokia-NRC/Helsinki)</cp:lastModifiedBy>
  <cp:revision>24</cp:revision>
  <cp:lastPrinted>1998-02-10T13:28:06Z</cp:lastPrinted>
  <dcterms:created xsi:type="dcterms:W3CDTF">2011-07-12T07:24:18Z</dcterms:created>
  <dcterms:modified xsi:type="dcterms:W3CDTF">2011-07-13T14:22:01Z</dcterms:modified>
</cp:coreProperties>
</file>