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6" r:id="rId9"/>
    <p:sldId id="267" r:id="rId10"/>
    <p:sldId id="26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82" autoAdjust="0"/>
  </p:normalViewPr>
  <p:slideViewPr>
    <p:cSldViewPr>
      <p:cViewPr>
        <p:scale>
          <a:sx n="80" d="100"/>
          <a:sy n="8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817940" y="6475413"/>
            <a:ext cx="172598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 Abraham, Qualcomm Inc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1" y="256401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802.11-11/0908r1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June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Secure Enablement and CVS without Persistent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56439" y="6475413"/>
            <a:ext cx="2287486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S.Abraham</a:t>
            </a:r>
            <a:r>
              <a:rPr lang="en-US" dirty="0" smtClean="0"/>
              <a:t>  Qualcomm Incorporated</a:t>
            </a:r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200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1143000" y="3733800"/>
          <a:ext cx="6988175" cy="1828800"/>
        </p:xfrm>
        <a:graphic>
          <a:graphicData uri="http://schemas.openxmlformats.org/presentationml/2006/ole">
            <p:oleObj spid="_x0000_s4098" name="Document" r:id="rId3" imgW="8877300" imgH="2407615" progId="Word.Documen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0" y="2743200"/>
            <a:ext cx="102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7-5-2011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NIST SP-800-38C Recommendation for Block Cipher Modes of Operation: The CCM Mode for Authentication and Confidentiality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1752600"/>
          </a:xfrm>
        </p:spPr>
        <p:txBody>
          <a:bodyPr/>
          <a:lstStyle/>
          <a:p>
            <a:r>
              <a:rPr lang="en-US" altLang="ko-KR" dirty="0" smtClean="0"/>
              <a:t>This presentation addresses </a:t>
            </a:r>
            <a:r>
              <a:rPr lang="en-US" altLang="ko-KR" dirty="0" smtClean="0"/>
              <a:t>wireless link Security </a:t>
            </a:r>
            <a:r>
              <a:rPr lang="en-US" altLang="ko-KR" dirty="0" smtClean="0"/>
              <a:t>for TVWS device enablement without a persistent association with the enabling device.  </a:t>
            </a:r>
            <a:endParaRPr lang="en-US" altLang="ko-KR" dirty="0" smtClean="0"/>
          </a:p>
          <a:p>
            <a:r>
              <a:rPr lang="en-US" altLang="ko-KR" dirty="0" smtClean="0"/>
              <a:t>The presentation addresses CID 1173</a:t>
            </a:r>
            <a:endParaRPr lang="ko-KR" alt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648200"/>
          <a:ext cx="6095999" cy="838200"/>
        </p:xfrm>
        <a:graphic>
          <a:graphicData uri="http://schemas.openxmlformats.org/drawingml/2006/table">
            <a:tbl>
              <a:tblPr/>
              <a:tblGrid>
                <a:gridCol w="457200"/>
                <a:gridCol w="685800"/>
                <a:gridCol w="457200"/>
                <a:gridCol w="304800"/>
                <a:gridCol w="4190999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MS PGothic"/>
                          <a:cs typeface="Times New Roman"/>
                        </a:rPr>
                        <a:t>1173</a:t>
                      </a:r>
                      <a:endParaRPr lang="en-US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MS PGothic"/>
                          <a:cs typeface="Times New Roman"/>
                        </a:rPr>
                        <a:t>10.12.6</a:t>
                      </a:r>
                      <a:endParaRPr lang="en-US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MS PGothic"/>
                          <a:cs typeface="Times New Roman"/>
                        </a:rPr>
                        <a:t>59</a:t>
                      </a:r>
                      <a:endParaRPr lang="en-US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MS PGothic"/>
                          <a:cs typeface="Times New Roman"/>
                        </a:rPr>
                        <a:t>7</a:t>
                      </a:r>
                      <a:endParaRPr lang="en-US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Arial"/>
                          <a:ea typeface="MS PGothic"/>
                          <a:cs typeface="Times New Roman"/>
                        </a:rPr>
                        <a:t>Security is an important requirement when establishing the link from a STA to the database to obtain available channels. Clause 8 has covered security features for the 802.11 air interface. However, since the link between a STA to the database may also involve other medium, further explanations are needed on top of the RLQP.</a:t>
                      </a:r>
                      <a:endParaRPr lang="en-US" sz="11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FCC rules require secure transmission of </a:t>
            </a:r>
          </a:p>
          <a:p>
            <a:pPr lvl="1"/>
            <a:r>
              <a:rPr lang="en-US" dirty="0" smtClean="0"/>
              <a:t>White space map</a:t>
            </a:r>
          </a:p>
          <a:p>
            <a:pPr lvl="1"/>
            <a:r>
              <a:rPr lang="en-US" dirty="0" smtClean="0"/>
              <a:t>Contact Verification Signal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802.11af draft requires a “secure association” to provide the necessary protection for transmission of the WSM and CVS</a:t>
            </a:r>
          </a:p>
          <a:p>
            <a:pPr lvl="1"/>
            <a:r>
              <a:rPr lang="en-US" dirty="0" smtClean="0"/>
              <a:t>Implication: </a:t>
            </a:r>
          </a:p>
          <a:p>
            <a:pPr lvl="2"/>
            <a:r>
              <a:rPr lang="en-US" dirty="0" smtClean="0"/>
              <a:t>All APs will need to be enablers to associate dependent STAs</a:t>
            </a:r>
          </a:p>
          <a:p>
            <a:pPr lvl="2"/>
            <a:r>
              <a:rPr lang="en-US" dirty="0" smtClean="0"/>
              <a:t>All APs will need accurate geo location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aim to design a protocol that keeps the enabling AP(E-AP)  function separate from the data serving AP </a:t>
            </a:r>
            <a:r>
              <a:rPr lang="en-US" smtClean="0"/>
              <a:t>(S-AP)   function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6439" y="6475413"/>
            <a:ext cx="2287486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S.Abraham</a:t>
            </a:r>
            <a:r>
              <a:rPr lang="en-US" dirty="0" smtClean="0"/>
              <a:t> 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Enablement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295400" y="4114800"/>
            <a:ext cx="1219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0" y="4419600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sent in an </a:t>
            </a:r>
            <a:br>
              <a:rPr lang="en-US" dirty="0" smtClean="0"/>
            </a:br>
            <a:r>
              <a:rPr lang="en-US" dirty="0" smtClean="0"/>
              <a:t>encrypted MPDU</a:t>
            </a:r>
            <a:endParaRPr lang="en-US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097266" y="1295400"/>
          <a:ext cx="5979934" cy="5157538"/>
        </p:xfrm>
        <a:graphic>
          <a:graphicData uri="http://schemas.openxmlformats.org/presentationml/2006/ole">
            <p:oleObj spid="_x0000_s1033" name="Visio" r:id="rId3" imgW="6182220" imgH="5249455" progId="Visio.Drawing.11">
              <p:embed/>
            </p:oleObj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6934200" y="6477000"/>
            <a:ext cx="17644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S. Abraham, Qualcomm Inc.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Enablement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D-STA </a:t>
            </a:r>
            <a:r>
              <a:rPr lang="en-US" u="sng" dirty="0" smtClean="0"/>
              <a:t>associates with </a:t>
            </a:r>
            <a:r>
              <a:rPr lang="en-US" dirty="0" smtClean="0"/>
              <a:t>E-AP using a secure association procedure as required by the E-AP</a:t>
            </a:r>
          </a:p>
          <a:p>
            <a:r>
              <a:rPr lang="en-US" dirty="0" smtClean="0"/>
              <a:t>D-STA requests enablement from the E-AP using the enablement procedure.</a:t>
            </a:r>
          </a:p>
          <a:p>
            <a:r>
              <a:rPr lang="en-US" dirty="0" smtClean="0"/>
              <a:t>After obtaining enablement, D-STA creates a random key K and sends it to the E-AP</a:t>
            </a:r>
          </a:p>
          <a:p>
            <a:pPr lvl="1"/>
            <a:r>
              <a:rPr lang="en-US" dirty="0" smtClean="0"/>
              <a:t>The D-STA and E-AP both initialize a 64-bit counter       </a:t>
            </a:r>
            <a:br>
              <a:rPr lang="en-US" dirty="0" smtClean="0"/>
            </a:br>
            <a:r>
              <a:rPr lang="en-US" dirty="0" smtClean="0"/>
              <a:t>CVS-WSMSeqNo to zero.</a:t>
            </a:r>
          </a:p>
          <a:p>
            <a:r>
              <a:rPr lang="en-US" dirty="0" smtClean="0"/>
              <a:t>D-STA then </a:t>
            </a:r>
            <a:r>
              <a:rPr lang="en-US" u="sng" dirty="0" smtClean="0"/>
              <a:t>disassociates from</a:t>
            </a:r>
            <a:r>
              <a:rPr lang="en-US" dirty="0" smtClean="0"/>
              <a:t> E-AP</a:t>
            </a:r>
          </a:p>
          <a:p>
            <a:r>
              <a:rPr lang="en-US" dirty="0" smtClean="0"/>
              <a:t>D-STA may then associate with any other AP, even other dependent APs (this AP is called the serving AP)</a:t>
            </a:r>
          </a:p>
          <a:p>
            <a:r>
              <a:rPr lang="en-US" dirty="0" smtClean="0"/>
              <a:t>All other communication from D-STA to E-AP use a “pull method” as described later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a CVS from E-AP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D-STA obtains a CVS by requesting one from E-AP</a:t>
            </a:r>
          </a:p>
          <a:p>
            <a:pPr lvl="1"/>
            <a:r>
              <a:rPr lang="en-US" sz="1200" dirty="0" smtClean="0"/>
              <a:t>CVS Request frame is a public action frame </a:t>
            </a:r>
          </a:p>
          <a:p>
            <a:pPr lvl="1"/>
            <a:r>
              <a:rPr lang="en-US" sz="1200" dirty="0" smtClean="0"/>
              <a:t>CVS Request is a good approach since it frees the E-AP from determining whether the D-STA is in sleep mode before sending CVS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400" dirty="0" smtClean="0"/>
              <a:t>D-STA obtains a CVS from E-AP as follows</a:t>
            </a:r>
          </a:p>
          <a:p>
            <a:pPr lvl="1"/>
            <a:r>
              <a:rPr lang="en-US" sz="1200" dirty="0" smtClean="0"/>
              <a:t>The D-STA forms  a  Nonce and a MIC  by applying the AES-CCM Generation/Encryption process [1] using the key </a:t>
            </a:r>
            <a:r>
              <a:rPr lang="en-US" sz="1200" i="1" dirty="0" smtClean="0"/>
              <a:t>K </a:t>
            </a:r>
            <a:r>
              <a:rPr lang="en-US" sz="1200" dirty="0" smtClean="0"/>
              <a:t>to the concatenation of:</a:t>
            </a:r>
          </a:p>
          <a:p>
            <a:pPr lvl="2"/>
            <a:r>
              <a:rPr lang="en-US" sz="1100" dirty="0" smtClean="0"/>
              <a:t>The current CVS-WSMSeqNo,</a:t>
            </a:r>
          </a:p>
          <a:p>
            <a:pPr lvl="2"/>
            <a:r>
              <a:rPr lang="en-US" sz="1100" dirty="0" smtClean="0"/>
              <a:t> a single direction bit set to 0,</a:t>
            </a:r>
          </a:p>
          <a:p>
            <a:pPr lvl="2"/>
            <a:r>
              <a:rPr lang="en-US" sz="1100" dirty="0" smtClean="0"/>
              <a:t> and 39 zeroes (to form a 128-bit block).</a:t>
            </a:r>
          </a:p>
          <a:p>
            <a:pPr lvl="1"/>
            <a:r>
              <a:rPr lang="en-US" sz="1200" dirty="0" smtClean="0"/>
              <a:t>The CVS-WSMSeqNo and the MIC is sent in the CVS request public action frame.</a:t>
            </a:r>
            <a:r>
              <a:rPr lang="en-US" sz="1200" strike="sngStrike" dirty="0" smtClean="0"/>
              <a:t/>
            </a:r>
            <a:br>
              <a:rPr lang="en-US" sz="1200" strike="sngStrike" dirty="0" smtClean="0"/>
            </a:br>
            <a:endParaRPr lang="en-US" sz="1200" strike="sngStrike" dirty="0" smtClean="0"/>
          </a:p>
          <a:p>
            <a:r>
              <a:rPr lang="en-US" sz="1400" dirty="0" smtClean="0"/>
              <a:t>When E-AP receives a CVS request, it forms the CVS (a public action frame) as follows:</a:t>
            </a:r>
          </a:p>
          <a:p>
            <a:pPr lvl="1"/>
            <a:r>
              <a:rPr lang="en-US" sz="1200" dirty="0" smtClean="0"/>
              <a:t>E-AP authenticates the transmitter of the CVS request through the MIC</a:t>
            </a:r>
          </a:p>
          <a:p>
            <a:pPr lvl="1"/>
            <a:r>
              <a:rPr lang="en-US" sz="1200" dirty="0" smtClean="0"/>
              <a:t>E-AP then forms a MIC for CVS message by concatenating applying the AES-CCM Generation/Encryption process   o</a:t>
            </a:r>
          </a:p>
          <a:p>
            <a:pPr lvl="2"/>
            <a:r>
              <a:rPr lang="en-US" sz="1100" dirty="0" smtClean="0"/>
              <a:t>The received CVS-WSMSeqNo,</a:t>
            </a:r>
          </a:p>
          <a:p>
            <a:pPr lvl="2"/>
            <a:r>
              <a:rPr lang="en-US" sz="1100" dirty="0" smtClean="0"/>
              <a:t> a single direction bit set to 1</a:t>
            </a:r>
          </a:p>
          <a:p>
            <a:pPr lvl="2"/>
            <a:r>
              <a:rPr lang="en-US" sz="1100" dirty="0" smtClean="0"/>
              <a:t> and 31 zeroes</a:t>
            </a:r>
          </a:p>
          <a:p>
            <a:pPr lvl="2"/>
            <a:r>
              <a:rPr lang="en-US" sz="1100" dirty="0" smtClean="0"/>
              <a:t>The  WSM-ID</a:t>
            </a:r>
          </a:p>
          <a:p>
            <a:pPr lvl="1"/>
            <a:r>
              <a:rPr lang="en-US" sz="1200" dirty="0" smtClean="0"/>
              <a:t>E-STA forms the body of the CVS as CVS-WSMSeqNo, | Encrypted WSM-ID | MIC</a:t>
            </a:r>
          </a:p>
          <a:p>
            <a:r>
              <a:rPr lang="en-US" sz="1400" dirty="0" smtClean="0"/>
              <a:t>When D-STA receives CVS</a:t>
            </a:r>
          </a:p>
          <a:p>
            <a:pPr lvl="1"/>
            <a:r>
              <a:rPr lang="en-US" sz="1200" dirty="0" smtClean="0"/>
              <a:t>D-STA decrypts the CVS received and verifies if the CVS-WSMSeqNo corresponds to the number sent in the CVS request and then checks the WSM-ID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CVS/CVS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CVS and CVS Request are Public Action Frames</a:t>
            </a:r>
          </a:p>
          <a:p>
            <a:pPr lvl="1"/>
            <a:r>
              <a:rPr lang="en-US" dirty="0" smtClean="0"/>
              <a:t>CVS-WSMSeqNo. Provides replay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58973" y="1856601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CVS Request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35052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CVS</a:t>
            </a:r>
            <a:endParaRPr lang="en-US" dirty="0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447800" y="1600200"/>
          <a:ext cx="4191000" cy="938213"/>
        </p:xfrm>
        <a:graphic>
          <a:graphicData uri="http://schemas.openxmlformats.org/presentationml/2006/ole">
            <p:oleObj spid="_x0000_s3085" name="Visio" r:id="rId3" imgW="4659478" imgH="972312" progId="Visio.Drawing.11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600200" y="3124200"/>
          <a:ext cx="4673600" cy="949325"/>
        </p:xfrm>
        <a:graphic>
          <a:graphicData uri="http://schemas.openxmlformats.org/presentationml/2006/ole">
            <p:oleObj spid="_x0000_s3086" name="Visio" r:id="rId4" imgW="4673194" imgH="94894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if WSM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Operation when CVS indicates new WSM-ID</a:t>
            </a:r>
          </a:p>
          <a:p>
            <a:pPr lvl="1"/>
            <a:r>
              <a:rPr lang="en-US" dirty="0" smtClean="0"/>
              <a:t>D-STA requests the WSM similar to the way that it requests a CVS. </a:t>
            </a:r>
          </a:p>
          <a:p>
            <a:pPr lvl="1"/>
            <a:r>
              <a:rPr lang="en-US" dirty="0" smtClean="0"/>
              <a:t>WSM request message contains CVS-WSMSeqNo and MIC obtained by applying the AES-CCM Generation/Encryption process [1] to the concatenation of:</a:t>
            </a:r>
          </a:p>
          <a:p>
            <a:pPr lvl="2"/>
            <a:r>
              <a:rPr lang="en-US" dirty="0" smtClean="0"/>
              <a:t>The current CVS-WSMSeqNo,</a:t>
            </a:r>
          </a:p>
          <a:p>
            <a:pPr lvl="2"/>
            <a:r>
              <a:rPr lang="en-US" dirty="0" smtClean="0"/>
              <a:t> a single direction bit set to 0,</a:t>
            </a:r>
          </a:p>
          <a:p>
            <a:pPr lvl="2"/>
            <a:r>
              <a:rPr lang="en-US" dirty="0" smtClean="0"/>
              <a:t> and 39 zeroes</a:t>
            </a:r>
          </a:p>
          <a:p>
            <a:r>
              <a:rPr lang="en-US" dirty="0" smtClean="0"/>
              <a:t>When E-AP receives a WSM request, it returns the WSM ( in a public action frame) as follows:</a:t>
            </a:r>
          </a:p>
          <a:p>
            <a:pPr lvl="1"/>
            <a:r>
              <a:rPr lang="en-US" dirty="0" smtClean="0"/>
              <a:t>E-AP authenticates the transmitter of the WSM request through the MIC</a:t>
            </a:r>
          </a:p>
          <a:p>
            <a:pPr lvl="1"/>
            <a:r>
              <a:rPr lang="en-US" dirty="0" smtClean="0"/>
              <a:t>E-AP then forms the MIC for  the WSM message by concatenating</a:t>
            </a:r>
          </a:p>
          <a:p>
            <a:pPr lvl="2"/>
            <a:r>
              <a:rPr lang="en-US" dirty="0" smtClean="0"/>
              <a:t>The received CVS-WSMSeqNo,</a:t>
            </a:r>
          </a:p>
          <a:p>
            <a:pPr lvl="2"/>
            <a:r>
              <a:rPr lang="en-US" dirty="0" smtClean="0"/>
              <a:t> a single direction bit set to 1</a:t>
            </a:r>
          </a:p>
          <a:p>
            <a:pPr lvl="2"/>
            <a:r>
              <a:rPr lang="en-US" dirty="0" smtClean="0"/>
              <a:t> The  WSM-ID, and WSM </a:t>
            </a:r>
          </a:p>
          <a:p>
            <a:pPr lvl="2"/>
            <a:r>
              <a:rPr lang="en-US" dirty="0" smtClean="0"/>
              <a:t>Some zero padding may be required</a:t>
            </a:r>
          </a:p>
          <a:p>
            <a:pPr lvl="2"/>
            <a:r>
              <a:rPr lang="en-US" dirty="0" smtClean="0"/>
              <a:t>The WSM message is formed with CVS-WSMSeqNo, Encrypted WSM and MIC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WSM Request/WSM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468" y="6475413"/>
            <a:ext cx="1764457" cy="184666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S. Abraham, Qualcomm Inc.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1066800"/>
          </a:xfrm>
        </p:spPr>
        <p:txBody>
          <a:bodyPr/>
          <a:lstStyle/>
          <a:p>
            <a:r>
              <a:rPr lang="en-US" dirty="0" smtClean="0"/>
              <a:t>Message formats for WSM request and WSM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17526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38378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WSM</a:t>
            </a:r>
            <a:endParaRPr lang="en-US" dirty="0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600200" y="1524000"/>
          <a:ext cx="4181475" cy="873125"/>
        </p:xfrm>
        <a:graphic>
          <a:graphicData uri="http://schemas.openxmlformats.org/presentationml/2006/ole">
            <p:oleObj spid="_x0000_s18442" name="Visio" r:id="rId3" imgW="4181856" imgH="872947" progId="Visio.Drawing.11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990600" y="3429000"/>
          <a:ext cx="5486400" cy="882650"/>
        </p:xfrm>
        <a:graphic>
          <a:graphicData uri="http://schemas.openxmlformats.org/presentationml/2006/ole">
            <p:oleObj spid="_x0000_s18443" name="Visio" r:id="rId4" imgW="5485994" imgH="88310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4769</TotalTime>
  <Words>537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QcomPropConfidential</vt:lpstr>
      <vt:lpstr>Document</vt:lpstr>
      <vt:lpstr>Visio</vt:lpstr>
      <vt:lpstr>Secure Enablement and CVS without Persistent Association</vt:lpstr>
      <vt:lpstr>Abstract</vt:lpstr>
      <vt:lpstr>Motivation</vt:lpstr>
      <vt:lpstr>Proposed Enablement Flowchart</vt:lpstr>
      <vt:lpstr>Operation of Enablement Procedure</vt:lpstr>
      <vt:lpstr>Obtaining a CVS from E-AP</vt:lpstr>
      <vt:lpstr>Frame Formats CVS/CVS Request</vt:lpstr>
      <vt:lpstr>Operation if WSM changes</vt:lpstr>
      <vt:lpstr>Frame Formats WSM Request/WSM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90</cp:revision>
  <cp:lastPrinted>1998-02-10T13:28:06Z</cp:lastPrinted>
  <dcterms:created xsi:type="dcterms:W3CDTF">2011-05-17T21:44:04Z</dcterms:created>
  <dcterms:modified xsi:type="dcterms:W3CDTF">2011-07-05T22:40:00Z</dcterms:modified>
</cp:coreProperties>
</file>