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7" r:id="rId9"/>
    <p:sldId id="269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182" autoAdjust="0"/>
  </p:normalViewPr>
  <p:slideViewPr>
    <p:cSldViewPr>
      <p:cViewPr>
        <p:scale>
          <a:sx n="80" d="100"/>
          <a:sy n="80" d="100"/>
        </p:scale>
        <p:origin x="-216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974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631BB95-30F2-4C25-9E3A-F1194980D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088AE4-128F-4ED2-9681-A3F3CB0AA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7030690" y="6475413"/>
            <a:ext cx="151323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992218" y="6475413"/>
            <a:ext cx="1551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953746" y="6475413"/>
            <a:ext cx="159017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030690" y="6475413"/>
            <a:ext cx="151323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26431" y="6475413"/>
            <a:ext cx="23174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S. Abraham, Qualcomm Incorporated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81201" y="348734"/>
            <a:ext cx="64643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200" b="1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11-11-0908-00-00af-Secure-Enabelement-and-CVS-without-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Association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533400" y="304800"/>
            <a:ext cx="2895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June  2011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Secure Enablement and CVS without Persistent Association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Qualcomm Incorporated</a:t>
            </a:r>
            <a:endParaRPr lang="en-US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914400" y="3200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/>
        </p:nvGraphicFramePr>
        <p:xfrm>
          <a:off x="1143000" y="3733800"/>
          <a:ext cx="6988175" cy="1828800"/>
        </p:xfrm>
        <a:graphic>
          <a:graphicData uri="http://schemas.openxmlformats.org/presentationml/2006/ole">
            <p:oleObj spid="_x0000_s4098" name="Document" r:id="rId3" imgW="8877300" imgH="2407615" progId="Word.Document.8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14800" y="2743200"/>
            <a:ext cx="820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6-28-2011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FCC rules require secure transmission of </a:t>
            </a:r>
          </a:p>
          <a:p>
            <a:pPr lvl="1"/>
            <a:r>
              <a:rPr lang="en-US" dirty="0" smtClean="0"/>
              <a:t>White space map</a:t>
            </a:r>
          </a:p>
          <a:p>
            <a:pPr lvl="1"/>
            <a:r>
              <a:rPr lang="en-US" dirty="0" smtClean="0"/>
              <a:t>Contact Verification Signal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Current 802.11af draft requires a “secure association” to provide the necessary protection for transmission of the WSM and CVS</a:t>
            </a:r>
          </a:p>
          <a:p>
            <a:pPr lvl="1"/>
            <a:r>
              <a:rPr lang="en-US" dirty="0" smtClean="0"/>
              <a:t>Implication: </a:t>
            </a:r>
          </a:p>
          <a:p>
            <a:pPr lvl="2"/>
            <a:r>
              <a:rPr lang="en-US" dirty="0" smtClean="0"/>
              <a:t>All APs will need to be enablers to associate dependent STAs</a:t>
            </a:r>
          </a:p>
          <a:p>
            <a:pPr lvl="2"/>
            <a:r>
              <a:rPr lang="en-US" dirty="0" smtClean="0"/>
              <a:t>All APs will need accurate geo location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aim to design a protocol that keeps the enabling AP(E-AP)  function separate from the data serving AP </a:t>
            </a:r>
            <a:r>
              <a:rPr lang="en-US" smtClean="0"/>
              <a:t>(S-AP)   function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Enablement Flowchart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1295400" y="4114800"/>
            <a:ext cx="12192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04800" y="4419600"/>
            <a:ext cx="1274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 sent in an </a:t>
            </a:r>
            <a:br>
              <a:rPr lang="en-US" dirty="0" smtClean="0"/>
            </a:br>
            <a:r>
              <a:rPr lang="en-US" dirty="0" smtClean="0"/>
              <a:t>encrypted MPDU</a:t>
            </a:r>
            <a:endParaRPr lang="en-US" dirty="0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097266" y="1295400"/>
          <a:ext cx="5979934" cy="5157538"/>
        </p:xfrm>
        <a:graphic>
          <a:graphicData uri="http://schemas.openxmlformats.org/presentationml/2006/ole">
            <p:oleObj spid="_x0000_s1033" name="Visio" r:id="rId3" imgW="6182220" imgH="524945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of Enablement Procedure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D-STA </a:t>
            </a:r>
            <a:r>
              <a:rPr lang="en-US" u="sng" dirty="0" smtClean="0"/>
              <a:t>associates with </a:t>
            </a:r>
            <a:r>
              <a:rPr lang="en-US" dirty="0" smtClean="0"/>
              <a:t>E-AP using a secure association procedure as required by the E-AP</a:t>
            </a:r>
          </a:p>
          <a:p>
            <a:r>
              <a:rPr lang="en-US" dirty="0" smtClean="0"/>
              <a:t>D-STA requests enablement from the E-AP using the enablement procedure.</a:t>
            </a:r>
          </a:p>
          <a:p>
            <a:r>
              <a:rPr lang="en-US" dirty="0" smtClean="0"/>
              <a:t>After obtaining enablement, D-STA creates a random key K and sends it to the E-AP</a:t>
            </a:r>
          </a:p>
          <a:p>
            <a:pPr lvl="1"/>
            <a:r>
              <a:rPr lang="en-US" dirty="0" smtClean="0"/>
              <a:t>The D-STA and E-AP both initialize a 64-bit counter       </a:t>
            </a:r>
            <a:br>
              <a:rPr lang="en-US" dirty="0" smtClean="0"/>
            </a:br>
            <a:r>
              <a:rPr lang="en-US" dirty="0" smtClean="0"/>
              <a:t>CVS-WSMSeqNo to zero.</a:t>
            </a:r>
          </a:p>
          <a:p>
            <a:r>
              <a:rPr lang="en-US" dirty="0" smtClean="0"/>
              <a:t>D-STA then </a:t>
            </a:r>
            <a:r>
              <a:rPr lang="en-US" u="sng" dirty="0" smtClean="0"/>
              <a:t>disassociates from</a:t>
            </a:r>
            <a:r>
              <a:rPr lang="en-US" dirty="0" smtClean="0"/>
              <a:t> E-AP</a:t>
            </a:r>
          </a:p>
          <a:p>
            <a:r>
              <a:rPr lang="en-US" dirty="0" smtClean="0"/>
              <a:t>D-STA may then associate with any other AP, even other dependent APs (this AP is called the serving AP)</a:t>
            </a:r>
          </a:p>
          <a:p>
            <a:r>
              <a:rPr lang="en-US" dirty="0" smtClean="0"/>
              <a:t>All other communication from D-STA to E-AP use a “pull method” as described later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Qualcomm Incorporated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a CVS from E-AP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1400" dirty="0" smtClean="0"/>
              <a:t>D-STA obtains a CVS by requesting one from E-AP</a:t>
            </a:r>
          </a:p>
          <a:p>
            <a:pPr lvl="1"/>
            <a:r>
              <a:rPr lang="en-US" sz="1200" dirty="0" smtClean="0"/>
              <a:t>CVS Request frame is a public action frame </a:t>
            </a:r>
          </a:p>
          <a:p>
            <a:pPr lvl="1"/>
            <a:r>
              <a:rPr lang="en-US" sz="1200" dirty="0" smtClean="0"/>
              <a:t>CVS Request is a good approach since it frees the E-AP from determining whether the D-STA is in sleep mode before sending CVS</a:t>
            </a:r>
            <a:br>
              <a:rPr lang="en-US" sz="1200" dirty="0" smtClean="0"/>
            </a:br>
            <a:endParaRPr lang="en-US" sz="1200" dirty="0" smtClean="0"/>
          </a:p>
          <a:p>
            <a:r>
              <a:rPr lang="en-US" sz="1400" dirty="0" smtClean="0"/>
              <a:t>D-STA obtains a CVS from E-AP as follows</a:t>
            </a:r>
          </a:p>
          <a:p>
            <a:pPr lvl="1"/>
            <a:r>
              <a:rPr lang="en-US" sz="1200" dirty="0" smtClean="0"/>
              <a:t>The D-STA forms  a  Nonce and a MIC  by applying the AES-CCM Generation/Encryption process [1] using the key </a:t>
            </a:r>
            <a:r>
              <a:rPr lang="en-US" sz="1200" i="1" dirty="0" smtClean="0"/>
              <a:t>K </a:t>
            </a:r>
            <a:r>
              <a:rPr lang="en-US" sz="1200" dirty="0" smtClean="0"/>
              <a:t>to the concatenation of:</a:t>
            </a:r>
          </a:p>
          <a:p>
            <a:pPr lvl="2"/>
            <a:r>
              <a:rPr lang="en-US" sz="1100" dirty="0" smtClean="0"/>
              <a:t>The current CVS-WSMSeqNo,</a:t>
            </a:r>
          </a:p>
          <a:p>
            <a:pPr lvl="2"/>
            <a:r>
              <a:rPr lang="en-US" sz="1100" dirty="0" smtClean="0"/>
              <a:t> a single direction bit set to 0,</a:t>
            </a:r>
          </a:p>
          <a:p>
            <a:pPr lvl="2"/>
            <a:r>
              <a:rPr lang="en-US" sz="1100" dirty="0" smtClean="0"/>
              <a:t> and 39 zeroes (to form a 128-bit block).</a:t>
            </a:r>
          </a:p>
          <a:p>
            <a:pPr lvl="1"/>
            <a:r>
              <a:rPr lang="en-US" sz="1200" dirty="0" smtClean="0"/>
              <a:t>The CVS-WSMSeqNo and the MIC is sent in the CVS request public action frame.</a:t>
            </a:r>
            <a:r>
              <a:rPr lang="en-US" sz="1200" strike="sngStrike" dirty="0" smtClean="0"/>
              <a:t/>
            </a:r>
            <a:br>
              <a:rPr lang="en-US" sz="1200" strike="sngStrike" dirty="0" smtClean="0"/>
            </a:br>
            <a:endParaRPr lang="en-US" sz="1200" strike="sngStrike" dirty="0" smtClean="0"/>
          </a:p>
          <a:p>
            <a:r>
              <a:rPr lang="en-US" sz="1400" dirty="0" smtClean="0"/>
              <a:t>When E-AP receives a CVS request, it forms the CVS (a public action frame) as follows:</a:t>
            </a:r>
          </a:p>
          <a:p>
            <a:pPr lvl="1"/>
            <a:r>
              <a:rPr lang="en-US" sz="1200" dirty="0" smtClean="0"/>
              <a:t>E-AP authenticates the transmitter of the CVS request through the MIC</a:t>
            </a:r>
          </a:p>
          <a:p>
            <a:pPr lvl="1"/>
            <a:r>
              <a:rPr lang="en-US" sz="1200" dirty="0" smtClean="0"/>
              <a:t>E-AP then forms a MIC for CVS message by concatenating applying the AES-CCM Generation/Encryption process   o</a:t>
            </a:r>
          </a:p>
          <a:p>
            <a:pPr lvl="2"/>
            <a:r>
              <a:rPr lang="en-US" sz="1100" dirty="0" smtClean="0"/>
              <a:t>The received CVS-WSMSeqNo,</a:t>
            </a:r>
          </a:p>
          <a:p>
            <a:pPr lvl="2"/>
            <a:r>
              <a:rPr lang="en-US" sz="1100" dirty="0" smtClean="0"/>
              <a:t> a single direction bit set to 1</a:t>
            </a:r>
          </a:p>
          <a:p>
            <a:pPr lvl="2"/>
            <a:r>
              <a:rPr lang="en-US" sz="1100" dirty="0" smtClean="0"/>
              <a:t> and 31 zeroes</a:t>
            </a:r>
          </a:p>
          <a:p>
            <a:pPr lvl="2"/>
            <a:r>
              <a:rPr lang="en-US" sz="1100" dirty="0" smtClean="0"/>
              <a:t>The  WSM-ID</a:t>
            </a:r>
          </a:p>
          <a:p>
            <a:pPr lvl="1"/>
            <a:r>
              <a:rPr lang="en-US" sz="1200" dirty="0" smtClean="0"/>
              <a:t>E-STA forms the body of the CVS as CVS-WSMSeqNo, | Encrypted WSM-ID | MIC</a:t>
            </a:r>
          </a:p>
          <a:p>
            <a:r>
              <a:rPr lang="en-US" sz="1400" dirty="0" smtClean="0"/>
              <a:t>When D-STA receives CVS</a:t>
            </a:r>
          </a:p>
          <a:p>
            <a:pPr lvl="1"/>
            <a:r>
              <a:rPr lang="en-US" sz="1200" dirty="0" smtClean="0"/>
              <a:t>D-STA decrypts the CVS received and verifies if the CVS-WSMSeqNo corresponds to the number sent in the CVS request and then checks the WSM-ID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Qualcomm Incorporated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Formats CVS/CVS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953000"/>
            <a:ext cx="77724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CVS and CVS Request are Public Action Frames</a:t>
            </a:r>
          </a:p>
          <a:p>
            <a:pPr lvl="1"/>
            <a:r>
              <a:rPr lang="en-US" dirty="0" smtClean="0"/>
              <a:t>CVS-WSMSeqNo. Provides replay protection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58973" y="1856601"/>
            <a:ext cx="1018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CVS Request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91400" y="35052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CVS</a:t>
            </a:r>
            <a:endParaRPr lang="en-US" dirty="0"/>
          </a:p>
        </p:txBody>
      </p:sp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1447800" y="1600200"/>
          <a:ext cx="4191000" cy="938213"/>
        </p:xfrm>
        <a:graphic>
          <a:graphicData uri="http://schemas.openxmlformats.org/presentationml/2006/ole">
            <p:oleObj spid="_x0000_s3085" name="Visio" r:id="rId3" imgW="4659478" imgH="972312" progId="Visio.Drawing.11">
              <p:embed/>
            </p:oleObj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1600200" y="3124200"/>
          <a:ext cx="4673600" cy="949325"/>
        </p:xfrm>
        <a:graphic>
          <a:graphicData uri="http://schemas.openxmlformats.org/presentationml/2006/ole">
            <p:oleObj spid="_x0000_s3086" name="Visio" r:id="rId4" imgW="4673194" imgH="94894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if WSM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Operation when CVS indicates new WSM-ID</a:t>
            </a:r>
          </a:p>
          <a:p>
            <a:pPr lvl="1"/>
            <a:r>
              <a:rPr lang="en-US" dirty="0" smtClean="0"/>
              <a:t>D-STA requests the WSM similar to the way that it requests a CVS. </a:t>
            </a:r>
          </a:p>
          <a:p>
            <a:pPr lvl="1"/>
            <a:r>
              <a:rPr lang="en-US" dirty="0" smtClean="0"/>
              <a:t>WSM request message contains CVS-WSMSeqNo and MIC obtained by applying the AES-CCM Generation/Encryption process [1] to the concatenation of:</a:t>
            </a:r>
          </a:p>
          <a:p>
            <a:pPr lvl="2"/>
            <a:r>
              <a:rPr lang="en-US" dirty="0" smtClean="0"/>
              <a:t>The current CVS-WSMSeqNo,</a:t>
            </a:r>
          </a:p>
          <a:p>
            <a:pPr lvl="2"/>
            <a:r>
              <a:rPr lang="en-US" dirty="0" smtClean="0"/>
              <a:t> a single direction bit set to 0,</a:t>
            </a:r>
          </a:p>
          <a:p>
            <a:pPr lvl="2"/>
            <a:r>
              <a:rPr lang="en-US" dirty="0" smtClean="0"/>
              <a:t> and 39 zeroes</a:t>
            </a:r>
          </a:p>
          <a:p>
            <a:r>
              <a:rPr lang="en-US" dirty="0" smtClean="0"/>
              <a:t>When E-AP receives a WSM request, it returns the WSM ( in a public action frame) as follows:</a:t>
            </a:r>
          </a:p>
          <a:p>
            <a:pPr lvl="1"/>
            <a:r>
              <a:rPr lang="en-US" dirty="0" smtClean="0"/>
              <a:t>E-AP authenticates the transmitter of the WSM request through the MIC</a:t>
            </a:r>
          </a:p>
          <a:p>
            <a:pPr lvl="1"/>
            <a:r>
              <a:rPr lang="en-US" dirty="0" smtClean="0"/>
              <a:t>E-AP then forms the MIC for  the WSM message by concatenating</a:t>
            </a:r>
          </a:p>
          <a:p>
            <a:pPr lvl="2"/>
            <a:r>
              <a:rPr lang="en-US" dirty="0" smtClean="0"/>
              <a:t>The received CVS-WSMSeqNo,</a:t>
            </a:r>
          </a:p>
          <a:p>
            <a:pPr lvl="2"/>
            <a:r>
              <a:rPr lang="en-US" dirty="0" smtClean="0"/>
              <a:t> a single direction bit set to 1</a:t>
            </a:r>
          </a:p>
          <a:p>
            <a:pPr lvl="2"/>
            <a:r>
              <a:rPr lang="en-US" dirty="0" smtClean="0"/>
              <a:t> The  WSM-ID, and WSM </a:t>
            </a:r>
          </a:p>
          <a:p>
            <a:pPr lvl="2"/>
            <a:r>
              <a:rPr lang="en-US" dirty="0" smtClean="0"/>
              <a:t>Some zero padding may be required</a:t>
            </a:r>
          </a:p>
          <a:p>
            <a:pPr lvl="2"/>
            <a:r>
              <a:rPr lang="en-US" dirty="0" smtClean="0"/>
              <a:t>The WSM message is formed with CVS-WSMSeqNo, Encrypted WSM and MIC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Formats WSM Request/WSM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1066800"/>
          </a:xfrm>
        </p:spPr>
        <p:txBody>
          <a:bodyPr/>
          <a:lstStyle/>
          <a:p>
            <a:r>
              <a:rPr lang="en-US" dirty="0" smtClean="0"/>
              <a:t>Message formats for WSM request and WSM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86600" y="1752600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239000" y="3837801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WSM</a:t>
            </a:r>
            <a:endParaRPr lang="en-US" dirty="0"/>
          </a:p>
        </p:txBody>
      </p: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1600200" y="1524000"/>
          <a:ext cx="4181475" cy="873125"/>
        </p:xfrm>
        <a:graphic>
          <a:graphicData uri="http://schemas.openxmlformats.org/presentationml/2006/ole">
            <p:oleObj spid="_x0000_s18442" name="Visio" r:id="rId3" imgW="4181856" imgH="872947" progId="Visio.Drawing.11">
              <p:embed/>
            </p:oleObj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990600" y="3429000"/>
          <a:ext cx="5486400" cy="882650"/>
        </p:xfrm>
        <a:graphic>
          <a:graphicData uri="http://schemas.openxmlformats.org/presentationml/2006/ole">
            <p:oleObj spid="_x0000_s18443" name="Visio" r:id="rId4" imgW="5485994" imgH="883107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NIST SP-800-38C Recommendation for Block Cipher Modes of Operation: The CCM Mode for Authentication and Confidentiality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3580</TotalTime>
  <Words>409</Words>
  <Application>Microsoft Office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QcomPropConfidential</vt:lpstr>
      <vt:lpstr>Microsoft Office Word 97 - 2003 Document</vt:lpstr>
      <vt:lpstr>Visio</vt:lpstr>
      <vt:lpstr>Microsoft Office Visio Drawing</vt:lpstr>
      <vt:lpstr>Secure Enablement and CVS without Persistent Association</vt:lpstr>
      <vt:lpstr>Motivation</vt:lpstr>
      <vt:lpstr>Proposed Enablement Flowchart</vt:lpstr>
      <vt:lpstr>Operation of Enablement Procedure</vt:lpstr>
      <vt:lpstr>Obtaining a CVS from E-AP</vt:lpstr>
      <vt:lpstr>Frame Formats CVS/CVS Request</vt:lpstr>
      <vt:lpstr>Operation if WSM changes</vt:lpstr>
      <vt:lpstr>Frame Formats WSM Request/WSM</vt:lpstr>
      <vt:lpstr>References</vt:lpstr>
    </vt:vector>
  </TitlesOfParts>
  <Company>Qualcomm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Enablement and CVS without Association</dc:title>
  <dc:creator>Santosh Abraham</dc:creator>
  <cp:lastModifiedBy>Santosh Abraham</cp:lastModifiedBy>
  <cp:revision>80</cp:revision>
  <cp:lastPrinted>1998-02-10T13:28:06Z</cp:lastPrinted>
  <dcterms:created xsi:type="dcterms:W3CDTF">2011-05-17T21:44:04Z</dcterms:created>
  <dcterms:modified xsi:type="dcterms:W3CDTF">2011-06-29T00:50:50Z</dcterms:modified>
</cp:coreProperties>
</file>