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97" r:id="rId2"/>
    <p:sldId id="298" r:id="rId3"/>
    <p:sldId id="300" r:id="rId4"/>
    <p:sldId id="301" r:id="rId5"/>
    <p:sldId id="306" r:id="rId6"/>
    <p:sldId id="309" r:id="rId7"/>
    <p:sldId id="311"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00" d="100"/>
        <a:sy n="100" d="100"/>
      </p:scale>
      <p:origin x="0" y="0"/>
    </p:cViewPr>
  </p:notesTextViewPr>
  <p:notesViewPr>
    <p:cSldViewPr>
      <p:cViewPr varScale="1">
        <p:scale>
          <a:sx n="54" d="100"/>
          <a:sy n="54" d="100"/>
        </p:scale>
        <p:origin x="-2916" y="-102"/>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50" charset="-127"/>
              </a:defRPr>
            </a:lvl1pPr>
          </a:lstStyle>
          <a:p>
            <a:r>
              <a:rPr lang="en-US" altLang="ko-KR"/>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50" charset="-127"/>
              </a:defRPr>
            </a:lvl1pPr>
          </a:lstStyle>
          <a:p>
            <a:r>
              <a:rPr lang="en-US" altLang="ko-KR"/>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50" charset="-127"/>
              </a:defRPr>
            </a:lvl1pPr>
          </a:lstStyle>
          <a:p>
            <a:r>
              <a:rPr lang="en-US" altLang="ko-KR"/>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50" charset="-127"/>
              </a:defRPr>
            </a:lvl1pPr>
          </a:lstStyle>
          <a:p>
            <a:r>
              <a:rPr lang="en-US" altLang="ko-KR"/>
              <a:t>Page </a:t>
            </a:r>
            <a:fld id="{72284CE3-1265-4269-BAB7-84AED7515B72}"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ko-KR"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50" charset="-127"/>
              </a:defRPr>
            </a:lvl1pPr>
          </a:lstStyle>
          <a:p>
            <a:r>
              <a:rPr lang="en-US" altLang="ko-KR"/>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50" charset="-127"/>
              </a:defRPr>
            </a:lvl1pPr>
          </a:lstStyle>
          <a:p>
            <a:r>
              <a:rPr lang="en-US" altLang="ko-KR"/>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r>
              <a:rPr lang="en-US" altLang="ko-KR"/>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50" charset="-127"/>
              </a:defRPr>
            </a:lvl1pPr>
          </a:lstStyle>
          <a:p>
            <a:r>
              <a:rPr lang="en-US" altLang="ko-KR"/>
              <a:t>Page </a:t>
            </a:r>
            <a:fld id="{ADB20508-EEF2-411A-8F56-CA73C2E60E5D}"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ko-KR"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제목 슬라이드">
    <p:spTree>
      <p:nvGrpSpPr>
        <p:cNvPr id="1" name=""/>
        <p:cNvGrpSpPr/>
        <p:nvPr/>
      </p:nvGrpSpPr>
      <p:grpSpPr>
        <a:xfrm>
          <a:off x="0" y="0"/>
          <a:ext cx="0" cy="0"/>
          <a:chOff x="0" y="0"/>
          <a:chExt cx="0" cy="0"/>
        </a:xfrm>
      </p:grpSpPr>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7" name="날짜 개체 틀 6"/>
          <p:cNvSpPr>
            <a:spLocks noGrp="1"/>
          </p:cNvSpPr>
          <p:nvPr>
            <p:ph type="dt" sz="half" idx="10"/>
          </p:nvPr>
        </p:nvSpPr>
        <p:spPr>
          <a:xfrm>
            <a:off x="714348" y="285728"/>
            <a:ext cx="981102" cy="276999"/>
          </a:xfrm>
        </p:spPr>
        <p:txBody>
          <a:bodyPr/>
          <a:lstStyle/>
          <a:p>
            <a:r>
              <a:rPr lang="en-US" altLang="ko-KR" smtClean="0"/>
              <a:t>June 2011</a:t>
            </a:r>
            <a:endParaRPr lang="en-US" altLang="ko-KR" dirty="0"/>
          </a:p>
        </p:txBody>
      </p:sp>
      <p:sp>
        <p:nvSpPr>
          <p:cNvPr id="8" name="슬라이드 번호 개체 틀 7"/>
          <p:cNvSpPr>
            <a:spLocks noGrp="1"/>
          </p:cNvSpPr>
          <p:nvPr>
            <p:ph type="sldNum" sz="quarter" idx="11"/>
          </p:nvPr>
        </p:nvSpPr>
        <p:spPr/>
        <p:txBody>
          <a:bodyPr/>
          <a:lstStyle/>
          <a:p>
            <a:r>
              <a:rPr lang="en-US" altLang="ko-KR" smtClean="0"/>
              <a:t>Slide </a:t>
            </a:r>
            <a:fld id="{30396B19-20EC-4745-82E3-0FB1E68496EA}" type="slidenum">
              <a:rPr lang="en-US" altLang="ko-KR" smtClean="0"/>
              <a:pPr/>
              <a:t>‹#›</a:t>
            </a:fld>
            <a:endParaRPr lang="en-US" altLang="ko-KR"/>
          </a:p>
        </p:txBody>
      </p:sp>
      <p:sp>
        <p:nvSpPr>
          <p:cNvPr id="9" name="바닥글 개체 틀 8"/>
          <p:cNvSpPr>
            <a:spLocks noGrp="1"/>
          </p:cNvSpPr>
          <p:nvPr>
            <p:ph type="ftr" sz="quarter" idx="12"/>
          </p:nvPr>
        </p:nvSpPr>
        <p:spPr/>
        <p:txBody>
          <a:bodyPr/>
          <a:lstStyle/>
          <a:p>
            <a:r>
              <a:rPr lang="en-US" altLang="ko-KR" smtClean="0"/>
              <a:t>Eunsun Kim, LG Electronics</a:t>
            </a:r>
            <a:endParaRPr lang="en-US" altLang="ko-KR" dirty="0"/>
          </a:p>
        </p:txBody>
      </p:sp>
      <p:sp>
        <p:nvSpPr>
          <p:cNvPr id="10" name="제목 9"/>
          <p:cNvSpPr>
            <a:spLocks noGrp="1"/>
          </p:cNvSpPr>
          <p:nvPr>
            <p:ph type="title"/>
          </p:nvPr>
        </p:nvSpPr>
        <p:spPr/>
        <p:txBody>
          <a:bodyPr/>
          <a:lstStyle/>
          <a:p>
            <a:r>
              <a:rPr lang="ko-KR" altLang="en-US" smtClean="0"/>
              <a:t>마스터 제목 스타일 편집</a:t>
            </a:r>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a:xfrm>
            <a:off x="696913" y="334963"/>
            <a:ext cx="1032399" cy="276999"/>
          </a:xfrm>
        </p:spPr>
        <p:txBody>
          <a:bodyPr/>
          <a:lstStyle>
            <a:lvl1pPr>
              <a:defRPr/>
            </a:lvl1pPr>
          </a:lstStyle>
          <a:p>
            <a:r>
              <a:rPr lang="en-US" altLang="ko-KR" smtClean="0"/>
              <a:t>June 2011</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0EB21791-44B4-4C42-A071-6F0A893ABF2A}" type="slidenum">
              <a:rPr lang="en-US" altLang="ko-KR"/>
              <a:pPr/>
              <a:t>‹#›</a:t>
            </a:fld>
            <a:endParaRPr lang="en-US" altLang="ko-KR"/>
          </a:p>
        </p:txBody>
      </p:sp>
      <p:sp>
        <p:nvSpPr>
          <p:cNvPr id="7" name="Rectangle 5"/>
          <p:cNvSpPr>
            <a:spLocks noGrp="1" noChangeArrowheads="1"/>
          </p:cNvSpPr>
          <p:nvPr>
            <p:ph type="ftr" sz="quarter" idx="3"/>
          </p:nvPr>
        </p:nvSpPr>
        <p:spPr bwMode="auto">
          <a:xfrm>
            <a:off x="6846384" y="6475413"/>
            <a:ext cx="16975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50" charset="-127"/>
              </a:defRPr>
            </a:lvl1pPr>
          </a:lstStyle>
          <a:p>
            <a:r>
              <a:rPr lang="en-US" altLang="ko-KR" smtClean="0"/>
              <a:t>Eunsun Kim, LG Electronics</a:t>
            </a:r>
            <a:endParaRPr lang="en-US" altLang="ko-K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세로 제목 및 텍스트">
    <p:spTree>
      <p:nvGrpSpPr>
        <p:cNvPr id="1" name=""/>
        <p:cNvGrpSpPr/>
        <p:nvPr/>
      </p:nvGrpSpPr>
      <p:grpSpPr>
        <a:xfrm>
          <a:off x="0" y="0"/>
          <a:ext cx="0" cy="0"/>
          <a:chOff x="0" y="0"/>
          <a:chExt cx="0" cy="0"/>
        </a:xfrm>
      </p:grpSpPr>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8" name="날짜 개체 틀 7"/>
          <p:cNvSpPr>
            <a:spLocks noGrp="1"/>
          </p:cNvSpPr>
          <p:nvPr>
            <p:ph type="dt" sz="half" idx="10"/>
          </p:nvPr>
        </p:nvSpPr>
        <p:spPr/>
        <p:txBody>
          <a:bodyPr/>
          <a:lstStyle/>
          <a:p>
            <a:r>
              <a:rPr lang="en-US" altLang="ko-KR" smtClean="0"/>
              <a:t>June 2011</a:t>
            </a:r>
            <a:endParaRPr lang="en-US" altLang="ko-KR" dirty="0"/>
          </a:p>
        </p:txBody>
      </p:sp>
      <p:sp>
        <p:nvSpPr>
          <p:cNvPr id="9" name="슬라이드 번호 개체 틀 8"/>
          <p:cNvSpPr>
            <a:spLocks noGrp="1"/>
          </p:cNvSpPr>
          <p:nvPr>
            <p:ph type="sldNum" sz="quarter" idx="11"/>
          </p:nvPr>
        </p:nvSpPr>
        <p:spPr/>
        <p:txBody>
          <a:bodyPr/>
          <a:lstStyle/>
          <a:p>
            <a:r>
              <a:rPr lang="en-US" altLang="ko-KR" smtClean="0"/>
              <a:t>Slide </a:t>
            </a:r>
            <a:fld id="{30396B19-20EC-4745-82E3-0FB1E68496EA}" type="slidenum">
              <a:rPr lang="en-US" altLang="ko-KR" smtClean="0"/>
              <a:pPr/>
              <a:t>‹#›</a:t>
            </a:fld>
            <a:endParaRPr lang="en-US" altLang="ko-KR"/>
          </a:p>
        </p:txBody>
      </p:sp>
      <p:sp>
        <p:nvSpPr>
          <p:cNvPr id="10" name="바닥글 개체 틀 9"/>
          <p:cNvSpPr>
            <a:spLocks noGrp="1"/>
          </p:cNvSpPr>
          <p:nvPr>
            <p:ph type="ftr" sz="quarter" idx="12"/>
          </p:nvPr>
        </p:nvSpPr>
        <p:spPr/>
        <p:txBody>
          <a:bodyPr/>
          <a:lstStyle/>
          <a:p>
            <a:r>
              <a:rPr lang="en-US" altLang="ko-KR" smtClean="0"/>
              <a:t>Eunsun Kim, LG Electronics</a:t>
            </a:r>
            <a:endParaRPr lang="en-US" altLang="ko-KR" dirty="0"/>
          </a:p>
        </p:txBody>
      </p:sp>
      <p:sp>
        <p:nvSpPr>
          <p:cNvPr id="11" name="제목 10"/>
          <p:cNvSpPr>
            <a:spLocks noGrp="1"/>
          </p:cNvSpPr>
          <p:nvPr>
            <p:ph type="title"/>
          </p:nvPr>
        </p:nvSpPr>
        <p:spPr/>
        <p:txBody>
          <a:bodyPr/>
          <a:lstStyle/>
          <a:p>
            <a:r>
              <a:rPr lang="ko-KR" altLang="en-US" smtClean="0"/>
              <a:t>마스터 제목 스타일 편집</a:t>
            </a:r>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날짜 개체 틀 3"/>
          <p:cNvSpPr>
            <a:spLocks noGrp="1"/>
          </p:cNvSpPr>
          <p:nvPr>
            <p:ph type="dt" sz="half" idx="10"/>
          </p:nvPr>
        </p:nvSpPr>
        <p:spPr>
          <a:xfrm>
            <a:off x="696913" y="334963"/>
            <a:ext cx="981102" cy="276999"/>
          </a:xfrm>
        </p:spPr>
        <p:txBody>
          <a:bodyPr/>
          <a:lstStyle>
            <a:lvl1pPr>
              <a:defRPr/>
            </a:lvl1pPr>
          </a:lstStyle>
          <a:p>
            <a:r>
              <a:rPr lang="en-US" altLang="ko-KR" smtClean="0"/>
              <a:t>June 2011</a:t>
            </a:r>
            <a:endParaRPr lang="en-US" altLang="ko-KR" dirty="0"/>
          </a:p>
        </p:txBody>
      </p:sp>
      <p:sp>
        <p:nvSpPr>
          <p:cNvPr id="5" name="바닥글 개체 틀 4"/>
          <p:cNvSpPr>
            <a:spLocks noGrp="1"/>
          </p:cNvSpPr>
          <p:nvPr>
            <p:ph type="ftr" sz="quarter" idx="11"/>
          </p:nvPr>
        </p:nvSpPr>
        <p:spPr>
          <a:xfrm>
            <a:off x="6846389" y="6475413"/>
            <a:ext cx="1697581" cy="184666"/>
          </a:xfrm>
        </p:spPr>
        <p:txBody>
          <a:bodyPr/>
          <a:lstStyle>
            <a:lvl1pPr>
              <a:defRPr/>
            </a:lvl1pPr>
          </a:lstStyle>
          <a:p>
            <a:r>
              <a:rPr lang="en-US" altLang="ko-KR" smtClean="0"/>
              <a:t>Eunsun Kim, LG Electronics</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98EEF231-D293-4A2A-ACF6-92C3F4EC4CD6}" type="slidenum">
              <a:rPr lang="en-US" altLang="ko-K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날짜 개체 틀 3"/>
          <p:cNvSpPr>
            <a:spLocks noGrp="1"/>
          </p:cNvSpPr>
          <p:nvPr>
            <p:ph type="dt" sz="half" idx="10"/>
          </p:nvPr>
        </p:nvSpPr>
        <p:spPr>
          <a:xfrm>
            <a:off x="696913" y="334963"/>
            <a:ext cx="1032399" cy="276999"/>
          </a:xfrm>
        </p:spPr>
        <p:txBody>
          <a:bodyPr/>
          <a:lstStyle>
            <a:lvl1pPr>
              <a:defRPr/>
            </a:lvl1pPr>
          </a:lstStyle>
          <a:p>
            <a:r>
              <a:rPr lang="en-US" altLang="ko-KR" smtClean="0"/>
              <a:t>June 2011</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90389367-9416-4E1E-867C-28E6D714196A}" type="slidenum">
              <a:rPr lang="en-US" altLang="ko-KR"/>
              <a:pPr/>
              <a:t>‹#›</a:t>
            </a:fld>
            <a:endParaRPr lang="en-US" altLang="ko-KR"/>
          </a:p>
        </p:txBody>
      </p:sp>
      <p:sp>
        <p:nvSpPr>
          <p:cNvPr id="7" name="Rectangle 5"/>
          <p:cNvSpPr>
            <a:spLocks noGrp="1" noChangeArrowheads="1"/>
          </p:cNvSpPr>
          <p:nvPr>
            <p:ph type="ftr" sz="quarter" idx="3"/>
          </p:nvPr>
        </p:nvSpPr>
        <p:spPr bwMode="auto">
          <a:xfrm>
            <a:off x="6846384" y="6475413"/>
            <a:ext cx="16975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50" charset="-127"/>
              </a:defRPr>
            </a:lvl1pPr>
          </a:lstStyle>
          <a:p>
            <a:r>
              <a:rPr lang="en-US" altLang="ko-KR" smtClean="0"/>
              <a:t>Eunsun Kim, LG Electronics</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a:xfrm>
            <a:off x="696913" y="334963"/>
            <a:ext cx="1032399" cy="276999"/>
          </a:xfrm>
        </p:spPr>
        <p:txBody>
          <a:bodyPr/>
          <a:lstStyle>
            <a:lvl1pPr>
              <a:defRPr/>
            </a:lvl1pPr>
          </a:lstStyle>
          <a:p>
            <a:r>
              <a:rPr lang="en-US" altLang="ko-KR" smtClean="0"/>
              <a:t>June 2011</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DA304655-6456-458C-92A0-BA5CC501442E}" type="slidenum">
              <a:rPr lang="en-US" altLang="ko-KR"/>
              <a:pPr/>
              <a:t>‹#›</a:t>
            </a:fld>
            <a:endParaRPr lang="en-US" altLang="ko-KR"/>
          </a:p>
        </p:txBody>
      </p:sp>
      <p:sp>
        <p:nvSpPr>
          <p:cNvPr id="8" name="Rectangle 5"/>
          <p:cNvSpPr>
            <a:spLocks noGrp="1" noChangeArrowheads="1"/>
          </p:cNvSpPr>
          <p:nvPr>
            <p:ph type="ftr" sz="quarter" idx="3"/>
          </p:nvPr>
        </p:nvSpPr>
        <p:spPr bwMode="auto">
          <a:xfrm>
            <a:off x="6846384" y="6475413"/>
            <a:ext cx="16975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50" charset="-127"/>
              </a:defRPr>
            </a:lvl1pPr>
          </a:lstStyle>
          <a:p>
            <a:r>
              <a:rPr lang="en-US" altLang="ko-KR" smtClean="0"/>
              <a:t>Eunsun Kim, LG Electronics</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857240"/>
            <a:ext cx="8229600" cy="1143000"/>
          </a:xfrm>
        </p:spPr>
        <p:txBody>
          <a:bodyPr/>
          <a:lstStyle>
            <a:lvl1pPr>
              <a:defRPr/>
            </a:lvl1pPr>
          </a:lstStyle>
          <a:p>
            <a:r>
              <a:rPr lang="ko-KR" altLang="en-US" smtClean="0"/>
              <a:t>마스터 제목 스타일 편집</a:t>
            </a:r>
            <a:endParaRPr lang="ko-KR" altLang="en-US"/>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a:xfrm>
            <a:off x="696913" y="334963"/>
            <a:ext cx="1032399" cy="276999"/>
          </a:xfrm>
        </p:spPr>
        <p:txBody>
          <a:bodyPr/>
          <a:lstStyle>
            <a:lvl1pPr>
              <a:defRPr/>
            </a:lvl1pPr>
          </a:lstStyle>
          <a:p>
            <a:r>
              <a:rPr lang="en-US" altLang="ko-KR" smtClean="0"/>
              <a:t>June 2011</a:t>
            </a:r>
            <a:endParaRPr lang="en-US" altLang="ko-KR" dirty="0"/>
          </a:p>
        </p:txBody>
      </p:sp>
      <p:sp>
        <p:nvSpPr>
          <p:cNvPr id="9" name="슬라이드 번호 개체 틀 8"/>
          <p:cNvSpPr>
            <a:spLocks noGrp="1"/>
          </p:cNvSpPr>
          <p:nvPr>
            <p:ph type="sldNum" sz="quarter" idx="12"/>
          </p:nvPr>
        </p:nvSpPr>
        <p:spPr/>
        <p:txBody>
          <a:bodyPr/>
          <a:lstStyle>
            <a:lvl1pPr>
              <a:defRPr/>
            </a:lvl1pPr>
          </a:lstStyle>
          <a:p>
            <a:r>
              <a:rPr lang="en-US" altLang="ko-KR"/>
              <a:t>Slide </a:t>
            </a:r>
            <a:fld id="{0551E44C-CE20-4294-AFED-4B54EA57CC3E}" type="slidenum">
              <a:rPr lang="en-US" altLang="ko-KR"/>
              <a:pPr/>
              <a:t>‹#›</a:t>
            </a:fld>
            <a:endParaRPr lang="en-US" altLang="ko-KR"/>
          </a:p>
        </p:txBody>
      </p:sp>
      <p:sp>
        <p:nvSpPr>
          <p:cNvPr id="10" name="Rectangle 5"/>
          <p:cNvSpPr>
            <a:spLocks noGrp="1" noChangeArrowheads="1"/>
          </p:cNvSpPr>
          <p:nvPr>
            <p:ph type="ftr" sz="quarter" idx="3"/>
          </p:nvPr>
        </p:nvSpPr>
        <p:spPr bwMode="auto">
          <a:xfrm>
            <a:off x="6846384" y="6475413"/>
            <a:ext cx="16975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50" charset="-127"/>
              </a:defRPr>
            </a:lvl1pPr>
          </a:lstStyle>
          <a:p>
            <a:r>
              <a:rPr lang="en-US" altLang="ko-KR" smtClean="0"/>
              <a:t>Eunsun Kim, LG Electronics</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a:xfrm>
            <a:off x="696913" y="334963"/>
            <a:ext cx="1032399" cy="276999"/>
          </a:xfrm>
        </p:spPr>
        <p:txBody>
          <a:bodyPr/>
          <a:lstStyle>
            <a:lvl1pPr>
              <a:defRPr/>
            </a:lvl1pPr>
          </a:lstStyle>
          <a:p>
            <a:r>
              <a:rPr lang="en-US" altLang="ko-KR" smtClean="0"/>
              <a:t>June 2011</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F652AD04-4F2A-45D4-947D-B7637BB5F891}" type="slidenum">
              <a:rPr lang="en-US" altLang="ko-KR"/>
              <a:pPr/>
              <a:t>‹#›</a:t>
            </a:fld>
            <a:endParaRPr lang="en-US" altLang="ko-KR"/>
          </a:p>
        </p:txBody>
      </p:sp>
      <p:sp>
        <p:nvSpPr>
          <p:cNvPr id="6" name="Rectangle 5"/>
          <p:cNvSpPr>
            <a:spLocks noGrp="1" noChangeArrowheads="1"/>
          </p:cNvSpPr>
          <p:nvPr>
            <p:ph type="ftr" sz="quarter" idx="3"/>
          </p:nvPr>
        </p:nvSpPr>
        <p:spPr bwMode="auto">
          <a:xfrm>
            <a:off x="6846384" y="6475413"/>
            <a:ext cx="16975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50" charset="-127"/>
              </a:defRPr>
            </a:lvl1pPr>
          </a:lstStyle>
          <a:p>
            <a:r>
              <a:rPr lang="en-US" altLang="ko-KR" smtClean="0"/>
              <a:t>Eunsun Kim, LG Electronics</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96913" y="334963"/>
            <a:ext cx="1032399" cy="276999"/>
          </a:xfrm>
        </p:spPr>
        <p:txBody>
          <a:bodyPr/>
          <a:lstStyle>
            <a:lvl1pPr>
              <a:defRPr/>
            </a:lvl1pPr>
          </a:lstStyle>
          <a:p>
            <a:r>
              <a:rPr lang="en-US" altLang="ko-KR" smtClean="0"/>
              <a:t>June 2011</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312CD253-956F-4C3E-BDA4-86AE9541B528}" type="slidenum">
              <a:rPr lang="en-US" altLang="ko-KR"/>
              <a:pPr/>
              <a:t>‹#›</a:t>
            </a:fld>
            <a:endParaRPr lang="en-US" altLang="ko-KR"/>
          </a:p>
        </p:txBody>
      </p:sp>
      <p:sp>
        <p:nvSpPr>
          <p:cNvPr id="5" name="Rectangle 5"/>
          <p:cNvSpPr>
            <a:spLocks noGrp="1" noChangeArrowheads="1"/>
          </p:cNvSpPr>
          <p:nvPr>
            <p:ph type="ftr" sz="quarter" idx="3"/>
          </p:nvPr>
        </p:nvSpPr>
        <p:spPr bwMode="auto">
          <a:xfrm>
            <a:off x="6846384" y="6500834"/>
            <a:ext cx="16975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50" charset="-127"/>
              </a:defRPr>
            </a:lvl1pPr>
          </a:lstStyle>
          <a:p>
            <a:r>
              <a:rPr lang="en-US" altLang="ko-KR" smtClean="0"/>
              <a:t>Eunsun Kim, LG Electronics</a:t>
            </a:r>
            <a:endParaRPr lang="en-US" altLang="ko-K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714356"/>
            <a:ext cx="3008313" cy="720744"/>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785794"/>
            <a:ext cx="5111750" cy="534036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a:xfrm>
            <a:off x="696913" y="334963"/>
            <a:ext cx="1032399" cy="276999"/>
          </a:xfrm>
        </p:spPr>
        <p:txBody>
          <a:bodyPr/>
          <a:lstStyle>
            <a:lvl1pPr>
              <a:defRPr/>
            </a:lvl1pPr>
          </a:lstStyle>
          <a:p>
            <a:r>
              <a:rPr lang="en-US" altLang="ko-KR" smtClean="0"/>
              <a:t>June 2011</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DA57ED91-4C5E-41F9-B688-F91ECA42E21B}" type="slidenum">
              <a:rPr lang="en-US" altLang="ko-KR"/>
              <a:pPr/>
              <a:t>‹#›</a:t>
            </a:fld>
            <a:endParaRPr lang="en-US" altLang="ko-KR"/>
          </a:p>
        </p:txBody>
      </p:sp>
      <p:sp>
        <p:nvSpPr>
          <p:cNvPr id="8" name="Rectangle 5"/>
          <p:cNvSpPr>
            <a:spLocks noGrp="1" noChangeArrowheads="1"/>
          </p:cNvSpPr>
          <p:nvPr>
            <p:ph type="ftr" sz="quarter" idx="3"/>
          </p:nvPr>
        </p:nvSpPr>
        <p:spPr bwMode="auto">
          <a:xfrm>
            <a:off x="6846384" y="6475413"/>
            <a:ext cx="16975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50" charset="-127"/>
              </a:defRPr>
            </a:lvl1pPr>
          </a:lstStyle>
          <a:p>
            <a:r>
              <a:rPr lang="en-US" altLang="ko-KR" smtClean="0"/>
              <a:t>Eunsun Kim, LG Electronics</a:t>
            </a:r>
            <a:endParaRPr lang="en-US" altLang="ko-K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smtClean="0"/>
              <a:t>그림을 추가하려면 아이콘을 클릭하십시오</a:t>
            </a:r>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a:xfrm>
            <a:off x="696913" y="334963"/>
            <a:ext cx="1032399" cy="276999"/>
          </a:xfrm>
        </p:spPr>
        <p:txBody>
          <a:bodyPr/>
          <a:lstStyle>
            <a:lvl1pPr>
              <a:defRPr/>
            </a:lvl1pPr>
          </a:lstStyle>
          <a:p>
            <a:r>
              <a:rPr lang="en-US" altLang="ko-KR" smtClean="0"/>
              <a:t>June 2011</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4E47CAC3-7E77-49BB-A47D-FA4DF1EA687B}" type="slidenum">
              <a:rPr lang="en-US" altLang="ko-KR"/>
              <a:pPr/>
              <a:t>‹#›</a:t>
            </a:fld>
            <a:endParaRPr lang="en-US" altLang="ko-KR"/>
          </a:p>
        </p:txBody>
      </p:sp>
      <p:sp>
        <p:nvSpPr>
          <p:cNvPr id="8" name="Rectangle 5"/>
          <p:cNvSpPr>
            <a:spLocks noGrp="1" noChangeArrowheads="1"/>
          </p:cNvSpPr>
          <p:nvPr>
            <p:ph type="ftr" sz="quarter" idx="3"/>
          </p:nvPr>
        </p:nvSpPr>
        <p:spPr bwMode="auto">
          <a:xfrm>
            <a:off x="6846384" y="6475413"/>
            <a:ext cx="16975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50" charset="-127"/>
              </a:defRPr>
            </a:lvl1pPr>
          </a:lstStyle>
          <a:p>
            <a:r>
              <a:rPr lang="en-US" altLang="ko-KR" smtClean="0"/>
              <a:t>Eunsun Kim, LG Electronics</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1028" name="Rectangle 4"/>
          <p:cNvSpPr>
            <a:spLocks noGrp="1" noChangeArrowheads="1"/>
          </p:cNvSpPr>
          <p:nvPr>
            <p:ph type="dt" sz="half" idx="2"/>
          </p:nvPr>
        </p:nvSpPr>
        <p:spPr bwMode="auto">
          <a:xfrm>
            <a:off x="714348" y="285728"/>
            <a:ext cx="98110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ea typeface="굴림" pitchFamily="50" charset="-127"/>
              </a:defRPr>
            </a:lvl1pPr>
          </a:lstStyle>
          <a:p>
            <a:r>
              <a:rPr lang="en-US" altLang="ko-KR" smtClean="0"/>
              <a:t>June 2011</a:t>
            </a:r>
            <a:endParaRPr lang="en-US" altLang="ko-KR" dirty="0"/>
          </a:p>
        </p:txBody>
      </p:sp>
      <p:sp>
        <p:nvSpPr>
          <p:cNvPr id="1029" name="Rectangle 5"/>
          <p:cNvSpPr>
            <a:spLocks noGrp="1" noChangeArrowheads="1"/>
          </p:cNvSpPr>
          <p:nvPr>
            <p:ph type="ftr" sz="quarter" idx="3"/>
          </p:nvPr>
        </p:nvSpPr>
        <p:spPr bwMode="auto">
          <a:xfrm>
            <a:off x="6846384" y="6475413"/>
            <a:ext cx="16975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50" charset="-127"/>
              </a:defRPr>
            </a:lvl1pPr>
          </a:lstStyle>
          <a:p>
            <a:r>
              <a:rPr lang="en-US" altLang="ko-KR" smtClean="0"/>
              <a:t>Eunsun Kim,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r>
              <a:rPr lang="en-US" altLang="ko-KR"/>
              <a:t>Slide </a:t>
            </a:r>
            <a:fld id="{30396B19-20EC-4745-82E3-0FB1E68496EA}" type="slidenum">
              <a:rPr lang="en-US" altLang="ko-KR"/>
              <a:pPr/>
              <a:t>‹#›</a:t>
            </a:fld>
            <a:endParaRPr lang="en-US" altLang="ko-KR"/>
          </a:p>
        </p:txBody>
      </p:sp>
      <p:sp>
        <p:nvSpPr>
          <p:cNvPr id="1031" name="Rectangle 7"/>
          <p:cNvSpPr>
            <a:spLocks noChangeArrowheads="1"/>
          </p:cNvSpPr>
          <p:nvPr/>
        </p:nvSpPr>
        <p:spPr bwMode="auto">
          <a:xfrm>
            <a:off x="5175253" y="334963"/>
            <a:ext cx="3270254" cy="276999"/>
          </a:xfrm>
          <a:prstGeom prst="rect">
            <a:avLst/>
          </a:prstGeom>
          <a:noFill/>
          <a:ln w="9525">
            <a:noFill/>
            <a:miter lim="800000"/>
            <a:headEnd/>
            <a:tailEnd/>
          </a:ln>
          <a:effectLst/>
        </p:spPr>
        <p:txBody>
          <a:bodyPr wrap="none" lIns="0" tIns="0" rIns="0" bIns="0" anchor="b">
            <a:spAutoFit/>
          </a:bodyPr>
          <a:lstStyle/>
          <a:p>
            <a:pPr marL="457200" lvl="4" algn="r"/>
            <a:r>
              <a:rPr lang="en-US" altLang="ko-KR" sz="1800" b="1" dirty="0">
                <a:ea typeface="굴림" pitchFamily="50" charset="-127"/>
              </a:rPr>
              <a:t>doc.: IEEE </a:t>
            </a:r>
            <a:r>
              <a:rPr lang="en-US" altLang="ko-KR" sz="1800" b="1" dirty="0" smtClean="0">
                <a:ea typeface="굴림" pitchFamily="50" charset="-127"/>
              </a:rPr>
              <a:t>802.11-11/0887r0</a:t>
            </a:r>
            <a:endParaRPr lang="en-US" altLang="ko-KR" sz="18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latinLnBrk="1" hangingPunct="1">
        <a:spcBef>
          <a:spcPct val="0"/>
        </a:spcBef>
        <a:spcAft>
          <a:spcPct val="0"/>
        </a:spcAft>
        <a:defRPr sz="3200" b="1">
          <a:solidFill>
            <a:schemeClr val="tx2"/>
          </a:solidFill>
          <a:latin typeface="+mj-lt"/>
          <a:ea typeface="+mj-ea"/>
          <a:cs typeface="+mj-cs"/>
        </a:defRPr>
      </a:lvl1pPr>
      <a:lvl2pPr algn="ctr" rtl="0" eaLnBrk="1" fontAlgn="base" latinLnBrk="1" hangingPunct="1">
        <a:spcBef>
          <a:spcPct val="0"/>
        </a:spcBef>
        <a:spcAft>
          <a:spcPct val="0"/>
        </a:spcAft>
        <a:defRPr sz="3200" b="1">
          <a:solidFill>
            <a:schemeClr val="tx2"/>
          </a:solidFill>
          <a:latin typeface="Times New Roman" pitchFamily="18" charset="0"/>
        </a:defRPr>
      </a:lvl2pPr>
      <a:lvl3pPr algn="ctr" rtl="0" eaLnBrk="1" fontAlgn="base" latinLnBrk="1" hangingPunct="1">
        <a:spcBef>
          <a:spcPct val="0"/>
        </a:spcBef>
        <a:spcAft>
          <a:spcPct val="0"/>
        </a:spcAft>
        <a:defRPr sz="3200" b="1">
          <a:solidFill>
            <a:schemeClr val="tx2"/>
          </a:solidFill>
          <a:latin typeface="Times New Roman" pitchFamily="18" charset="0"/>
        </a:defRPr>
      </a:lvl3pPr>
      <a:lvl4pPr algn="ctr" rtl="0" eaLnBrk="1" fontAlgn="base" latinLnBrk="1" hangingPunct="1">
        <a:spcBef>
          <a:spcPct val="0"/>
        </a:spcBef>
        <a:spcAft>
          <a:spcPct val="0"/>
        </a:spcAft>
        <a:defRPr sz="3200" b="1">
          <a:solidFill>
            <a:schemeClr val="tx2"/>
          </a:solidFill>
          <a:latin typeface="Times New Roman" pitchFamily="18" charset="0"/>
        </a:defRPr>
      </a:lvl4pPr>
      <a:lvl5pPr algn="ctr" rtl="0" eaLnBrk="1" fontAlgn="base" latinLnBrk="1" hangingPunct="1">
        <a:spcBef>
          <a:spcPct val="0"/>
        </a:spcBef>
        <a:spcAft>
          <a:spcPct val="0"/>
        </a:spcAft>
        <a:defRPr sz="3200" b="1">
          <a:solidFill>
            <a:schemeClr val="tx2"/>
          </a:solidFill>
          <a:latin typeface="Times New Roman" pitchFamily="18" charset="0"/>
        </a:defRPr>
      </a:lvl5pPr>
      <a:lvl6pPr marL="457200" algn="ctr" rtl="0" eaLnBrk="1" fontAlgn="base" latinLnBrk="1" hangingPunct="1">
        <a:spcBef>
          <a:spcPct val="0"/>
        </a:spcBef>
        <a:spcAft>
          <a:spcPct val="0"/>
        </a:spcAft>
        <a:defRPr sz="3200" b="1">
          <a:solidFill>
            <a:schemeClr val="tx2"/>
          </a:solidFill>
          <a:latin typeface="Times New Roman" pitchFamily="18" charset="0"/>
        </a:defRPr>
      </a:lvl6pPr>
      <a:lvl7pPr marL="914400" algn="ctr" rtl="0" eaLnBrk="1" fontAlgn="base" latinLnBrk="1" hangingPunct="1">
        <a:spcBef>
          <a:spcPct val="0"/>
        </a:spcBef>
        <a:spcAft>
          <a:spcPct val="0"/>
        </a:spcAft>
        <a:defRPr sz="3200" b="1">
          <a:solidFill>
            <a:schemeClr val="tx2"/>
          </a:solidFill>
          <a:latin typeface="Times New Roman" pitchFamily="18" charset="0"/>
        </a:defRPr>
      </a:lvl7pPr>
      <a:lvl8pPr marL="1371600" algn="ctr" rtl="0" eaLnBrk="1" fontAlgn="base" latinLnBrk="1" hangingPunct="1">
        <a:spcBef>
          <a:spcPct val="0"/>
        </a:spcBef>
        <a:spcAft>
          <a:spcPct val="0"/>
        </a:spcAft>
        <a:defRPr sz="3200" b="1">
          <a:solidFill>
            <a:schemeClr val="tx2"/>
          </a:solidFill>
          <a:latin typeface="Times New Roman" pitchFamily="18" charset="0"/>
        </a:defRPr>
      </a:lvl8pPr>
      <a:lvl9pPr marL="1828800" algn="ctr" rtl="0" eaLnBrk="1" fontAlgn="base" latinLnBrk="1"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000">
          <a:solidFill>
            <a:schemeClr val="tx1"/>
          </a:solidFill>
          <a:latin typeface="+mn-lt"/>
        </a:defRPr>
      </a:lvl2pPr>
      <a:lvl3pPr marL="1085850" indent="-228600" algn="l" rtl="0" eaLnBrk="1" fontAlgn="base" latinLnBrk="1" hangingPunct="1">
        <a:spcBef>
          <a:spcPct val="20000"/>
        </a:spcBef>
        <a:spcAft>
          <a:spcPct val="0"/>
        </a:spcAft>
        <a:buChar char="•"/>
        <a:defRPr>
          <a:solidFill>
            <a:schemeClr val="tx1"/>
          </a:solidFill>
          <a:latin typeface="+mn-lt"/>
        </a:defRPr>
      </a:lvl3pPr>
      <a:lvl4pPr marL="1428750" indent="-228600" algn="l" rtl="0" eaLnBrk="1" fontAlgn="base" latinLnBrk="1" hangingPunct="1">
        <a:spcBef>
          <a:spcPct val="20000"/>
        </a:spcBef>
        <a:spcAft>
          <a:spcPct val="0"/>
        </a:spcAft>
        <a:buChar char="–"/>
        <a:defRPr sz="1600">
          <a:solidFill>
            <a:schemeClr val="tx1"/>
          </a:solidFill>
          <a:latin typeface="+mn-lt"/>
        </a:defRPr>
      </a:lvl4pPr>
      <a:lvl5pPr marL="1771650" indent="-228600" algn="l" rtl="0" eaLnBrk="1" fontAlgn="base" latinLnBrk="1" hangingPunct="1">
        <a:spcBef>
          <a:spcPct val="20000"/>
        </a:spcBef>
        <a:spcAft>
          <a:spcPct val="0"/>
        </a:spcAft>
        <a:buChar char="•"/>
        <a:defRPr sz="1600">
          <a:solidFill>
            <a:schemeClr val="tx1"/>
          </a:solidFill>
          <a:latin typeface="+mn-lt"/>
        </a:defRPr>
      </a:lvl5pPr>
      <a:lvl6pPr marL="2228850" indent="-228600" algn="l" rtl="0" eaLnBrk="1" fontAlgn="base" latinLnBrk="1" hangingPunct="1">
        <a:spcBef>
          <a:spcPct val="20000"/>
        </a:spcBef>
        <a:spcAft>
          <a:spcPct val="0"/>
        </a:spcAft>
        <a:buChar char="•"/>
        <a:defRPr sz="1600">
          <a:solidFill>
            <a:schemeClr val="tx1"/>
          </a:solidFill>
          <a:latin typeface="+mn-lt"/>
        </a:defRPr>
      </a:lvl6pPr>
      <a:lvl7pPr marL="2686050" indent="-228600" algn="l" rtl="0" eaLnBrk="1" fontAlgn="base" latinLnBrk="1" hangingPunct="1">
        <a:spcBef>
          <a:spcPct val="20000"/>
        </a:spcBef>
        <a:spcAft>
          <a:spcPct val="0"/>
        </a:spcAft>
        <a:buChar char="•"/>
        <a:defRPr sz="1600">
          <a:solidFill>
            <a:schemeClr val="tx1"/>
          </a:solidFill>
          <a:latin typeface="+mn-lt"/>
        </a:defRPr>
      </a:lvl7pPr>
      <a:lvl8pPr marL="3143250" indent="-228600" algn="l" rtl="0" eaLnBrk="1" fontAlgn="base" latinLnBrk="1" hangingPunct="1">
        <a:spcBef>
          <a:spcPct val="20000"/>
        </a:spcBef>
        <a:spcAft>
          <a:spcPct val="0"/>
        </a:spcAft>
        <a:buChar char="•"/>
        <a:defRPr sz="1600">
          <a:solidFill>
            <a:schemeClr val="tx1"/>
          </a:solidFill>
          <a:latin typeface="+mn-lt"/>
        </a:defRPr>
      </a:lvl8pPr>
      <a:lvl9pPr marL="3600450" indent="-228600" algn="l" rtl="0" eaLnBrk="1" fontAlgn="base" latinLnBrk="1" hangingPunct="1">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Office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제목 4"/>
          <p:cNvSpPr>
            <a:spLocks noGrp="1"/>
          </p:cNvSpPr>
          <p:nvPr>
            <p:ph type="ctrTitle"/>
          </p:nvPr>
        </p:nvSpPr>
        <p:spPr>
          <a:xfrm>
            <a:off x="685800" y="642918"/>
            <a:ext cx="7772400" cy="1470025"/>
          </a:xfrm>
        </p:spPr>
        <p:txBody>
          <a:bodyPr/>
          <a:lstStyle/>
          <a:p>
            <a:pPr lvl="0"/>
            <a:r>
              <a:rPr lang="en-US" altLang="ko-KR" dirty="0" smtClean="0">
                <a:ea typeface="굴림" pitchFamily="50" charset="-127"/>
              </a:rPr>
              <a:t>Proposed resolutions for WSM announcement comments</a:t>
            </a:r>
            <a:br>
              <a:rPr lang="en-US" altLang="ko-KR" dirty="0" smtClean="0">
                <a:ea typeface="굴림" pitchFamily="50" charset="-127"/>
              </a:rPr>
            </a:br>
            <a:endParaRPr lang="ko-KR" altLang="en-US" dirty="0"/>
          </a:p>
        </p:txBody>
      </p:sp>
      <p:sp>
        <p:nvSpPr>
          <p:cNvPr id="2" name="날짜 개체 틀 1"/>
          <p:cNvSpPr>
            <a:spLocks noGrp="1"/>
          </p:cNvSpPr>
          <p:nvPr>
            <p:ph type="dt" sz="half" idx="10"/>
          </p:nvPr>
        </p:nvSpPr>
        <p:spPr>
          <a:xfrm>
            <a:off x="696913" y="334963"/>
            <a:ext cx="1032399" cy="276999"/>
          </a:xfrm>
        </p:spPr>
        <p:txBody>
          <a:bodyPr/>
          <a:lstStyle/>
          <a:p>
            <a:r>
              <a:rPr lang="en-US" altLang="ko-KR" smtClean="0"/>
              <a:t>June 2011</a:t>
            </a:r>
            <a:endParaRPr lang="en-US" altLang="ko-KR" dirty="0"/>
          </a:p>
        </p:txBody>
      </p:sp>
      <p:sp>
        <p:nvSpPr>
          <p:cNvPr id="4" name="슬라이드 번호 개체 틀 3"/>
          <p:cNvSpPr>
            <a:spLocks noGrp="1"/>
          </p:cNvSpPr>
          <p:nvPr>
            <p:ph type="sldNum" sz="quarter" idx="11"/>
          </p:nvPr>
        </p:nvSpPr>
        <p:spPr>
          <a:xfrm>
            <a:off x="4344988" y="6475413"/>
            <a:ext cx="530225" cy="182562"/>
          </a:xfrm>
        </p:spPr>
        <p:txBody>
          <a:bodyPr/>
          <a:lstStyle/>
          <a:p>
            <a:r>
              <a:rPr lang="en-US" altLang="ko-KR" smtClean="0"/>
              <a:t>Slide </a:t>
            </a:r>
            <a:fld id="{312CD253-956F-4C3E-BDA4-86AE9541B528}" type="slidenum">
              <a:rPr lang="en-US" altLang="ko-KR" smtClean="0"/>
              <a:pPr/>
              <a:t>1</a:t>
            </a:fld>
            <a:endParaRPr lang="en-US" altLang="ko-KR"/>
          </a:p>
        </p:txBody>
      </p:sp>
      <p:sp>
        <p:nvSpPr>
          <p:cNvPr id="7" name="Rectangle 6"/>
          <p:cNvSpPr txBox="1">
            <a:spLocks noChangeArrowheads="1"/>
          </p:cNvSpPr>
          <p:nvPr/>
        </p:nvSpPr>
        <p:spPr>
          <a:xfrm>
            <a:off x="285720" y="1762116"/>
            <a:ext cx="7772400" cy="381000"/>
          </a:xfrm>
          <a:prstGeom prst="rect">
            <a:avLst/>
          </a:prstGeom>
          <a:noFill/>
          <a:ln/>
        </p:spPr>
        <p:txBody>
          <a:bodyPr/>
          <a:lstStyle/>
          <a:p>
            <a:pPr marL="342900" marR="0" lvl="0" indent="-342900" algn="ctr" defTabSz="914400" rtl="0" eaLnBrk="1" fontAlgn="base" latinLnBrk="1" hangingPunct="1">
              <a:lnSpc>
                <a:spcPct val="100000"/>
              </a:lnSpc>
              <a:spcBef>
                <a:spcPct val="20000"/>
              </a:spcBef>
              <a:spcAft>
                <a:spcPct val="0"/>
              </a:spcAft>
              <a:buClrTx/>
              <a:buSzTx/>
              <a:buFontTx/>
              <a:buNone/>
              <a:tabLst/>
              <a:defRPr/>
            </a:pPr>
            <a:r>
              <a:rPr kumimoji="0" lang="en-US" altLang="ko-KR" sz="2000" b="1" i="0" u="none" strike="noStrike" kern="0" cap="none" spc="0" normalizeH="0" baseline="0" noProof="0" dirty="0" smtClean="0">
                <a:ln>
                  <a:noFill/>
                </a:ln>
                <a:solidFill>
                  <a:schemeClr val="tx1"/>
                </a:solidFill>
                <a:effectLst/>
                <a:uLnTx/>
                <a:uFillTx/>
                <a:latin typeface="+mn-lt"/>
                <a:ea typeface="굴림" pitchFamily="50" charset="-127"/>
                <a:cs typeface="+mn-cs"/>
              </a:rPr>
              <a:t>Date:</a:t>
            </a:r>
            <a:r>
              <a:rPr kumimoji="0" lang="en-US" altLang="ko-KR" sz="2000" b="0" i="0" u="none" strike="noStrike" kern="0" cap="none" spc="0" normalizeH="0" baseline="0" noProof="0" dirty="0" smtClean="0">
                <a:ln>
                  <a:noFill/>
                </a:ln>
                <a:solidFill>
                  <a:schemeClr val="tx1"/>
                </a:solidFill>
                <a:effectLst/>
                <a:uLnTx/>
                <a:uFillTx/>
                <a:latin typeface="+mn-lt"/>
                <a:ea typeface="굴림" pitchFamily="50" charset="-127"/>
                <a:cs typeface="+mn-cs"/>
              </a:rPr>
              <a:t> </a:t>
            </a:r>
            <a:r>
              <a:rPr kumimoji="0" lang="en-US" altLang="ko-KR" sz="2000" b="0" i="0" u="none" strike="noStrike" kern="0" cap="none" spc="0" normalizeH="0" baseline="0" noProof="0" dirty="0" smtClean="0">
                <a:ln>
                  <a:noFill/>
                </a:ln>
                <a:solidFill>
                  <a:schemeClr val="tx1"/>
                </a:solidFill>
                <a:effectLst/>
                <a:uLnTx/>
                <a:uFillTx/>
                <a:latin typeface="+mn-lt"/>
                <a:ea typeface="굴림" pitchFamily="50" charset="-127"/>
                <a:cs typeface="+mn-cs"/>
              </a:rPr>
              <a:t>2011-06-21</a:t>
            </a:r>
            <a:endParaRPr kumimoji="0" lang="en-US" altLang="ko-KR" sz="2000" b="0" i="0" u="none" strike="noStrike" kern="0" cap="none" spc="0" normalizeH="0" baseline="0" noProof="0" dirty="0">
              <a:ln>
                <a:noFill/>
              </a:ln>
              <a:solidFill>
                <a:schemeClr val="tx1"/>
              </a:solidFill>
              <a:effectLst/>
              <a:uLnTx/>
              <a:uFillTx/>
              <a:latin typeface="+mn-lt"/>
              <a:ea typeface="굴림" pitchFamily="50" charset="-127"/>
              <a:cs typeface="+mn-cs"/>
            </a:endParaRPr>
          </a:p>
        </p:txBody>
      </p:sp>
      <p:graphicFrame>
        <p:nvGraphicFramePr>
          <p:cNvPr id="8" name="Object 11"/>
          <p:cNvGraphicFramePr>
            <a:graphicFrameLocks noChangeAspect="1"/>
          </p:cNvGraphicFramePr>
          <p:nvPr/>
        </p:nvGraphicFramePr>
        <p:xfrm>
          <a:off x="638175" y="2497138"/>
          <a:ext cx="8316913" cy="2540000"/>
        </p:xfrm>
        <a:graphic>
          <a:graphicData uri="http://schemas.openxmlformats.org/presentationml/2006/ole">
            <p:oleObj spid="_x0000_s59394" name="Document" r:id="rId3" imgW="9729986" imgH="2932918" progId="Word.Document.8">
              <p:embed/>
            </p:oleObj>
          </a:graphicData>
        </a:graphic>
      </p:graphicFrame>
      <p:sp>
        <p:nvSpPr>
          <p:cNvPr id="11" name="바닥글 개체 틀 10"/>
          <p:cNvSpPr>
            <a:spLocks noGrp="1"/>
          </p:cNvSpPr>
          <p:nvPr>
            <p:ph type="ftr" sz="quarter" idx="12"/>
          </p:nvPr>
        </p:nvSpPr>
        <p:spPr/>
        <p:txBody>
          <a:bodyPr/>
          <a:lstStyle/>
          <a:p>
            <a:r>
              <a:rPr lang="en-US" altLang="ko-KR" smtClean="0"/>
              <a:t>Eunsun Kim, LG Electronics</a:t>
            </a:r>
            <a:endParaRPr lang="en-US" altLang="ko-K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제목 6"/>
          <p:cNvSpPr>
            <a:spLocks noGrp="1"/>
          </p:cNvSpPr>
          <p:nvPr>
            <p:ph type="title"/>
          </p:nvPr>
        </p:nvSpPr>
        <p:spPr/>
        <p:txBody>
          <a:bodyPr/>
          <a:lstStyle/>
          <a:p>
            <a:r>
              <a:rPr lang="en-US" altLang="ko-KR" dirty="0" smtClean="0"/>
              <a:t>Abstract</a:t>
            </a:r>
            <a:endParaRPr lang="ko-KR" altLang="en-US" dirty="0"/>
          </a:p>
        </p:txBody>
      </p:sp>
      <p:sp>
        <p:nvSpPr>
          <p:cNvPr id="8" name="내용 개체 틀 7"/>
          <p:cNvSpPr>
            <a:spLocks noGrp="1"/>
          </p:cNvSpPr>
          <p:nvPr>
            <p:ph idx="1"/>
          </p:nvPr>
        </p:nvSpPr>
        <p:spPr/>
        <p:txBody>
          <a:bodyPr/>
          <a:lstStyle/>
          <a:p>
            <a:r>
              <a:rPr lang="en-US" altLang="ko-KR" dirty="0" smtClean="0"/>
              <a:t>This presentation shows proposed resolutions for comments 499, 525, 555, 571 and 917</a:t>
            </a:r>
          </a:p>
          <a:p>
            <a:endParaRPr lang="ko-KR" altLang="en-US" dirty="0"/>
          </a:p>
        </p:txBody>
      </p:sp>
      <p:sp>
        <p:nvSpPr>
          <p:cNvPr id="2" name="날짜 개체 틀 1"/>
          <p:cNvSpPr>
            <a:spLocks noGrp="1"/>
          </p:cNvSpPr>
          <p:nvPr>
            <p:ph type="dt" sz="half" idx="10"/>
          </p:nvPr>
        </p:nvSpPr>
        <p:spPr/>
        <p:txBody>
          <a:bodyPr/>
          <a:lstStyle/>
          <a:p>
            <a:r>
              <a:rPr lang="en-US" altLang="ko-KR" smtClean="0"/>
              <a:t>June 2011</a:t>
            </a:r>
            <a:endParaRPr lang="en-US" altLang="ko-KR" dirty="0"/>
          </a:p>
        </p:txBody>
      </p:sp>
      <p:sp>
        <p:nvSpPr>
          <p:cNvPr id="4" name="슬라이드 번호 개체 틀 3"/>
          <p:cNvSpPr>
            <a:spLocks noGrp="1"/>
          </p:cNvSpPr>
          <p:nvPr>
            <p:ph type="sldNum" sz="quarter" idx="12"/>
          </p:nvPr>
        </p:nvSpPr>
        <p:spPr/>
        <p:txBody>
          <a:bodyPr/>
          <a:lstStyle/>
          <a:p>
            <a:r>
              <a:rPr lang="en-US" altLang="ko-KR" smtClean="0"/>
              <a:t>Slide </a:t>
            </a:r>
            <a:fld id="{312CD253-956F-4C3E-BDA4-86AE9541B528}" type="slidenum">
              <a:rPr lang="en-US" altLang="ko-KR" smtClean="0"/>
              <a:pPr/>
              <a:t>2</a:t>
            </a:fld>
            <a:endParaRPr lang="en-US" altLang="ko-KR"/>
          </a:p>
        </p:txBody>
      </p:sp>
      <p:sp>
        <p:nvSpPr>
          <p:cNvPr id="10" name="바닥글 개체 틀 9"/>
          <p:cNvSpPr>
            <a:spLocks noGrp="1"/>
          </p:cNvSpPr>
          <p:nvPr>
            <p:ph type="ftr" sz="quarter" idx="11"/>
          </p:nvPr>
        </p:nvSpPr>
        <p:spPr/>
        <p:txBody>
          <a:bodyPr/>
          <a:lstStyle/>
          <a:p>
            <a:r>
              <a:rPr lang="en-US" altLang="ko-KR" smtClean="0"/>
              <a:t>Eunsun Kim, LG Electronics</a:t>
            </a:r>
            <a:endParaRPr lang="en-US" altLang="ko-K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Comments</a:t>
            </a:r>
            <a:endParaRPr lang="ko-KR" altLang="en-US" dirty="0"/>
          </a:p>
        </p:txBody>
      </p:sp>
      <p:graphicFrame>
        <p:nvGraphicFramePr>
          <p:cNvPr id="7" name="내용 개체 틀 6"/>
          <p:cNvGraphicFramePr>
            <a:graphicFrameLocks noGrp="1"/>
          </p:cNvGraphicFramePr>
          <p:nvPr>
            <p:ph idx="1"/>
          </p:nvPr>
        </p:nvGraphicFramePr>
        <p:xfrm>
          <a:off x="285720" y="1785926"/>
          <a:ext cx="8001056" cy="3500462"/>
        </p:xfrm>
        <a:graphic>
          <a:graphicData uri="http://schemas.openxmlformats.org/drawingml/2006/table">
            <a:tbl>
              <a:tblPr firstRow="1" bandRow="1">
                <a:tableStyleId>{5C22544A-7EE6-4342-B048-85BDC9FD1C3A}</a:tableStyleId>
              </a:tblPr>
              <a:tblGrid>
                <a:gridCol w="500066"/>
                <a:gridCol w="500066"/>
                <a:gridCol w="785818"/>
                <a:gridCol w="2996280"/>
                <a:gridCol w="3218826"/>
              </a:tblGrid>
              <a:tr h="974031">
                <a:tc>
                  <a:txBody>
                    <a:bodyPr/>
                    <a:lstStyle/>
                    <a:p>
                      <a:pPr algn="l" fontAlgn="t"/>
                      <a:r>
                        <a:rPr lang="en-US" sz="1400" b="1" i="0" u="none" strike="noStrike" dirty="0" smtClean="0">
                          <a:latin typeface="Arial"/>
                        </a:rPr>
                        <a:t>  CID</a:t>
                      </a:r>
                      <a:endParaRPr lang="en-US" sz="1400" b="1" i="0" u="none" strike="noStrike" dirty="0">
                        <a:latin typeface="Arial"/>
                      </a:endParaRPr>
                    </a:p>
                  </a:txBody>
                  <a:tcPr marL="3667" marR="3667" marT="3667" marB="0"/>
                </a:tc>
                <a:tc>
                  <a:txBody>
                    <a:bodyPr/>
                    <a:lstStyle/>
                    <a:p>
                      <a:pPr algn="l" fontAlgn="t"/>
                      <a:r>
                        <a:rPr lang="en-US" sz="1400" b="1" i="0" u="none" strike="noStrike" dirty="0" smtClean="0">
                          <a:latin typeface="Arial"/>
                        </a:rPr>
                        <a:t>Page</a:t>
                      </a:r>
                    </a:p>
                    <a:p>
                      <a:pPr algn="l" fontAlgn="t"/>
                      <a:r>
                        <a:rPr lang="en-US" sz="1400" b="1" i="0" u="none" strike="noStrike" dirty="0" smtClean="0">
                          <a:latin typeface="Arial"/>
                        </a:rPr>
                        <a:t>(</a:t>
                      </a:r>
                      <a:r>
                        <a:rPr lang="en-US" sz="1400" b="1" i="0" u="none" strike="noStrike" dirty="0">
                          <a:latin typeface="Arial"/>
                        </a:rPr>
                        <a:t>C)</a:t>
                      </a:r>
                    </a:p>
                  </a:txBody>
                  <a:tcPr marL="3667" marR="3667" marT="3667" marB="0"/>
                </a:tc>
                <a:tc>
                  <a:txBody>
                    <a:bodyPr/>
                    <a:lstStyle/>
                    <a:p>
                      <a:pPr algn="l" fontAlgn="t"/>
                      <a:r>
                        <a:rPr lang="en-US" sz="1400" b="1" i="0" u="none" strike="noStrike" dirty="0">
                          <a:latin typeface="Arial"/>
                        </a:rPr>
                        <a:t>Clause</a:t>
                      </a:r>
                    </a:p>
                  </a:txBody>
                  <a:tcPr marL="3667" marR="3667" marT="3667" marB="0"/>
                </a:tc>
                <a:tc>
                  <a:txBody>
                    <a:bodyPr/>
                    <a:lstStyle/>
                    <a:p>
                      <a:pPr algn="l" fontAlgn="t"/>
                      <a:r>
                        <a:rPr lang="en-US" sz="1400" b="1" i="0" u="none" strike="noStrike" dirty="0">
                          <a:latin typeface="Arial"/>
                        </a:rPr>
                        <a:t>Comment</a:t>
                      </a:r>
                    </a:p>
                  </a:txBody>
                  <a:tcPr marL="3667" marR="3667" marT="3667" marB="0"/>
                </a:tc>
                <a:tc>
                  <a:txBody>
                    <a:bodyPr/>
                    <a:lstStyle/>
                    <a:p>
                      <a:pPr algn="l" fontAlgn="t"/>
                      <a:r>
                        <a:rPr lang="en-US" sz="1400" b="1" i="0" u="none" strike="noStrike" dirty="0">
                          <a:latin typeface="Arial"/>
                        </a:rPr>
                        <a:t>Proposed Change</a:t>
                      </a:r>
                    </a:p>
                  </a:txBody>
                  <a:tcPr marL="3667" marR="3667" marT="3667" marB="0"/>
                </a:tc>
              </a:tr>
              <a:tr h="2526431">
                <a:tc>
                  <a:txBody>
                    <a:bodyPr/>
                    <a:lstStyle/>
                    <a:p>
                      <a:pPr algn="r" fontAlgn="t"/>
                      <a:r>
                        <a:rPr lang="en-US" altLang="ko-KR" sz="1400" b="0" i="0" u="none" strike="noStrike" dirty="0">
                          <a:latin typeface="Arial"/>
                        </a:rPr>
                        <a:t>499</a:t>
                      </a:r>
                    </a:p>
                  </a:txBody>
                  <a:tcPr marL="9525" marR="9525" marT="9525" marB="0"/>
                </a:tc>
                <a:tc>
                  <a:txBody>
                    <a:bodyPr/>
                    <a:lstStyle/>
                    <a:p>
                      <a:pPr algn="r" fontAlgn="t"/>
                      <a:r>
                        <a:rPr lang="en-US" altLang="ko-KR" sz="1400" b="0" i="0" u="none" strike="noStrike" dirty="0">
                          <a:latin typeface="Arial"/>
                        </a:rPr>
                        <a:t>64.31</a:t>
                      </a:r>
                    </a:p>
                  </a:txBody>
                  <a:tcPr marL="9525" marR="9525" marT="9525" marB="0"/>
                </a:tc>
                <a:tc>
                  <a:txBody>
                    <a:bodyPr/>
                    <a:lstStyle/>
                    <a:p>
                      <a:pPr algn="l" fontAlgn="t"/>
                      <a:r>
                        <a:rPr lang="en-US" sz="1400" b="0" i="0" u="none" strike="noStrike" dirty="0">
                          <a:latin typeface="Arial"/>
                        </a:rPr>
                        <a:t>10.af2.2</a:t>
                      </a:r>
                    </a:p>
                  </a:txBody>
                  <a:tcPr marL="9525" marR="9525" marT="9525" marB="0"/>
                </a:tc>
                <a:tc>
                  <a:txBody>
                    <a:bodyPr/>
                    <a:lstStyle/>
                    <a:p>
                      <a:pPr algn="l" fontAlgn="t"/>
                      <a:r>
                        <a:rPr lang="en-US" sz="1400" b="0" i="0" u="none" strike="noStrike" dirty="0">
                          <a:latin typeface="Arial"/>
                        </a:rPr>
                        <a:t>The rational of white space map announcement frame in this clause is not clear. A Fixed or Mode II station should obtain the channel map directly from the database, whereas, a mode I device can receive it from the Mode II/Fixed device using channel availability query.</a:t>
                      </a:r>
                    </a:p>
                  </a:txBody>
                  <a:tcPr marL="9525" marR="9525" marT="9525" marB="0"/>
                </a:tc>
                <a:tc>
                  <a:txBody>
                    <a:bodyPr/>
                    <a:lstStyle/>
                    <a:p>
                      <a:pPr algn="l" fontAlgn="t"/>
                      <a:r>
                        <a:rPr lang="en-US" sz="1400" b="0" i="0" u="none" strike="noStrike" dirty="0">
                          <a:latin typeface="Arial"/>
                        </a:rPr>
                        <a:t>Clarify. This clause should only consider signaling of WSM as required by regulations. The reasons behind defining too many options of signaling WSM using beacons, probe response, WSM announcement, DSE enablement frame and channel availability query should be either clearly explained, or it should be limited to essential usage scenarios.</a:t>
                      </a:r>
                    </a:p>
                  </a:txBody>
                  <a:tcPr marL="9525" marR="9525" marT="9525" marB="0"/>
                </a:tc>
              </a:tr>
            </a:tbl>
          </a:graphicData>
        </a:graphic>
      </p:graphicFrame>
      <p:sp>
        <p:nvSpPr>
          <p:cNvPr id="4" name="날짜 개체 틀 3"/>
          <p:cNvSpPr>
            <a:spLocks noGrp="1"/>
          </p:cNvSpPr>
          <p:nvPr>
            <p:ph type="dt" sz="half" idx="10"/>
          </p:nvPr>
        </p:nvSpPr>
        <p:spPr/>
        <p:txBody>
          <a:bodyPr/>
          <a:lstStyle/>
          <a:p>
            <a:r>
              <a:rPr lang="en-US" altLang="ko-KR" smtClean="0"/>
              <a:t>June 2011</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98EEF231-D293-4A2A-ACF6-92C3F4EC4CD6}" type="slidenum">
              <a:rPr lang="en-US" altLang="ko-KR" smtClean="0"/>
              <a:pPr/>
              <a:t>3</a:t>
            </a:fld>
            <a:endParaRPr lang="en-US" altLang="ko-KR"/>
          </a:p>
        </p:txBody>
      </p:sp>
      <p:sp>
        <p:nvSpPr>
          <p:cNvPr id="9" name="바닥글 개체 틀 8"/>
          <p:cNvSpPr>
            <a:spLocks noGrp="1"/>
          </p:cNvSpPr>
          <p:nvPr>
            <p:ph type="ftr" sz="quarter" idx="11"/>
          </p:nvPr>
        </p:nvSpPr>
        <p:spPr/>
        <p:txBody>
          <a:bodyPr/>
          <a:lstStyle/>
          <a:p>
            <a:r>
              <a:rPr lang="en-US" altLang="ko-KR" smtClean="0"/>
              <a:t>Eunsun Kim, LG Electronics</a:t>
            </a:r>
            <a:endParaRPr lang="en-US" altLang="ko-K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Comments</a:t>
            </a:r>
            <a:endParaRPr lang="ko-KR" altLang="en-US" dirty="0"/>
          </a:p>
        </p:txBody>
      </p:sp>
      <p:sp>
        <p:nvSpPr>
          <p:cNvPr id="4" name="날짜 개체 틀 3"/>
          <p:cNvSpPr>
            <a:spLocks noGrp="1"/>
          </p:cNvSpPr>
          <p:nvPr>
            <p:ph type="dt" sz="half" idx="10"/>
          </p:nvPr>
        </p:nvSpPr>
        <p:spPr/>
        <p:txBody>
          <a:bodyPr/>
          <a:lstStyle/>
          <a:p>
            <a:r>
              <a:rPr lang="en-US" altLang="ko-KR" smtClean="0"/>
              <a:t>June 2011</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98EEF231-D293-4A2A-ACF6-92C3F4EC4CD6}" type="slidenum">
              <a:rPr lang="en-US" altLang="ko-KR" smtClean="0"/>
              <a:pPr/>
              <a:t>4</a:t>
            </a:fld>
            <a:endParaRPr lang="en-US" altLang="ko-KR"/>
          </a:p>
        </p:txBody>
      </p:sp>
      <p:sp>
        <p:nvSpPr>
          <p:cNvPr id="9" name="바닥글 개체 틀 8"/>
          <p:cNvSpPr>
            <a:spLocks noGrp="1"/>
          </p:cNvSpPr>
          <p:nvPr>
            <p:ph type="ftr" sz="quarter" idx="11"/>
          </p:nvPr>
        </p:nvSpPr>
        <p:spPr/>
        <p:txBody>
          <a:bodyPr/>
          <a:lstStyle/>
          <a:p>
            <a:r>
              <a:rPr lang="en-US" altLang="ko-KR" smtClean="0"/>
              <a:t>Eunsun Kim, LG Electronics</a:t>
            </a:r>
            <a:endParaRPr lang="en-US" altLang="ko-KR" dirty="0"/>
          </a:p>
        </p:txBody>
      </p:sp>
      <p:sp>
        <p:nvSpPr>
          <p:cNvPr id="8" name="내용 개체 틀 7"/>
          <p:cNvSpPr>
            <a:spLocks noGrp="1"/>
          </p:cNvSpPr>
          <p:nvPr>
            <p:ph idx="1"/>
          </p:nvPr>
        </p:nvSpPr>
        <p:spPr/>
        <p:txBody>
          <a:bodyPr/>
          <a:lstStyle/>
          <a:p>
            <a:endParaRPr lang="ko-KR" altLang="en-US"/>
          </a:p>
        </p:txBody>
      </p:sp>
      <p:graphicFrame>
        <p:nvGraphicFramePr>
          <p:cNvPr id="10" name="내용 개체 틀 6"/>
          <p:cNvGraphicFramePr>
            <a:graphicFrameLocks/>
          </p:cNvGraphicFramePr>
          <p:nvPr/>
        </p:nvGraphicFramePr>
        <p:xfrm>
          <a:off x="285718" y="1785926"/>
          <a:ext cx="8572561" cy="4500595"/>
        </p:xfrm>
        <a:graphic>
          <a:graphicData uri="http://schemas.openxmlformats.org/drawingml/2006/table">
            <a:tbl>
              <a:tblPr firstRow="1" bandRow="1">
                <a:tableStyleId>{5C22544A-7EE6-4342-B048-85BDC9FD1C3A}</a:tableStyleId>
              </a:tblPr>
              <a:tblGrid>
                <a:gridCol w="545526"/>
                <a:gridCol w="545527"/>
                <a:gridCol w="779324"/>
                <a:gridCol w="3429026"/>
                <a:gridCol w="3273158"/>
              </a:tblGrid>
              <a:tr h="567963">
                <a:tc>
                  <a:txBody>
                    <a:bodyPr/>
                    <a:lstStyle/>
                    <a:p>
                      <a:pPr algn="l" fontAlgn="t"/>
                      <a:r>
                        <a:rPr lang="en-US" sz="1400" b="1" i="0" u="none" strike="noStrike" dirty="0" smtClean="0">
                          <a:latin typeface="Arial"/>
                        </a:rPr>
                        <a:t>  CID</a:t>
                      </a:r>
                      <a:endParaRPr lang="en-US" sz="1400" b="1" i="0" u="none" strike="noStrike" dirty="0">
                        <a:latin typeface="Arial"/>
                      </a:endParaRPr>
                    </a:p>
                  </a:txBody>
                  <a:tcPr marL="3667" marR="3667" marT="3667" marB="0"/>
                </a:tc>
                <a:tc>
                  <a:txBody>
                    <a:bodyPr/>
                    <a:lstStyle/>
                    <a:p>
                      <a:pPr algn="l" fontAlgn="t"/>
                      <a:r>
                        <a:rPr lang="en-US" sz="1400" b="1" i="0" u="none" strike="noStrike" dirty="0" smtClean="0">
                          <a:latin typeface="Arial"/>
                        </a:rPr>
                        <a:t>Page</a:t>
                      </a:r>
                    </a:p>
                    <a:p>
                      <a:pPr algn="l" fontAlgn="t"/>
                      <a:r>
                        <a:rPr lang="en-US" sz="1400" b="1" i="0" u="none" strike="noStrike" dirty="0" smtClean="0">
                          <a:latin typeface="Arial"/>
                        </a:rPr>
                        <a:t>(</a:t>
                      </a:r>
                      <a:r>
                        <a:rPr lang="en-US" sz="1400" b="1" i="0" u="none" strike="noStrike" dirty="0">
                          <a:latin typeface="Arial"/>
                        </a:rPr>
                        <a:t>C)</a:t>
                      </a:r>
                    </a:p>
                  </a:txBody>
                  <a:tcPr marL="3667" marR="3667" marT="3667" marB="0"/>
                </a:tc>
                <a:tc>
                  <a:txBody>
                    <a:bodyPr/>
                    <a:lstStyle/>
                    <a:p>
                      <a:pPr algn="l" fontAlgn="t"/>
                      <a:r>
                        <a:rPr lang="en-US" sz="1400" b="1" i="0" u="none" strike="noStrike" dirty="0">
                          <a:latin typeface="Arial"/>
                        </a:rPr>
                        <a:t>Clause</a:t>
                      </a:r>
                    </a:p>
                  </a:txBody>
                  <a:tcPr marL="3667" marR="3667" marT="3667" marB="0"/>
                </a:tc>
                <a:tc>
                  <a:txBody>
                    <a:bodyPr/>
                    <a:lstStyle/>
                    <a:p>
                      <a:pPr algn="l" fontAlgn="t"/>
                      <a:r>
                        <a:rPr lang="en-US" sz="1400" b="1" i="0" u="none" strike="noStrike" dirty="0">
                          <a:latin typeface="Arial"/>
                        </a:rPr>
                        <a:t>Comment</a:t>
                      </a:r>
                    </a:p>
                  </a:txBody>
                  <a:tcPr marL="3667" marR="3667" marT="3667" marB="0"/>
                </a:tc>
                <a:tc>
                  <a:txBody>
                    <a:bodyPr/>
                    <a:lstStyle/>
                    <a:p>
                      <a:pPr algn="l" fontAlgn="t"/>
                      <a:r>
                        <a:rPr lang="en-US" sz="1400" b="1" i="0" u="none" strike="noStrike" dirty="0">
                          <a:latin typeface="Arial"/>
                        </a:rPr>
                        <a:t>Proposed Change</a:t>
                      </a:r>
                    </a:p>
                  </a:txBody>
                  <a:tcPr marL="3667" marR="3667" marT="3667" marB="0"/>
                </a:tc>
              </a:tr>
              <a:tr h="980134">
                <a:tc>
                  <a:txBody>
                    <a:bodyPr/>
                    <a:lstStyle/>
                    <a:p>
                      <a:pPr algn="r" fontAlgn="t"/>
                      <a:r>
                        <a:rPr lang="en-US" altLang="ko-KR" sz="1400" b="0" i="0" u="none" strike="noStrike" dirty="0">
                          <a:latin typeface="Arial"/>
                        </a:rPr>
                        <a:t>525</a:t>
                      </a:r>
                    </a:p>
                  </a:txBody>
                  <a:tcPr marL="9525" marR="9525" marT="9525" marB="0"/>
                </a:tc>
                <a:tc>
                  <a:txBody>
                    <a:bodyPr/>
                    <a:lstStyle/>
                    <a:p>
                      <a:pPr algn="r" fontAlgn="t"/>
                      <a:r>
                        <a:rPr lang="en-US" altLang="ko-KR" sz="1400" b="0" i="0" u="none" strike="noStrike" dirty="0">
                          <a:latin typeface="Arial"/>
                        </a:rPr>
                        <a:t>48.00</a:t>
                      </a:r>
                    </a:p>
                  </a:txBody>
                  <a:tcPr marL="9525" marR="9525" marT="9525" marB="0"/>
                </a:tc>
                <a:tc>
                  <a:txBody>
                    <a:bodyPr/>
                    <a:lstStyle/>
                    <a:p>
                      <a:pPr algn="l" fontAlgn="t"/>
                      <a:r>
                        <a:rPr lang="en-US" altLang="ko-KR" sz="1400" b="0" i="0" u="none" strike="noStrike" dirty="0">
                          <a:latin typeface="Arial"/>
                        </a:rPr>
                        <a:t>8.5.11.1</a:t>
                      </a:r>
                    </a:p>
                  </a:txBody>
                  <a:tcPr marL="9525" marR="9525" marT="9525" marB="0"/>
                </a:tc>
                <a:tc>
                  <a:txBody>
                    <a:bodyPr/>
                    <a:lstStyle/>
                    <a:p>
                      <a:pPr algn="l" fontAlgn="t"/>
                      <a:r>
                        <a:rPr lang="en-US" sz="1400" b="0" i="0" u="none" strike="noStrike" dirty="0">
                          <a:latin typeface="Arial"/>
                        </a:rPr>
                        <a:t> White Space Map Announcement frame should also be "protected dual of Public Action frame, because it delivers White Space Map, which should be transmitted securely. </a:t>
                      </a:r>
                    </a:p>
                  </a:txBody>
                  <a:tcPr marL="9525" marR="9525" marT="9525" marB="0"/>
                </a:tc>
                <a:tc>
                  <a:txBody>
                    <a:bodyPr/>
                    <a:lstStyle/>
                    <a:p>
                      <a:pPr algn="l" fontAlgn="t"/>
                      <a:r>
                        <a:rPr lang="en-US" sz="1400" b="0" i="0" u="none" strike="noStrike" dirty="0">
                          <a:latin typeface="Arial"/>
                        </a:rPr>
                        <a:t>Add Protected White Space Map Announcement frame and allocate a action field value for White Space Map Announcement frame. </a:t>
                      </a:r>
                    </a:p>
                  </a:txBody>
                  <a:tcPr marL="9525" marR="9525" marT="9525" marB="0"/>
                </a:tc>
              </a:tr>
              <a:tr h="507572">
                <a:tc>
                  <a:txBody>
                    <a:bodyPr/>
                    <a:lstStyle/>
                    <a:p>
                      <a:pPr algn="r" fontAlgn="t"/>
                      <a:r>
                        <a:rPr lang="en-US" altLang="ko-KR" sz="1400" b="0" i="0" u="none" strike="noStrike">
                          <a:latin typeface="Arial"/>
                        </a:rPr>
                        <a:t>555</a:t>
                      </a:r>
                    </a:p>
                  </a:txBody>
                  <a:tcPr marL="9525" marR="9525" marT="9525" marB="0"/>
                </a:tc>
                <a:tc>
                  <a:txBody>
                    <a:bodyPr/>
                    <a:lstStyle/>
                    <a:p>
                      <a:pPr algn="r" fontAlgn="t"/>
                      <a:r>
                        <a:rPr lang="en-US" altLang="ko-KR" sz="1400" b="0" i="0" u="none" strike="noStrike">
                          <a:latin typeface="Arial"/>
                        </a:rPr>
                        <a:t>48.00</a:t>
                      </a:r>
                    </a:p>
                  </a:txBody>
                  <a:tcPr marL="9525" marR="9525" marT="9525" marB="0"/>
                </a:tc>
                <a:tc>
                  <a:txBody>
                    <a:bodyPr/>
                    <a:lstStyle/>
                    <a:p>
                      <a:pPr algn="l" fontAlgn="t"/>
                      <a:r>
                        <a:rPr lang="en-US" altLang="ko-KR" sz="1400" b="0" i="0" u="none" strike="noStrike">
                          <a:latin typeface="Arial"/>
                        </a:rPr>
                        <a:t>8.5.11.1</a:t>
                      </a:r>
                    </a:p>
                  </a:txBody>
                  <a:tcPr marL="9525" marR="9525" marT="9525" marB="0"/>
                </a:tc>
                <a:tc>
                  <a:txBody>
                    <a:bodyPr/>
                    <a:lstStyle/>
                    <a:p>
                      <a:pPr algn="l" fontAlgn="t"/>
                      <a:r>
                        <a:rPr lang="en-US" sz="1400" b="0" i="0" u="none" strike="noStrike" dirty="0">
                          <a:latin typeface="Arial"/>
                        </a:rPr>
                        <a:t> WSM announcement frame should be also a secure </a:t>
                      </a:r>
                      <a:r>
                        <a:rPr lang="en-US" sz="1400" b="0" i="0" u="none" strike="noStrike" dirty="0" err="1">
                          <a:latin typeface="Arial"/>
                        </a:rPr>
                        <a:t>tranmission</a:t>
                      </a:r>
                      <a:r>
                        <a:rPr lang="en-US" sz="1400" b="0" i="0" u="none" strike="noStrike" dirty="0">
                          <a:latin typeface="Arial"/>
                        </a:rPr>
                        <a:t>, due to its importance</a:t>
                      </a:r>
                    </a:p>
                  </a:txBody>
                  <a:tcPr marL="9525" marR="9525" marT="9525" marB="0"/>
                </a:tc>
                <a:tc>
                  <a:txBody>
                    <a:bodyPr/>
                    <a:lstStyle/>
                    <a:p>
                      <a:pPr algn="l" fontAlgn="t"/>
                      <a:r>
                        <a:rPr lang="en-US" sz="1400" b="0" i="0" u="none" strike="noStrike" dirty="0">
                          <a:latin typeface="Arial"/>
                        </a:rPr>
                        <a:t>make appropriate changes to make a secure WSM announcement frame</a:t>
                      </a:r>
                    </a:p>
                  </a:txBody>
                  <a:tcPr marL="9525" marR="9525" marT="9525" marB="0"/>
                </a:tc>
              </a:tr>
              <a:tr h="1222463">
                <a:tc>
                  <a:txBody>
                    <a:bodyPr/>
                    <a:lstStyle/>
                    <a:p>
                      <a:pPr algn="r" fontAlgn="t"/>
                      <a:r>
                        <a:rPr lang="en-US" altLang="ko-KR" sz="1400" b="0" i="0" u="none" strike="noStrike">
                          <a:latin typeface="Arial"/>
                        </a:rPr>
                        <a:t>571</a:t>
                      </a:r>
                    </a:p>
                  </a:txBody>
                  <a:tcPr marL="9525" marR="9525" marT="9525" marB="0"/>
                </a:tc>
                <a:tc>
                  <a:txBody>
                    <a:bodyPr/>
                    <a:lstStyle/>
                    <a:p>
                      <a:pPr algn="r" fontAlgn="t"/>
                      <a:r>
                        <a:rPr lang="en-US" altLang="ko-KR" sz="1400" b="0" i="0" u="none" strike="noStrike">
                          <a:latin typeface="Arial"/>
                        </a:rPr>
                        <a:t>48.00</a:t>
                      </a:r>
                    </a:p>
                  </a:txBody>
                  <a:tcPr marL="9525" marR="9525" marT="9525" marB="0"/>
                </a:tc>
                <a:tc>
                  <a:txBody>
                    <a:bodyPr/>
                    <a:lstStyle/>
                    <a:p>
                      <a:pPr algn="l" fontAlgn="t"/>
                      <a:r>
                        <a:rPr lang="en-US" altLang="ko-KR" sz="1400" b="0" i="0" u="none" strike="noStrike">
                          <a:latin typeface="Arial"/>
                        </a:rPr>
                        <a:t>8.5.11.1</a:t>
                      </a:r>
                    </a:p>
                  </a:txBody>
                  <a:tcPr marL="9525" marR="9525" marT="9525" marB="0"/>
                </a:tc>
                <a:tc>
                  <a:txBody>
                    <a:bodyPr/>
                    <a:lstStyle/>
                    <a:p>
                      <a:pPr algn="l" fontAlgn="t"/>
                      <a:r>
                        <a:rPr lang="en-US" sz="1400" b="0" i="0" u="none" strike="noStrike" dirty="0">
                          <a:latin typeface="Arial"/>
                        </a:rPr>
                        <a:t> White Space Map Announcement frame should also be "protected dual of Public Action frame, because it delivers White Space Map, which should be transmitted securely. </a:t>
                      </a:r>
                    </a:p>
                  </a:txBody>
                  <a:tcPr marL="9525" marR="9525" marT="9525" marB="0"/>
                </a:tc>
                <a:tc>
                  <a:txBody>
                    <a:bodyPr/>
                    <a:lstStyle/>
                    <a:p>
                      <a:pPr algn="l" fontAlgn="t"/>
                      <a:r>
                        <a:rPr lang="en-US" sz="1400" b="0" i="0" u="none" strike="noStrike" dirty="0">
                          <a:latin typeface="Arial"/>
                        </a:rPr>
                        <a:t>Add Protected White Space Map Announcement frame and allocate a action field value for White Space Map Announcement frame. </a:t>
                      </a:r>
                      <a:br>
                        <a:rPr lang="en-US" sz="1400" b="0" i="0" u="none" strike="noStrike" dirty="0">
                          <a:latin typeface="Arial"/>
                        </a:rPr>
                      </a:br>
                      <a:r>
                        <a:rPr lang="en-US" sz="1400" b="0" i="0" u="none" strike="noStrike" dirty="0">
                          <a:latin typeface="Arial"/>
                        </a:rPr>
                        <a:t>See forthcoming document 11-11/xxxxr0.</a:t>
                      </a:r>
                    </a:p>
                  </a:txBody>
                  <a:tcPr marL="9525" marR="9525" marT="9525" marB="0"/>
                </a:tc>
              </a:tr>
              <a:tr h="1222463">
                <a:tc>
                  <a:txBody>
                    <a:bodyPr/>
                    <a:lstStyle/>
                    <a:p>
                      <a:pPr algn="r" fontAlgn="t"/>
                      <a:r>
                        <a:rPr lang="en-US" altLang="ko-KR" sz="1400" b="0" i="0" u="none" strike="noStrike">
                          <a:latin typeface="Arial"/>
                        </a:rPr>
                        <a:t>917</a:t>
                      </a:r>
                    </a:p>
                  </a:txBody>
                  <a:tcPr marL="9525" marR="9525" marT="9525" marB="0"/>
                </a:tc>
                <a:tc>
                  <a:txBody>
                    <a:bodyPr/>
                    <a:lstStyle/>
                    <a:p>
                      <a:pPr algn="r" fontAlgn="t"/>
                      <a:r>
                        <a:rPr lang="en-US" altLang="ko-KR" sz="1400" b="0" i="0" u="none" strike="noStrike">
                          <a:latin typeface="Arial"/>
                        </a:rPr>
                        <a:t>48.00</a:t>
                      </a:r>
                    </a:p>
                  </a:txBody>
                  <a:tcPr marL="9525" marR="9525" marT="9525" marB="0"/>
                </a:tc>
                <a:tc>
                  <a:txBody>
                    <a:bodyPr/>
                    <a:lstStyle/>
                    <a:p>
                      <a:pPr algn="l" fontAlgn="t"/>
                      <a:r>
                        <a:rPr lang="en-US" altLang="ko-KR" sz="1400" b="0" i="0" u="none" strike="noStrike">
                          <a:latin typeface="Arial"/>
                        </a:rPr>
                        <a:t>8.5.11.1</a:t>
                      </a:r>
                    </a:p>
                  </a:txBody>
                  <a:tcPr marL="9525" marR="9525" marT="9525" marB="0"/>
                </a:tc>
                <a:tc>
                  <a:txBody>
                    <a:bodyPr/>
                    <a:lstStyle/>
                    <a:p>
                      <a:pPr algn="l" fontAlgn="t"/>
                      <a:r>
                        <a:rPr lang="en-US" sz="1400" b="0" i="0" u="none" strike="noStrike">
                          <a:latin typeface="Arial"/>
                        </a:rPr>
                        <a:t> White Space Map Announcement frame should also be "protected dual of Public Action frame, because it delivers White Space Map, which should be transmitted securely. </a:t>
                      </a:r>
                    </a:p>
                  </a:txBody>
                  <a:tcPr marL="9525" marR="9525" marT="9525" marB="0"/>
                </a:tc>
                <a:tc>
                  <a:txBody>
                    <a:bodyPr/>
                    <a:lstStyle/>
                    <a:p>
                      <a:pPr algn="l" fontAlgn="t"/>
                      <a:r>
                        <a:rPr lang="en-US" sz="1400" b="0" i="0" u="none" strike="noStrike" dirty="0">
                          <a:latin typeface="Arial"/>
                        </a:rPr>
                        <a:t>Add Protected White Space Map Announcement frame and allocate a action field value for White Space Map Announcement frame. </a:t>
                      </a:r>
                      <a:br>
                        <a:rPr lang="en-US" sz="1400" b="0" i="0" u="none" strike="noStrike" dirty="0">
                          <a:latin typeface="Arial"/>
                        </a:rPr>
                      </a:br>
                      <a:r>
                        <a:rPr lang="en-US" sz="1400" b="0" i="0" u="none" strike="noStrike" dirty="0">
                          <a:latin typeface="Arial"/>
                        </a:rPr>
                        <a:t>See forthcoming document 11-11/xxxxr0.</a:t>
                      </a:r>
                    </a:p>
                  </a:txBody>
                  <a:tcPr marL="9525" marR="9525" marT="9525" marB="0"/>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Proposed Resolutions</a:t>
            </a:r>
            <a:endParaRPr lang="ko-KR" altLang="en-US" dirty="0"/>
          </a:p>
        </p:txBody>
      </p:sp>
      <p:sp>
        <p:nvSpPr>
          <p:cNvPr id="3" name="내용 개체 틀 2"/>
          <p:cNvSpPr>
            <a:spLocks noGrp="1"/>
          </p:cNvSpPr>
          <p:nvPr>
            <p:ph idx="1"/>
          </p:nvPr>
        </p:nvSpPr>
        <p:spPr/>
        <p:txBody>
          <a:bodyPr/>
          <a:lstStyle/>
          <a:p>
            <a:r>
              <a:rPr lang="en-US" altLang="ko-KR" dirty="0" smtClean="0"/>
              <a:t>Agree 525, 555, 571 and 917</a:t>
            </a:r>
          </a:p>
          <a:p>
            <a:r>
              <a:rPr lang="en-US" altLang="ko-KR" dirty="0" smtClean="0"/>
              <a:t>Agree in Principle 499</a:t>
            </a:r>
          </a:p>
          <a:p>
            <a:pPr lvl="1"/>
            <a:r>
              <a:rPr lang="en-US" altLang="ko-KR" dirty="0" smtClean="0"/>
              <a:t>Need to clarify the rationale of WSM announcement and modify its behaviors appropriately. </a:t>
            </a:r>
          </a:p>
          <a:p>
            <a:pPr lvl="1"/>
            <a:endParaRPr lang="ko-KR" altLang="en-US" dirty="0"/>
          </a:p>
        </p:txBody>
      </p:sp>
      <p:sp>
        <p:nvSpPr>
          <p:cNvPr id="4" name="날짜 개체 틀 3"/>
          <p:cNvSpPr>
            <a:spLocks noGrp="1"/>
          </p:cNvSpPr>
          <p:nvPr>
            <p:ph type="dt" sz="half" idx="10"/>
          </p:nvPr>
        </p:nvSpPr>
        <p:spPr/>
        <p:txBody>
          <a:bodyPr/>
          <a:lstStyle/>
          <a:p>
            <a:r>
              <a:rPr lang="en-US" altLang="ko-KR" smtClean="0"/>
              <a:t>June 2011</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98EEF231-D293-4A2A-ACF6-92C3F4EC4CD6}" type="slidenum">
              <a:rPr lang="en-US" altLang="ko-KR" smtClean="0"/>
              <a:pPr/>
              <a:t>5</a:t>
            </a:fld>
            <a:endParaRPr lang="en-US" altLang="ko-KR"/>
          </a:p>
        </p:txBody>
      </p:sp>
      <p:sp>
        <p:nvSpPr>
          <p:cNvPr id="8" name="바닥글 개체 틀 7"/>
          <p:cNvSpPr>
            <a:spLocks noGrp="1"/>
          </p:cNvSpPr>
          <p:nvPr>
            <p:ph type="ftr" sz="quarter" idx="11"/>
          </p:nvPr>
        </p:nvSpPr>
        <p:spPr/>
        <p:txBody>
          <a:bodyPr/>
          <a:lstStyle/>
          <a:p>
            <a:r>
              <a:rPr lang="en-US" altLang="ko-KR" smtClean="0"/>
              <a:t>Eunsun Kim, LG Electronics</a:t>
            </a:r>
            <a:endParaRPr lang="en-US" altLang="ko-K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Rational of WSM Announcement Frame</a:t>
            </a:r>
            <a:endParaRPr lang="ko-KR" altLang="en-US" dirty="0"/>
          </a:p>
        </p:txBody>
      </p:sp>
      <p:sp>
        <p:nvSpPr>
          <p:cNvPr id="3" name="내용 개체 틀 2"/>
          <p:cNvSpPr>
            <a:spLocks noGrp="1"/>
          </p:cNvSpPr>
          <p:nvPr>
            <p:ph idx="1"/>
          </p:nvPr>
        </p:nvSpPr>
        <p:spPr/>
        <p:txBody>
          <a:bodyPr/>
          <a:lstStyle/>
          <a:p>
            <a:r>
              <a:rPr lang="en-US" altLang="ko-KR" dirty="0" smtClean="0"/>
              <a:t>WSM announcement frame comes from a GDC Enabling STA</a:t>
            </a:r>
          </a:p>
          <a:p>
            <a:r>
              <a:rPr lang="en-US" altLang="ko-KR" dirty="0" smtClean="0"/>
              <a:t>Signaling method of update of channel list</a:t>
            </a:r>
          </a:p>
          <a:p>
            <a:pPr lvl="1"/>
            <a:r>
              <a:rPr lang="en-US" altLang="ko-KR" dirty="0" smtClean="0"/>
              <a:t>CVS frame may be a way to signaling of the update</a:t>
            </a:r>
          </a:p>
          <a:p>
            <a:pPr lvl="2"/>
            <a:r>
              <a:rPr lang="en-US" altLang="ko-KR" dirty="0" smtClean="0"/>
              <a:t>However, CVS with different Map ID means that a STA receiving the CVS should perform CAQ request</a:t>
            </a:r>
          </a:p>
          <a:p>
            <a:pPr lvl="1"/>
            <a:r>
              <a:rPr lang="en-US" altLang="ko-KR" dirty="0" smtClean="0"/>
              <a:t>WSM Announcement frame is proposed for this purpose</a:t>
            </a:r>
          </a:p>
          <a:p>
            <a:pPr lvl="2"/>
            <a:r>
              <a:rPr lang="en-US" altLang="ko-KR" dirty="0" smtClean="0"/>
              <a:t>When the GDC Enabling STA obtains a new channel list, it should be able to signal the updated channel list</a:t>
            </a:r>
          </a:p>
          <a:p>
            <a:pPr lvl="2"/>
            <a:r>
              <a:rPr lang="en-US" altLang="ko-KR" dirty="0" smtClean="0"/>
              <a:t>In this case, GDC Enabling STA decides to transmit WSM Announcement frame or not</a:t>
            </a:r>
            <a:endParaRPr lang="ko-KR" altLang="en-US" dirty="0" smtClean="0"/>
          </a:p>
          <a:p>
            <a:pPr lvl="1"/>
            <a:endParaRPr lang="ko-KR" altLang="en-US" dirty="0"/>
          </a:p>
        </p:txBody>
      </p:sp>
      <p:sp>
        <p:nvSpPr>
          <p:cNvPr id="4" name="날짜 개체 틀 3"/>
          <p:cNvSpPr>
            <a:spLocks noGrp="1"/>
          </p:cNvSpPr>
          <p:nvPr>
            <p:ph type="dt" sz="half" idx="10"/>
          </p:nvPr>
        </p:nvSpPr>
        <p:spPr/>
        <p:txBody>
          <a:bodyPr/>
          <a:lstStyle/>
          <a:p>
            <a:r>
              <a:rPr lang="en-US" altLang="ko-KR" smtClean="0"/>
              <a:t>June 2011</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98EEF231-D293-4A2A-ACF6-92C3F4EC4CD6}" type="slidenum">
              <a:rPr lang="en-US" altLang="ko-KR" smtClean="0"/>
              <a:pPr/>
              <a:t>6</a:t>
            </a:fld>
            <a:endParaRPr lang="en-US" altLang="ko-KR"/>
          </a:p>
        </p:txBody>
      </p:sp>
      <p:sp>
        <p:nvSpPr>
          <p:cNvPr id="7" name="바닥글 개체 틀 6"/>
          <p:cNvSpPr>
            <a:spLocks noGrp="1"/>
          </p:cNvSpPr>
          <p:nvPr>
            <p:ph type="ftr" sz="quarter" idx="11"/>
          </p:nvPr>
        </p:nvSpPr>
        <p:spPr/>
        <p:txBody>
          <a:bodyPr/>
          <a:lstStyle/>
          <a:p>
            <a:r>
              <a:rPr lang="en-US" altLang="ko-KR" smtClean="0"/>
              <a:t>Eunsun Kim, LG Electronics</a:t>
            </a:r>
            <a:endParaRPr lang="en-US" altLang="ko-K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Protected Dual of WSM Announcement</a:t>
            </a:r>
            <a:endParaRPr lang="ko-KR" altLang="en-US" dirty="0"/>
          </a:p>
        </p:txBody>
      </p:sp>
      <p:sp>
        <p:nvSpPr>
          <p:cNvPr id="3" name="내용 개체 틀 2"/>
          <p:cNvSpPr>
            <a:spLocks noGrp="1"/>
          </p:cNvSpPr>
          <p:nvPr>
            <p:ph idx="1"/>
          </p:nvPr>
        </p:nvSpPr>
        <p:spPr/>
        <p:txBody>
          <a:bodyPr/>
          <a:lstStyle/>
          <a:p>
            <a:r>
              <a:rPr lang="en-US" altLang="ko-KR" dirty="0" smtClean="0"/>
              <a:t>Security Requirements by FCC</a:t>
            </a:r>
          </a:p>
          <a:p>
            <a:pPr lvl="1"/>
            <a:r>
              <a:rPr lang="en-US" altLang="ko-KR" dirty="0" smtClean="0"/>
              <a:t>WSM Announcement carries a WSM which need to be transmitted in secure manner</a:t>
            </a:r>
          </a:p>
          <a:p>
            <a:pPr lvl="1"/>
            <a:r>
              <a:rPr lang="en-US" altLang="ko-KR" dirty="0" smtClean="0"/>
              <a:t>Especially in USA, WSM Announcement frame should be transmitted in secure, i.e. Protected Dual of WSM Announcement Frame</a:t>
            </a:r>
          </a:p>
          <a:p>
            <a:pPr lvl="1"/>
            <a:r>
              <a:rPr lang="en-US" altLang="ko-KR" dirty="0" smtClean="0"/>
              <a:t>Propose WSM Announcement frame to be transmitted in a form of Protected Dual of Public Action frame</a:t>
            </a:r>
            <a:endParaRPr lang="ko-KR" altLang="en-US" dirty="0"/>
          </a:p>
        </p:txBody>
      </p:sp>
      <p:sp>
        <p:nvSpPr>
          <p:cNvPr id="4" name="날짜 개체 틀 3"/>
          <p:cNvSpPr>
            <a:spLocks noGrp="1"/>
          </p:cNvSpPr>
          <p:nvPr>
            <p:ph type="dt" sz="half" idx="10"/>
          </p:nvPr>
        </p:nvSpPr>
        <p:spPr/>
        <p:txBody>
          <a:bodyPr/>
          <a:lstStyle/>
          <a:p>
            <a:r>
              <a:rPr lang="en-US" altLang="ko-KR" smtClean="0"/>
              <a:t>June 2011</a:t>
            </a:r>
            <a:endParaRPr lang="en-US" altLang="ko-KR" dirty="0"/>
          </a:p>
        </p:txBody>
      </p:sp>
      <p:sp>
        <p:nvSpPr>
          <p:cNvPr id="5" name="바닥글 개체 틀 4"/>
          <p:cNvSpPr>
            <a:spLocks noGrp="1"/>
          </p:cNvSpPr>
          <p:nvPr>
            <p:ph type="ftr" sz="quarter" idx="11"/>
          </p:nvPr>
        </p:nvSpPr>
        <p:spPr/>
        <p:txBody>
          <a:bodyPr/>
          <a:lstStyle/>
          <a:p>
            <a:r>
              <a:rPr lang="en-US" altLang="ko-KR" smtClean="0"/>
              <a:t>Eunsun Kim, LG Electronics</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98EEF231-D293-4A2A-ACF6-92C3F4EC4CD6}" type="slidenum">
              <a:rPr lang="en-US" altLang="ko-KR" smtClean="0"/>
              <a:pPr/>
              <a:t>7</a:t>
            </a:fld>
            <a:endParaRPr lang="en-US" altLang="ko-K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3094</TotalTime>
  <Words>590</Words>
  <Application>Microsoft PowerPoint</Application>
  <PresentationFormat>화면 슬라이드 쇼(4:3)</PresentationFormat>
  <Paragraphs>81</Paragraphs>
  <Slides>7</Slides>
  <Notes>0</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7</vt:i4>
      </vt:variant>
    </vt:vector>
  </HeadingPairs>
  <TitlesOfParts>
    <vt:vector size="9" baseType="lpstr">
      <vt:lpstr>802-11-Submission</vt:lpstr>
      <vt:lpstr>Document</vt:lpstr>
      <vt:lpstr>Proposed resolutions for WSM announcement comments </vt:lpstr>
      <vt:lpstr>Abstract</vt:lpstr>
      <vt:lpstr>Comments</vt:lpstr>
      <vt:lpstr>Comments</vt:lpstr>
      <vt:lpstr>Proposed Resolutions</vt:lpstr>
      <vt:lpstr>Rational of WSM Announcement Frame</vt:lpstr>
      <vt:lpstr>Protected Dual of WSM Announcement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esunkim1</dc:creator>
  <cp:lastModifiedBy>esunkim2</cp:lastModifiedBy>
  <cp:revision>20</cp:revision>
  <cp:lastPrinted>1998-02-10T13:28:06Z</cp:lastPrinted>
  <dcterms:created xsi:type="dcterms:W3CDTF">2010-08-23T05:01:26Z</dcterms:created>
  <dcterms:modified xsi:type="dcterms:W3CDTF">2011-06-21T11:37:51Z</dcterms:modified>
</cp:coreProperties>
</file>