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97" r:id="rId2"/>
    <p:sldId id="298" r:id="rId3"/>
    <p:sldId id="300" r:id="rId4"/>
    <p:sldId id="301" r:id="rId5"/>
    <p:sldId id="314" r:id="rId6"/>
    <p:sldId id="306" r:id="rId7"/>
    <p:sldId id="315" r:id="rId8"/>
    <p:sldId id="316"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2916"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50" charset="-127"/>
              </a:defRPr>
            </a:lvl1pPr>
          </a:lstStyle>
          <a:p>
            <a:r>
              <a:rPr lang="en-US" altLang="ko-KR"/>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50" charset="-127"/>
              </a:defRPr>
            </a:lvl1pPr>
          </a:lstStyle>
          <a:p>
            <a:r>
              <a:rPr lang="en-US" altLang="ko-KR"/>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50" charset="-127"/>
              </a:defRPr>
            </a:lvl1pPr>
          </a:lstStyle>
          <a:p>
            <a:r>
              <a:rPr lang="en-US" altLang="ko-KR"/>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50" charset="-127"/>
              </a:defRPr>
            </a:lvl1pPr>
          </a:lstStyle>
          <a:p>
            <a:r>
              <a:rPr lang="en-US" altLang="ko-KR"/>
              <a:t>Page </a:t>
            </a:r>
            <a:fld id="{72284CE3-1265-4269-BAB7-84AED7515B72}"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50" charset="-127"/>
              </a:defRPr>
            </a:lvl1pPr>
          </a:lstStyle>
          <a:p>
            <a:r>
              <a:rPr lang="en-US" altLang="ko-KR"/>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50" charset="-127"/>
              </a:defRPr>
            </a:lvl1pPr>
          </a:lstStyle>
          <a:p>
            <a:r>
              <a:rPr lang="en-US" altLang="ko-KR"/>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r>
              <a:rPr lang="en-US" altLang="ko-KR"/>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50" charset="-127"/>
              </a:defRPr>
            </a:lvl1pPr>
          </a:lstStyle>
          <a:p>
            <a:r>
              <a:rPr lang="en-US" altLang="ko-KR"/>
              <a:t>Page </a:t>
            </a:r>
            <a:fld id="{ADB20508-EEF2-411A-8F56-CA73C2E60E5D}"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7" name="날짜 개체 틀 6"/>
          <p:cNvSpPr>
            <a:spLocks noGrp="1"/>
          </p:cNvSpPr>
          <p:nvPr>
            <p:ph type="dt" sz="half" idx="10"/>
          </p:nvPr>
        </p:nvSpPr>
        <p:spPr>
          <a:xfrm>
            <a:off x="714348" y="285728"/>
            <a:ext cx="981102" cy="276999"/>
          </a:xfrm>
        </p:spPr>
        <p:txBody>
          <a:bodyPr/>
          <a:lstStyle/>
          <a:p>
            <a:r>
              <a:rPr lang="en-US" altLang="ko-KR" smtClean="0"/>
              <a:t>June 2011</a:t>
            </a:r>
            <a:endParaRPr lang="en-US" altLang="ko-KR" dirty="0"/>
          </a:p>
        </p:txBody>
      </p:sp>
      <p:sp>
        <p:nvSpPr>
          <p:cNvPr id="8" name="슬라이드 번호 개체 틀 7"/>
          <p:cNvSpPr>
            <a:spLocks noGrp="1"/>
          </p:cNvSpPr>
          <p:nvPr>
            <p:ph type="sldNum" sz="quarter" idx="11"/>
          </p:nvPr>
        </p:nvSpPr>
        <p:spPr/>
        <p:txBody>
          <a:bodyPr/>
          <a:lstStyle/>
          <a:p>
            <a:r>
              <a:rPr lang="en-US" altLang="ko-KR" smtClean="0"/>
              <a:t>Slide </a:t>
            </a:r>
            <a:fld id="{30396B19-20EC-4745-82E3-0FB1E68496EA}" type="slidenum">
              <a:rPr lang="en-US" altLang="ko-KR" smtClean="0"/>
              <a:pPr/>
              <a:t>‹#›</a:t>
            </a:fld>
            <a:endParaRPr lang="en-US" altLang="ko-KR"/>
          </a:p>
        </p:txBody>
      </p:sp>
      <p:sp>
        <p:nvSpPr>
          <p:cNvPr id="9" name="바닥글 개체 틀 8"/>
          <p:cNvSpPr>
            <a:spLocks noGrp="1"/>
          </p:cNvSpPr>
          <p:nvPr>
            <p:ph type="ftr" sz="quarter" idx="12"/>
          </p:nvPr>
        </p:nvSpPr>
        <p:spPr/>
        <p:txBody>
          <a:bodyPr/>
          <a:lstStyle/>
          <a:p>
            <a:r>
              <a:rPr lang="en-US" altLang="ko-KR" smtClean="0"/>
              <a:t>Eunsun Kim, LG Electronics</a:t>
            </a:r>
            <a:endParaRPr lang="en-US" altLang="ko-KR" dirty="0"/>
          </a:p>
        </p:txBody>
      </p:sp>
      <p:sp>
        <p:nvSpPr>
          <p:cNvPr id="10" name="제목 9"/>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a:xfrm>
            <a:off x="696913" y="334963"/>
            <a:ext cx="1032399" cy="276999"/>
          </a:xfrm>
        </p:spPr>
        <p:txBody>
          <a:bodyPr/>
          <a:lstStyle>
            <a:lvl1pPr>
              <a:defRPr/>
            </a:lvl1pPr>
          </a:lstStyle>
          <a:p>
            <a:r>
              <a:rPr lang="en-US" altLang="ko-KR" smtClean="0"/>
              <a:t>June 2011</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0EB21791-44B4-4C42-A071-6F0A893ABF2A}" type="slidenum">
              <a:rPr lang="en-US" altLang="ko-KR"/>
              <a:pPr/>
              <a:t>‹#›</a:t>
            </a:fld>
            <a:endParaRPr lang="en-US" altLang="ko-KR"/>
          </a:p>
        </p:txBody>
      </p:sp>
      <p:sp>
        <p:nvSpPr>
          <p:cNvPr id="7"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smtClean="0"/>
              <a:t>Eunsun Kim, LG Electronics</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세로 제목 및 텍스트">
    <p:spTree>
      <p:nvGrpSpPr>
        <p:cNvPr id="1" name=""/>
        <p:cNvGrpSpPr/>
        <p:nvPr/>
      </p:nvGrpSpPr>
      <p:grpSpPr>
        <a:xfrm>
          <a:off x="0" y="0"/>
          <a:ext cx="0" cy="0"/>
          <a:chOff x="0" y="0"/>
          <a:chExt cx="0" cy="0"/>
        </a:xfrm>
      </p:grpSpPr>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8" name="날짜 개체 틀 7"/>
          <p:cNvSpPr>
            <a:spLocks noGrp="1"/>
          </p:cNvSpPr>
          <p:nvPr>
            <p:ph type="dt" sz="half" idx="10"/>
          </p:nvPr>
        </p:nvSpPr>
        <p:spPr/>
        <p:txBody>
          <a:bodyPr/>
          <a:lstStyle/>
          <a:p>
            <a:r>
              <a:rPr lang="en-US" altLang="ko-KR" smtClean="0"/>
              <a:t>June 2011</a:t>
            </a:r>
            <a:endParaRPr lang="en-US" altLang="ko-KR" dirty="0"/>
          </a:p>
        </p:txBody>
      </p:sp>
      <p:sp>
        <p:nvSpPr>
          <p:cNvPr id="9" name="슬라이드 번호 개체 틀 8"/>
          <p:cNvSpPr>
            <a:spLocks noGrp="1"/>
          </p:cNvSpPr>
          <p:nvPr>
            <p:ph type="sldNum" sz="quarter" idx="11"/>
          </p:nvPr>
        </p:nvSpPr>
        <p:spPr/>
        <p:txBody>
          <a:bodyPr/>
          <a:lstStyle/>
          <a:p>
            <a:r>
              <a:rPr lang="en-US" altLang="ko-KR" smtClean="0"/>
              <a:t>Slide </a:t>
            </a:r>
            <a:fld id="{30396B19-20EC-4745-82E3-0FB1E68496EA}" type="slidenum">
              <a:rPr lang="en-US" altLang="ko-KR" smtClean="0"/>
              <a:pPr/>
              <a:t>‹#›</a:t>
            </a:fld>
            <a:endParaRPr lang="en-US" altLang="ko-KR"/>
          </a:p>
        </p:txBody>
      </p:sp>
      <p:sp>
        <p:nvSpPr>
          <p:cNvPr id="10" name="바닥글 개체 틀 9"/>
          <p:cNvSpPr>
            <a:spLocks noGrp="1"/>
          </p:cNvSpPr>
          <p:nvPr>
            <p:ph type="ftr" sz="quarter" idx="12"/>
          </p:nvPr>
        </p:nvSpPr>
        <p:spPr/>
        <p:txBody>
          <a:bodyPr/>
          <a:lstStyle/>
          <a:p>
            <a:r>
              <a:rPr lang="en-US" altLang="ko-KR" smtClean="0"/>
              <a:t>Eunsun Kim, LG Electronics</a:t>
            </a:r>
            <a:endParaRPr lang="en-US" altLang="ko-KR" dirty="0"/>
          </a:p>
        </p:txBody>
      </p:sp>
      <p:sp>
        <p:nvSpPr>
          <p:cNvPr id="11" name="제목 10"/>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a:xfrm>
            <a:off x="696913" y="334963"/>
            <a:ext cx="981102" cy="276999"/>
          </a:xfrm>
        </p:spPr>
        <p:txBody>
          <a:bodyPr/>
          <a:lstStyle>
            <a:lvl1pPr>
              <a:defRPr/>
            </a:lvl1pPr>
          </a:lstStyle>
          <a:p>
            <a:r>
              <a:rPr lang="en-US" altLang="ko-KR" smtClean="0"/>
              <a:t>June 2011</a:t>
            </a:r>
            <a:endParaRPr lang="en-US" altLang="ko-KR" dirty="0"/>
          </a:p>
        </p:txBody>
      </p:sp>
      <p:sp>
        <p:nvSpPr>
          <p:cNvPr id="5" name="바닥글 개체 틀 4"/>
          <p:cNvSpPr>
            <a:spLocks noGrp="1"/>
          </p:cNvSpPr>
          <p:nvPr>
            <p:ph type="ftr" sz="quarter" idx="11"/>
          </p:nvPr>
        </p:nvSpPr>
        <p:spPr>
          <a:xfrm>
            <a:off x="6846389" y="6475413"/>
            <a:ext cx="1697581" cy="184666"/>
          </a:xfrm>
        </p:spPr>
        <p:txBody>
          <a:bodyPr/>
          <a:lstStyle>
            <a:lvl1pPr>
              <a:defRPr/>
            </a:lvl1pPr>
          </a:lstStyle>
          <a:p>
            <a:r>
              <a:rPr lang="en-US" altLang="ko-KR" smtClean="0"/>
              <a:t>Eunsun Kim, LG Electronics</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98EEF231-D293-4A2A-ACF6-92C3F4EC4CD6}"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3"/>
          <p:cNvSpPr>
            <a:spLocks noGrp="1"/>
          </p:cNvSpPr>
          <p:nvPr>
            <p:ph type="dt" sz="half" idx="10"/>
          </p:nvPr>
        </p:nvSpPr>
        <p:spPr>
          <a:xfrm>
            <a:off x="696913" y="334963"/>
            <a:ext cx="1032399" cy="276999"/>
          </a:xfrm>
        </p:spPr>
        <p:txBody>
          <a:bodyPr/>
          <a:lstStyle>
            <a:lvl1pPr>
              <a:defRPr/>
            </a:lvl1pPr>
          </a:lstStyle>
          <a:p>
            <a:r>
              <a:rPr lang="en-US" altLang="ko-KR" smtClean="0"/>
              <a:t>June 2011</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90389367-9416-4E1E-867C-28E6D714196A}" type="slidenum">
              <a:rPr lang="en-US" altLang="ko-KR"/>
              <a:pPr/>
              <a:t>‹#›</a:t>
            </a:fld>
            <a:endParaRPr lang="en-US" altLang="ko-KR"/>
          </a:p>
        </p:txBody>
      </p:sp>
      <p:sp>
        <p:nvSpPr>
          <p:cNvPr id="7"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smtClean="0"/>
              <a:t>Eunsun Kim, LG Electronics</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96913" y="334963"/>
            <a:ext cx="1032399" cy="276999"/>
          </a:xfrm>
        </p:spPr>
        <p:txBody>
          <a:bodyPr/>
          <a:lstStyle>
            <a:lvl1pPr>
              <a:defRPr/>
            </a:lvl1pPr>
          </a:lstStyle>
          <a:p>
            <a:r>
              <a:rPr lang="en-US" altLang="ko-KR" smtClean="0"/>
              <a:t>June 2011</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DA304655-6456-458C-92A0-BA5CC501442E}" type="slidenum">
              <a:rPr lang="en-US" altLang="ko-KR"/>
              <a:pPr/>
              <a:t>‹#›</a:t>
            </a:fld>
            <a:endParaRPr lang="en-US" altLang="ko-KR"/>
          </a:p>
        </p:txBody>
      </p:sp>
      <p:sp>
        <p:nvSpPr>
          <p:cNvPr id="8"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smtClean="0"/>
              <a:t>Eunsun Kim, LG Electronics</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857240"/>
            <a:ext cx="8229600" cy="1143000"/>
          </a:xfrm>
        </p:spPr>
        <p:txBody>
          <a:bodyPr/>
          <a:lstStyle>
            <a:lvl1pPr>
              <a:defRPr/>
            </a:lvl1pPr>
          </a:lstStyle>
          <a:p>
            <a:r>
              <a:rPr lang="ko-KR" altLang="en-US" smtClean="0"/>
              <a:t>마스터 제목 스타일 편집</a:t>
            </a:r>
            <a:endParaRPr lang="ko-KR" altLang="en-US"/>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a:xfrm>
            <a:off x="696913" y="334963"/>
            <a:ext cx="1032399" cy="276999"/>
          </a:xfrm>
        </p:spPr>
        <p:txBody>
          <a:bodyPr/>
          <a:lstStyle>
            <a:lvl1pPr>
              <a:defRPr/>
            </a:lvl1pPr>
          </a:lstStyle>
          <a:p>
            <a:r>
              <a:rPr lang="en-US" altLang="ko-KR" smtClean="0"/>
              <a:t>June 2011</a:t>
            </a:r>
            <a:endParaRPr lang="en-US" altLang="ko-KR" dirty="0"/>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0551E44C-CE20-4294-AFED-4B54EA57CC3E}" type="slidenum">
              <a:rPr lang="en-US" altLang="ko-KR"/>
              <a:pPr/>
              <a:t>‹#›</a:t>
            </a:fld>
            <a:endParaRPr lang="en-US" altLang="ko-KR"/>
          </a:p>
        </p:txBody>
      </p:sp>
      <p:sp>
        <p:nvSpPr>
          <p:cNvPr id="10"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smtClean="0"/>
              <a:t>Eunsun Kim, LG Electronics</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96913" y="334963"/>
            <a:ext cx="1032399" cy="276999"/>
          </a:xfrm>
        </p:spPr>
        <p:txBody>
          <a:bodyPr/>
          <a:lstStyle>
            <a:lvl1pPr>
              <a:defRPr/>
            </a:lvl1pPr>
          </a:lstStyle>
          <a:p>
            <a:r>
              <a:rPr lang="en-US" altLang="ko-KR" smtClean="0"/>
              <a:t>June 2011</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F652AD04-4F2A-45D4-947D-B7637BB5F891}" type="slidenum">
              <a:rPr lang="en-US" altLang="ko-KR"/>
              <a:pPr/>
              <a:t>‹#›</a:t>
            </a:fld>
            <a:endParaRPr lang="en-US" altLang="ko-KR"/>
          </a:p>
        </p:txBody>
      </p:sp>
      <p:sp>
        <p:nvSpPr>
          <p:cNvPr id="6"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smtClean="0"/>
              <a:t>Eunsun Kim, LG Electronics</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96913" y="334963"/>
            <a:ext cx="1032399" cy="276999"/>
          </a:xfrm>
        </p:spPr>
        <p:txBody>
          <a:bodyPr/>
          <a:lstStyle>
            <a:lvl1pPr>
              <a:defRPr/>
            </a:lvl1pPr>
          </a:lstStyle>
          <a:p>
            <a:r>
              <a:rPr lang="en-US" altLang="ko-KR" smtClean="0"/>
              <a:t>June 2011</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312CD253-956F-4C3E-BDA4-86AE9541B528}" type="slidenum">
              <a:rPr lang="en-US" altLang="ko-KR"/>
              <a:pPr/>
              <a:t>‹#›</a:t>
            </a:fld>
            <a:endParaRPr lang="en-US" altLang="ko-KR"/>
          </a:p>
        </p:txBody>
      </p:sp>
      <p:sp>
        <p:nvSpPr>
          <p:cNvPr id="5" name="Rectangle 5"/>
          <p:cNvSpPr>
            <a:spLocks noGrp="1" noChangeArrowheads="1"/>
          </p:cNvSpPr>
          <p:nvPr>
            <p:ph type="ftr" sz="quarter" idx="3"/>
          </p:nvPr>
        </p:nvSpPr>
        <p:spPr bwMode="auto">
          <a:xfrm>
            <a:off x="6846384" y="6500834"/>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smtClean="0"/>
              <a:t>Eunsun Kim, LG Electronics</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714356"/>
            <a:ext cx="3008313" cy="720744"/>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785794"/>
            <a:ext cx="5111750" cy="53403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a:xfrm>
            <a:off x="696913" y="334963"/>
            <a:ext cx="1032399" cy="276999"/>
          </a:xfrm>
        </p:spPr>
        <p:txBody>
          <a:bodyPr/>
          <a:lstStyle>
            <a:lvl1pPr>
              <a:defRPr/>
            </a:lvl1pPr>
          </a:lstStyle>
          <a:p>
            <a:r>
              <a:rPr lang="en-US" altLang="ko-KR" smtClean="0"/>
              <a:t>June 2011</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DA57ED91-4C5E-41F9-B688-F91ECA42E21B}" type="slidenum">
              <a:rPr lang="en-US" altLang="ko-KR"/>
              <a:pPr/>
              <a:t>‹#›</a:t>
            </a:fld>
            <a:endParaRPr lang="en-US" altLang="ko-KR"/>
          </a:p>
        </p:txBody>
      </p:sp>
      <p:sp>
        <p:nvSpPr>
          <p:cNvPr id="8"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smtClean="0"/>
              <a:t>Eunsun Kim, LG Electronics</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a:xfrm>
            <a:off x="696913" y="334963"/>
            <a:ext cx="1032399" cy="276999"/>
          </a:xfrm>
        </p:spPr>
        <p:txBody>
          <a:bodyPr/>
          <a:lstStyle>
            <a:lvl1pPr>
              <a:defRPr/>
            </a:lvl1pPr>
          </a:lstStyle>
          <a:p>
            <a:r>
              <a:rPr lang="en-US" altLang="ko-KR" smtClean="0"/>
              <a:t>June 2011</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4E47CAC3-7E77-49BB-A47D-FA4DF1EA687B}" type="slidenum">
              <a:rPr lang="en-US" altLang="ko-KR"/>
              <a:pPr/>
              <a:t>‹#›</a:t>
            </a:fld>
            <a:endParaRPr lang="en-US" altLang="ko-KR"/>
          </a:p>
        </p:txBody>
      </p:sp>
      <p:sp>
        <p:nvSpPr>
          <p:cNvPr id="8"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smtClean="0"/>
              <a:t>Eunsun Kim, LG Electronics</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714348" y="285728"/>
            <a:ext cx="98110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ea typeface="굴림" pitchFamily="50" charset="-127"/>
              </a:defRPr>
            </a:lvl1pPr>
          </a:lstStyle>
          <a:p>
            <a:r>
              <a:rPr lang="en-US" altLang="ko-KR" smtClean="0"/>
              <a:t>June 2011</a:t>
            </a:r>
            <a:endParaRPr lang="en-US" altLang="ko-KR" dirty="0"/>
          </a:p>
        </p:txBody>
      </p:sp>
      <p:sp>
        <p:nvSpPr>
          <p:cNvPr id="1029" name="Rectangle 5"/>
          <p:cNvSpPr>
            <a:spLocks noGrp="1" noChangeArrowheads="1"/>
          </p:cNvSpPr>
          <p:nvPr>
            <p:ph type="ftr" sz="quarter" idx="3"/>
          </p:nvPr>
        </p:nvSpPr>
        <p:spPr bwMode="auto">
          <a:xfrm>
            <a:off x="6846384" y="6475413"/>
            <a:ext cx="16975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smtClean="0"/>
              <a:t>Eunsun Kim,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r>
              <a:rPr lang="en-US" altLang="ko-KR"/>
              <a:t>Slide </a:t>
            </a:r>
            <a:fld id="{30396B19-20EC-4745-82E3-0FB1E68496EA}" type="slidenum">
              <a:rPr lang="en-US" altLang="ko-KR"/>
              <a:pPr/>
              <a:t>‹#›</a:t>
            </a:fld>
            <a:endParaRPr lang="en-US" altLang="ko-KR"/>
          </a:p>
        </p:txBody>
      </p:sp>
      <p:sp>
        <p:nvSpPr>
          <p:cNvPr id="1031" name="Rectangle 7"/>
          <p:cNvSpPr>
            <a:spLocks noChangeArrowheads="1"/>
          </p:cNvSpPr>
          <p:nvPr/>
        </p:nvSpPr>
        <p:spPr bwMode="auto">
          <a:xfrm>
            <a:off x="5175253" y="334963"/>
            <a:ext cx="3270254" cy="276999"/>
          </a:xfrm>
          <a:prstGeom prst="rect">
            <a:avLst/>
          </a:prstGeom>
          <a:noFill/>
          <a:ln w="9525">
            <a:noFill/>
            <a:miter lim="800000"/>
            <a:headEnd/>
            <a:tailEnd/>
          </a:ln>
          <a:effectLst/>
        </p:spPr>
        <p:txBody>
          <a:bodyPr wrap="none" lIns="0" tIns="0" rIns="0" bIns="0" anchor="b">
            <a:spAutoFit/>
          </a:bodyPr>
          <a:lstStyle/>
          <a:p>
            <a:pPr marL="457200" lvl="4" algn="r"/>
            <a:r>
              <a:rPr lang="en-US" altLang="ko-KR" sz="1800" b="1" dirty="0">
                <a:ea typeface="굴림" pitchFamily="50" charset="-127"/>
              </a:rPr>
              <a:t>doc.: IEEE </a:t>
            </a:r>
            <a:r>
              <a:rPr lang="en-US" altLang="ko-KR" sz="1800" b="1" dirty="0" smtClean="0">
                <a:ea typeface="굴림" pitchFamily="50" charset="-127"/>
              </a:rPr>
              <a:t>802.11-11/0885r0</a:t>
            </a:r>
            <a:endParaRPr lang="en-US" altLang="ko-KR" sz="18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latinLnBrk="1" hangingPunct="1">
        <a:spcBef>
          <a:spcPct val="0"/>
        </a:spcBef>
        <a:spcAft>
          <a:spcPct val="0"/>
        </a:spcAft>
        <a:defRPr sz="3200" b="1">
          <a:solidFill>
            <a:schemeClr val="tx2"/>
          </a:solidFill>
          <a:latin typeface="+mj-lt"/>
          <a:ea typeface="+mj-ea"/>
          <a:cs typeface="+mj-cs"/>
        </a:defRPr>
      </a:lvl1pPr>
      <a:lvl2pPr algn="ctr" rtl="0" eaLnBrk="1" fontAlgn="base" latinLnBrk="1" hangingPunct="1">
        <a:spcBef>
          <a:spcPct val="0"/>
        </a:spcBef>
        <a:spcAft>
          <a:spcPct val="0"/>
        </a:spcAft>
        <a:defRPr sz="3200" b="1">
          <a:solidFill>
            <a:schemeClr val="tx2"/>
          </a:solidFill>
          <a:latin typeface="Times New Roman" pitchFamily="18" charset="0"/>
        </a:defRPr>
      </a:lvl2pPr>
      <a:lvl3pPr algn="ctr" rtl="0" eaLnBrk="1" fontAlgn="base" latinLnBrk="1" hangingPunct="1">
        <a:spcBef>
          <a:spcPct val="0"/>
        </a:spcBef>
        <a:spcAft>
          <a:spcPct val="0"/>
        </a:spcAft>
        <a:defRPr sz="3200" b="1">
          <a:solidFill>
            <a:schemeClr val="tx2"/>
          </a:solidFill>
          <a:latin typeface="Times New Roman" pitchFamily="18" charset="0"/>
        </a:defRPr>
      </a:lvl3pPr>
      <a:lvl4pPr algn="ctr" rtl="0" eaLnBrk="1" fontAlgn="base" latinLnBrk="1" hangingPunct="1">
        <a:spcBef>
          <a:spcPct val="0"/>
        </a:spcBef>
        <a:spcAft>
          <a:spcPct val="0"/>
        </a:spcAft>
        <a:defRPr sz="3200" b="1">
          <a:solidFill>
            <a:schemeClr val="tx2"/>
          </a:solidFill>
          <a:latin typeface="Times New Roman" pitchFamily="18" charset="0"/>
        </a:defRPr>
      </a:lvl4pPr>
      <a:lvl5pPr algn="ctr" rtl="0" eaLnBrk="1" fontAlgn="base" latinLnBrk="1" hangingPunct="1">
        <a:spcBef>
          <a:spcPct val="0"/>
        </a:spcBef>
        <a:spcAft>
          <a:spcPct val="0"/>
        </a:spcAft>
        <a:defRPr sz="3200" b="1">
          <a:solidFill>
            <a:schemeClr val="tx2"/>
          </a:solidFill>
          <a:latin typeface="Times New Roman" pitchFamily="18" charset="0"/>
        </a:defRPr>
      </a:lvl5pPr>
      <a:lvl6pPr marL="457200" algn="ctr" rtl="0" eaLnBrk="1" fontAlgn="base" latinLnBrk="1" hangingPunct="1">
        <a:spcBef>
          <a:spcPct val="0"/>
        </a:spcBef>
        <a:spcAft>
          <a:spcPct val="0"/>
        </a:spcAft>
        <a:defRPr sz="3200" b="1">
          <a:solidFill>
            <a:schemeClr val="tx2"/>
          </a:solidFill>
          <a:latin typeface="Times New Roman" pitchFamily="18" charset="0"/>
        </a:defRPr>
      </a:lvl6pPr>
      <a:lvl7pPr marL="914400" algn="ctr" rtl="0" eaLnBrk="1" fontAlgn="base" latinLnBrk="1" hangingPunct="1">
        <a:spcBef>
          <a:spcPct val="0"/>
        </a:spcBef>
        <a:spcAft>
          <a:spcPct val="0"/>
        </a:spcAft>
        <a:defRPr sz="3200" b="1">
          <a:solidFill>
            <a:schemeClr val="tx2"/>
          </a:solidFill>
          <a:latin typeface="Times New Roman" pitchFamily="18" charset="0"/>
        </a:defRPr>
      </a:lvl7pPr>
      <a:lvl8pPr marL="1371600" algn="ctr" rtl="0" eaLnBrk="1" fontAlgn="base" latinLnBrk="1" hangingPunct="1">
        <a:spcBef>
          <a:spcPct val="0"/>
        </a:spcBef>
        <a:spcAft>
          <a:spcPct val="0"/>
        </a:spcAft>
        <a:defRPr sz="3200" b="1">
          <a:solidFill>
            <a:schemeClr val="tx2"/>
          </a:solidFill>
          <a:latin typeface="Times New Roman" pitchFamily="18" charset="0"/>
        </a:defRPr>
      </a:lvl8pPr>
      <a:lvl9pPr marL="1828800" algn="ctr" rtl="0" eaLnBrk="1" fontAlgn="base" latinLnBrk="1"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000">
          <a:solidFill>
            <a:schemeClr val="tx1"/>
          </a:solidFill>
          <a:latin typeface="+mn-lt"/>
        </a:defRPr>
      </a:lvl2pPr>
      <a:lvl3pPr marL="1085850" indent="-228600" algn="l" rtl="0" eaLnBrk="1" fontAlgn="base" latinLnBrk="1" hangingPunct="1">
        <a:spcBef>
          <a:spcPct val="20000"/>
        </a:spcBef>
        <a:spcAft>
          <a:spcPct val="0"/>
        </a:spcAft>
        <a:buChar char="•"/>
        <a:defRPr>
          <a:solidFill>
            <a:schemeClr val="tx1"/>
          </a:solidFill>
          <a:latin typeface="+mn-lt"/>
        </a:defRPr>
      </a:lvl3pPr>
      <a:lvl4pPr marL="1428750" indent="-228600" algn="l" rtl="0" eaLnBrk="1" fontAlgn="base" latinLnBrk="1" hangingPunct="1">
        <a:spcBef>
          <a:spcPct val="20000"/>
        </a:spcBef>
        <a:spcAft>
          <a:spcPct val="0"/>
        </a:spcAft>
        <a:buChar char="–"/>
        <a:defRPr sz="1600">
          <a:solidFill>
            <a:schemeClr val="tx1"/>
          </a:solidFill>
          <a:latin typeface="+mn-lt"/>
        </a:defRPr>
      </a:lvl4pPr>
      <a:lvl5pPr marL="1771650" indent="-228600" algn="l" rtl="0" eaLnBrk="1" fontAlgn="base" latinLnBrk="1" hangingPunct="1">
        <a:spcBef>
          <a:spcPct val="20000"/>
        </a:spcBef>
        <a:spcAft>
          <a:spcPct val="0"/>
        </a:spcAft>
        <a:buChar char="•"/>
        <a:defRPr sz="1600">
          <a:solidFill>
            <a:schemeClr val="tx1"/>
          </a:solidFill>
          <a:latin typeface="+mn-lt"/>
        </a:defRPr>
      </a:lvl5pPr>
      <a:lvl6pPr marL="2228850" indent="-228600" algn="l" rtl="0" eaLnBrk="1" fontAlgn="base" latinLnBrk="1" hangingPunct="1">
        <a:spcBef>
          <a:spcPct val="20000"/>
        </a:spcBef>
        <a:spcAft>
          <a:spcPct val="0"/>
        </a:spcAft>
        <a:buChar char="•"/>
        <a:defRPr sz="1600">
          <a:solidFill>
            <a:schemeClr val="tx1"/>
          </a:solidFill>
          <a:latin typeface="+mn-lt"/>
        </a:defRPr>
      </a:lvl6pPr>
      <a:lvl7pPr marL="2686050" indent="-228600" algn="l" rtl="0" eaLnBrk="1" fontAlgn="base" latinLnBrk="1" hangingPunct="1">
        <a:spcBef>
          <a:spcPct val="20000"/>
        </a:spcBef>
        <a:spcAft>
          <a:spcPct val="0"/>
        </a:spcAft>
        <a:buChar char="•"/>
        <a:defRPr sz="1600">
          <a:solidFill>
            <a:schemeClr val="tx1"/>
          </a:solidFill>
          <a:latin typeface="+mn-lt"/>
        </a:defRPr>
      </a:lvl7pPr>
      <a:lvl8pPr marL="3143250" indent="-228600" algn="l" rtl="0" eaLnBrk="1" fontAlgn="base" latinLnBrk="1" hangingPunct="1">
        <a:spcBef>
          <a:spcPct val="20000"/>
        </a:spcBef>
        <a:spcAft>
          <a:spcPct val="0"/>
        </a:spcAft>
        <a:buChar char="•"/>
        <a:defRPr sz="1600">
          <a:solidFill>
            <a:schemeClr val="tx1"/>
          </a:solidFill>
          <a:latin typeface="+mn-lt"/>
        </a:defRPr>
      </a:lvl8pPr>
      <a:lvl9pPr marL="3600450" indent="-228600" algn="l" rtl="0" eaLnBrk="1" fontAlgn="base" latinLnBrk="1" hangingPunct="1">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ctrTitle"/>
          </p:nvPr>
        </p:nvSpPr>
        <p:spPr>
          <a:xfrm>
            <a:off x="685800" y="642918"/>
            <a:ext cx="7772400" cy="1470025"/>
          </a:xfrm>
        </p:spPr>
        <p:txBody>
          <a:bodyPr/>
          <a:lstStyle/>
          <a:p>
            <a:pPr lvl="0"/>
            <a:r>
              <a:rPr lang="en-US" altLang="ko-KR" dirty="0" smtClean="0">
                <a:ea typeface="굴림" pitchFamily="50" charset="-127"/>
              </a:rPr>
              <a:t>Discussion on WSM length comments</a:t>
            </a:r>
            <a:r>
              <a:rPr lang="en-US" altLang="ko-KR" dirty="0" smtClean="0">
                <a:ea typeface="굴림" pitchFamily="50" charset="-127"/>
              </a:rPr>
              <a:t/>
            </a:r>
            <a:br>
              <a:rPr lang="en-US" altLang="ko-KR" dirty="0" smtClean="0">
                <a:ea typeface="굴림" pitchFamily="50" charset="-127"/>
              </a:rPr>
            </a:br>
            <a:endParaRPr lang="ko-KR" altLang="en-US" dirty="0"/>
          </a:p>
        </p:txBody>
      </p:sp>
      <p:sp>
        <p:nvSpPr>
          <p:cNvPr id="2" name="날짜 개체 틀 1"/>
          <p:cNvSpPr>
            <a:spLocks noGrp="1"/>
          </p:cNvSpPr>
          <p:nvPr>
            <p:ph type="dt" sz="half" idx="10"/>
          </p:nvPr>
        </p:nvSpPr>
        <p:spPr>
          <a:xfrm>
            <a:off x="696913" y="334963"/>
            <a:ext cx="1032399" cy="276999"/>
          </a:xfrm>
        </p:spPr>
        <p:txBody>
          <a:bodyPr/>
          <a:lstStyle/>
          <a:p>
            <a:r>
              <a:rPr lang="en-US" altLang="ko-KR" smtClean="0"/>
              <a:t>June 2011</a:t>
            </a:r>
            <a:endParaRPr lang="en-US" altLang="ko-KR" dirty="0"/>
          </a:p>
        </p:txBody>
      </p:sp>
      <p:sp>
        <p:nvSpPr>
          <p:cNvPr id="4" name="슬라이드 번호 개체 틀 3"/>
          <p:cNvSpPr>
            <a:spLocks noGrp="1"/>
          </p:cNvSpPr>
          <p:nvPr>
            <p:ph type="sldNum" sz="quarter" idx="11"/>
          </p:nvPr>
        </p:nvSpPr>
        <p:spPr>
          <a:xfrm>
            <a:off x="4344988" y="6475413"/>
            <a:ext cx="530225" cy="182562"/>
          </a:xfrm>
        </p:spPr>
        <p:txBody>
          <a:bodyPr/>
          <a:lstStyle/>
          <a:p>
            <a:r>
              <a:rPr lang="en-US" altLang="ko-KR" smtClean="0"/>
              <a:t>Slide </a:t>
            </a:r>
            <a:fld id="{312CD253-956F-4C3E-BDA4-86AE9541B528}" type="slidenum">
              <a:rPr lang="en-US" altLang="ko-KR" smtClean="0"/>
              <a:pPr/>
              <a:t>1</a:t>
            </a:fld>
            <a:endParaRPr lang="en-US" altLang="ko-KR"/>
          </a:p>
        </p:txBody>
      </p:sp>
      <p:sp>
        <p:nvSpPr>
          <p:cNvPr id="7" name="Rectangle 6"/>
          <p:cNvSpPr txBox="1">
            <a:spLocks noChangeArrowheads="1"/>
          </p:cNvSpPr>
          <p:nvPr/>
        </p:nvSpPr>
        <p:spPr>
          <a:xfrm>
            <a:off x="285720" y="1762116"/>
            <a:ext cx="7772400" cy="381000"/>
          </a:xfrm>
          <a:prstGeom prst="rect">
            <a:avLst/>
          </a:prstGeom>
          <a:noFill/>
          <a:ln/>
        </p:spPr>
        <p:txBody>
          <a:bodyPr/>
          <a:lstStyle/>
          <a:p>
            <a:pPr marL="342900" marR="0" lvl="0" indent="-342900" algn="ctr" defTabSz="914400" rtl="0" eaLnBrk="1" fontAlgn="base" latinLnBrk="1" hangingPunct="1">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mn-lt"/>
                <a:ea typeface="굴림" pitchFamily="50" charset="-127"/>
                <a:cs typeface="+mn-cs"/>
              </a:rPr>
              <a:t>Date:</a:t>
            </a:r>
            <a:r>
              <a:rPr kumimoji="0" lang="en-US" altLang="ko-KR" sz="2000" b="0" i="0" u="none" strike="noStrike" kern="0" cap="none" spc="0" normalizeH="0" baseline="0" noProof="0" dirty="0" smtClean="0">
                <a:ln>
                  <a:noFill/>
                </a:ln>
                <a:solidFill>
                  <a:schemeClr val="tx1"/>
                </a:solidFill>
                <a:effectLst/>
                <a:uLnTx/>
                <a:uFillTx/>
                <a:latin typeface="+mn-lt"/>
                <a:ea typeface="굴림" pitchFamily="50" charset="-127"/>
                <a:cs typeface="+mn-cs"/>
              </a:rPr>
              <a:t> </a:t>
            </a:r>
            <a:r>
              <a:rPr kumimoji="0" lang="en-US" altLang="ko-KR" sz="2000" b="0" i="0" u="none" strike="noStrike" kern="0" cap="none" spc="0" normalizeH="0" baseline="0" noProof="0" dirty="0" smtClean="0">
                <a:ln>
                  <a:noFill/>
                </a:ln>
                <a:solidFill>
                  <a:schemeClr val="tx1"/>
                </a:solidFill>
                <a:effectLst/>
                <a:uLnTx/>
                <a:uFillTx/>
                <a:latin typeface="+mn-lt"/>
                <a:ea typeface="굴림" pitchFamily="50" charset="-127"/>
                <a:cs typeface="+mn-cs"/>
              </a:rPr>
              <a:t>2011-06-21</a:t>
            </a:r>
            <a:endParaRPr kumimoji="0" lang="en-US" altLang="ko-KR" sz="2000" b="0" i="0" u="none" strike="noStrike" kern="0" cap="none" spc="0" normalizeH="0" baseline="0" noProof="0" dirty="0">
              <a:ln>
                <a:noFill/>
              </a:ln>
              <a:solidFill>
                <a:schemeClr val="tx1"/>
              </a:solidFill>
              <a:effectLst/>
              <a:uLnTx/>
              <a:uFillTx/>
              <a:latin typeface="+mn-lt"/>
              <a:ea typeface="굴림" pitchFamily="50" charset="-127"/>
              <a:cs typeface="+mn-cs"/>
            </a:endParaRPr>
          </a:p>
        </p:txBody>
      </p:sp>
      <p:graphicFrame>
        <p:nvGraphicFramePr>
          <p:cNvPr id="8" name="Object 11"/>
          <p:cNvGraphicFramePr>
            <a:graphicFrameLocks noChangeAspect="1"/>
          </p:cNvGraphicFramePr>
          <p:nvPr/>
        </p:nvGraphicFramePr>
        <p:xfrm>
          <a:off x="638175" y="2497138"/>
          <a:ext cx="8316913" cy="2540000"/>
        </p:xfrm>
        <a:graphic>
          <a:graphicData uri="http://schemas.openxmlformats.org/presentationml/2006/ole">
            <p:oleObj spid="_x0000_s59394" name="Document" r:id="rId3" imgW="9863106" imgH="2932918" progId="Word.Document.8">
              <p:embed/>
            </p:oleObj>
          </a:graphicData>
        </a:graphic>
      </p:graphicFrame>
      <p:sp>
        <p:nvSpPr>
          <p:cNvPr id="11" name="바닥글 개체 틀 10"/>
          <p:cNvSpPr>
            <a:spLocks noGrp="1"/>
          </p:cNvSpPr>
          <p:nvPr>
            <p:ph type="ftr" sz="quarter" idx="12"/>
          </p:nvPr>
        </p:nvSpPr>
        <p:spPr/>
        <p:txBody>
          <a:bodyPr/>
          <a:lstStyle/>
          <a:p>
            <a:r>
              <a:rPr lang="en-US" altLang="ko-KR" smtClean="0"/>
              <a:t>Eunsun Kim, LG Electronics</a:t>
            </a:r>
            <a:endParaRPr lang="en-US" altLang="ko-K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title"/>
          </p:nvPr>
        </p:nvSpPr>
        <p:spPr/>
        <p:txBody>
          <a:bodyPr/>
          <a:lstStyle/>
          <a:p>
            <a:r>
              <a:rPr lang="en-US" altLang="ko-KR" dirty="0" smtClean="0"/>
              <a:t>Abstract</a:t>
            </a:r>
            <a:endParaRPr lang="ko-KR" altLang="en-US" dirty="0"/>
          </a:p>
        </p:txBody>
      </p:sp>
      <p:sp>
        <p:nvSpPr>
          <p:cNvPr id="8" name="내용 개체 틀 7"/>
          <p:cNvSpPr>
            <a:spLocks noGrp="1"/>
          </p:cNvSpPr>
          <p:nvPr>
            <p:ph idx="1"/>
          </p:nvPr>
        </p:nvSpPr>
        <p:spPr/>
        <p:txBody>
          <a:bodyPr/>
          <a:lstStyle/>
          <a:p>
            <a:r>
              <a:rPr lang="en-US" altLang="ko-KR" dirty="0" smtClean="0"/>
              <a:t>This presentation shows proposed resolutions for comments75, 169, 171, 274, 383, 384 and 822. </a:t>
            </a:r>
          </a:p>
          <a:p>
            <a:endParaRPr lang="ko-KR" altLang="en-US" dirty="0"/>
          </a:p>
        </p:txBody>
      </p:sp>
      <p:sp>
        <p:nvSpPr>
          <p:cNvPr id="2" name="날짜 개체 틀 1"/>
          <p:cNvSpPr>
            <a:spLocks noGrp="1"/>
          </p:cNvSpPr>
          <p:nvPr>
            <p:ph type="dt" sz="half" idx="10"/>
          </p:nvPr>
        </p:nvSpPr>
        <p:spPr/>
        <p:txBody>
          <a:bodyPr/>
          <a:lstStyle/>
          <a:p>
            <a:r>
              <a:rPr lang="en-US" altLang="ko-KR" smtClean="0"/>
              <a:t>June 2011</a:t>
            </a:r>
            <a:endParaRPr lang="en-US" altLang="ko-KR" dirty="0"/>
          </a:p>
        </p:txBody>
      </p:sp>
      <p:sp>
        <p:nvSpPr>
          <p:cNvPr id="4" name="슬라이드 번호 개체 틀 3"/>
          <p:cNvSpPr>
            <a:spLocks noGrp="1"/>
          </p:cNvSpPr>
          <p:nvPr>
            <p:ph type="sldNum" sz="quarter" idx="12"/>
          </p:nvPr>
        </p:nvSpPr>
        <p:spPr/>
        <p:txBody>
          <a:bodyPr/>
          <a:lstStyle/>
          <a:p>
            <a:r>
              <a:rPr lang="en-US" altLang="ko-KR" smtClean="0"/>
              <a:t>Slide </a:t>
            </a:r>
            <a:fld id="{312CD253-956F-4C3E-BDA4-86AE9541B528}" type="slidenum">
              <a:rPr lang="en-US" altLang="ko-KR" smtClean="0"/>
              <a:pPr/>
              <a:t>2</a:t>
            </a:fld>
            <a:endParaRPr lang="en-US" altLang="ko-KR"/>
          </a:p>
        </p:txBody>
      </p:sp>
      <p:sp>
        <p:nvSpPr>
          <p:cNvPr id="10" name="바닥글 개체 틀 9"/>
          <p:cNvSpPr>
            <a:spLocks noGrp="1"/>
          </p:cNvSpPr>
          <p:nvPr>
            <p:ph type="ftr" sz="quarter" idx="11"/>
          </p:nvPr>
        </p:nvSpPr>
        <p:spPr/>
        <p:txBody>
          <a:bodyPr/>
          <a:lstStyle/>
          <a:p>
            <a:r>
              <a:rPr lang="en-US" altLang="ko-KR" smtClean="0"/>
              <a:t>Eunsun Kim, LG Electronics</a:t>
            </a:r>
            <a:endParaRPr lang="en-US" altLang="ko-K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a:t>
            </a:r>
            <a:endParaRPr lang="ko-KR" altLang="en-US" dirty="0"/>
          </a:p>
        </p:txBody>
      </p:sp>
      <p:graphicFrame>
        <p:nvGraphicFramePr>
          <p:cNvPr id="7" name="내용 개체 틀 6"/>
          <p:cNvGraphicFramePr>
            <a:graphicFrameLocks noGrp="1"/>
          </p:cNvGraphicFramePr>
          <p:nvPr>
            <p:ph idx="1"/>
          </p:nvPr>
        </p:nvGraphicFramePr>
        <p:xfrm>
          <a:off x="285720" y="1785927"/>
          <a:ext cx="8286808" cy="4577833"/>
        </p:xfrm>
        <a:graphic>
          <a:graphicData uri="http://schemas.openxmlformats.org/drawingml/2006/table">
            <a:tbl>
              <a:tblPr firstRow="1" bandRow="1">
                <a:tableStyleId>{5C22544A-7EE6-4342-B048-85BDC9FD1C3A}</a:tableStyleId>
              </a:tblPr>
              <a:tblGrid>
                <a:gridCol w="435163"/>
                <a:gridCol w="435163"/>
                <a:gridCol w="683828"/>
                <a:gridCol w="3532797"/>
                <a:gridCol w="3199857"/>
              </a:tblGrid>
              <a:tr h="574840">
                <a:tc>
                  <a:txBody>
                    <a:bodyPr/>
                    <a:lstStyle/>
                    <a:p>
                      <a:pPr algn="l" fontAlgn="t"/>
                      <a:r>
                        <a:rPr lang="en-US" sz="1400" b="1" i="0" u="none" strike="noStrike" dirty="0" smtClean="0">
                          <a:latin typeface="Arial"/>
                        </a:rPr>
                        <a:t>  CID</a:t>
                      </a:r>
                      <a:endParaRPr lang="en-US" sz="1400" b="1" i="0" u="none" strike="noStrike" dirty="0">
                        <a:latin typeface="Arial"/>
                      </a:endParaRPr>
                    </a:p>
                  </a:txBody>
                  <a:tcPr marL="3667" marR="3667" marT="3667" marB="0"/>
                </a:tc>
                <a:tc>
                  <a:txBody>
                    <a:bodyPr/>
                    <a:lstStyle/>
                    <a:p>
                      <a:pPr algn="l" fontAlgn="t"/>
                      <a:r>
                        <a:rPr lang="en-US" sz="1400" b="1" i="0" u="none" strike="noStrike" dirty="0" smtClean="0">
                          <a:latin typeface="Arial"/>
                        </a:rPr>
                        <a:t>Page</a:t>
                      </a:r>
                    </a:p>
                    <a:p>
                      <a:pPr algn="l" fontAlgn="t"/>
                      <a:r>
                        <a:rPr lang="en-US" sz="1400" b="1" i="0" u="none" strike="noStrike" dirty="0" smtClean="0">
                          <a:latin typeface="Arial"/>
                        </a:rPr>
                        <a:t>(</a:t>
                      </a:r>
                      <a:r>
                        <a:rPr lang="en-US" sz="1400" b="1" i="0" u="none" strike="noStrike" dirty="0">
                          <a:latin typeface="Arial"/>
                        </a:rPr>
                        <a:t>C)</a:t>
                      </a:r>
                    </a:p>
                  </a:txBody>
                  <a:tcPr marL="3667" marR="3667" marT="3667" marB="0"/>
                </a:tc>
                <a:tc>
                  <a:txBody>
                    <a:bodyPr/>
                    <a:lstStyle/>
                    <a:p>
                      <a:pPr algn="l" fontAlgn="t"/>
                      <a:r>
                        <a:rPr lang="en-US" sz="1400" b="1" i="0" u="none" strike="noStrike" dirty="0">
                          <a:latin typeface="Arial"/>
                        </a:rPr>
                        <a:t>Clause</a:t>
                      </a:r>
                    </a:p>
                  </a:txBody>
                  <a:tcPr marL="3667" marR="3667" marT="3667" marB="0"/>
                </a:tc>
                <a:tc>
                  <a:txBody>
                    <a:bodyPr/>
                    <a:lstStyle/>
                    <a:p>
                      <a:pPr algn="l" fontAlgn="t"/>
                      <a:r>
                        <a:rPr lang="en-US" sz="1400" b="1" i="0" u="none" strike="noStrike" dirty="0">
                          <a:latin typeface="Arial"/>
                        </a:rPr>
                        <a:t>Comment</a:t>
                      </a:r>
                    </a:p>
                  </a:txBody>
                  <a:tcPr marL="3667" marR="3667" marT="3667" marB="0"/>
                </a:tc>
                <a:tc>
                  <a:txBody>
                    <a:bodyPr/>
                    <a:lstStyle/>
                    <a:p>
                      <a:pPr algn="l" fontAlgn="t"/>
                      <a:r>
                        <a:rPr lang="en-US" sz="1400" b="1" i="0" u="none" strike="noStrike" dirty="0">
                          <a:latin typeface="Arial"/>
                        </a:rPr>
                        <a:t>Proposed Change</a:t>
                      </a:r>
                    </a:p>
                  </a:txBody>
                  <a:tcPr marL="3667" marR="3667" marT="3667" marB="0"/>
                </a:tc>
              </a:tr>
              <a:tr h="847376">
                <a:tc>
                  <a:txBody>
                    <a:bodyPr/>
                    <a:lstStyle/>
                    <a:p>
                      <a:pPr algn="r" fontAlgn="t"/>
                      <a:r>
                        <a:rPr lang="en-US" altLang="ko-KR" sz="1400" b="0" i="0" u="none" strike="noStrike" dirty="0">
                          <a:latin typeface="Arial"/>
                        </a:rPr>
                        <a:t>75</a:t>
                      </a:r>
                    </a:p>
                  </a:txBody>
                  <a:tcPr marL="9525" marR="9525" marT="9525" marB="0"/>
                </a:tc>
                <a:tc>
                  <a:txBody>
                    <a:bodyPr/>
                    <a:lstStyle/>
                    <a:p>
                      <a:pPr algn="r" fontAlgn="t"/>
                      <a:r>
                        <a:rPr lang="en-US" altLang="ko-KR" sz="1400" b="0" i="0" u="none" strike="noStrike" dirty="0">
                          <a:latin typeface="Arial"/>
                        </a:rPr>
                        <a:t>138.17</a:t>
                      </a:r>
                    </a:p>
                  </a:txBody>
                  <a:tcPr marL="9525" marR="9525" marT="9525" marB="0"/>
                </a:tc>
                <a:tc>
                  <a:txBody>
                    <a:bodyPr/>
                    <a:lstStyle/>
                    <a:p>
                      <a:pPr algn="l" fontAlgn="t"/>
                      <a:r>
                        <a:rPr lang="en-US" sz="1400" b="0" i="0" u="none" strike="noStrike" dirty="0">
                          <a:latin typeface="Arial"/>
                        </a:rPr>
                        <a:t>E.3.1.5</a:t>
                      </a:r>
                    </a:p>
                  </a:txBody>
                  <a:tcPr marL="9525" marR="9525" marT="9525" marB="0"/>
                </a:tc>
                <a:tc>
                  <a:txBody>
                    <a:bodyPr/>
                    <a:lstStyle/>
                    <a:p>
                      <a:pPr algn="l" fontAlgn="t"/>
                      <a:r>
                        <a:rPr lang="en-US" sz="1400" b="0" i="0" u="none" strike="noStrike" dirty="0">
                          <a:latin typeface="Arial"/>
                        </a:rPr>
                        <a:t>The "Length" column states that the Map Version is 7 bits long, but the "Value" column states 6 bits.</a:t>
                      </a:r>
                    </a:p>
                  </a:txBody>
                  <a:tcPr marL="9525" marR="9525" marT="9525" marB="0"/>
                </a:tc>
                <a:tc>
                  <a:txBody>
                    <a:bodyPr/>
                    <a:lstStyle/>
                    <a:p>
                      <a:pPr algn="l" fontAlgn="t"/>
                      <a:r>
                        <a:rPr lang="en-US" sz="1400" b="0" i="0" u="none" strike="noStrike" dirty="0">
                          <a:latin typeface="Arial"/>
                        </a:rPr>
                        <a:t>Make both consistent</a:t>
                      </a:r>
                    </a:p>
                  </a:txBody>
                  <a:tcPr marL="9525" marR="9525" marT="9525" marB="0"/>
                </a:tc>
              </a:tr>
              <a:tr h="1580710">
                <a:tc>
                  <a:txBody>
                    <a:bodyPr/>
                    <a:lstStyle/>
                    <a:p>
                      <a:pPr algn="r" fontAlgn="t"/>
                      <a:r>
                        <a:rPr lang="en-US" altLang="ko-KR" sz="1400" b="0" i="0" u="none" strike="noStrike">
                          <a:latin typeface="Arial"/>
                        </a:rPr>
                        <a:t>169</a:t>
                      </a:r>
                    </a:p>
                  </a:txBody>
                  <a:tcPr marL="9525" marR="9525" marT="9525" marB="0"/>
                </a:tc>
                <a:tc>
                  <a:txBody>
                    <a:bodyPr/>
                    <a:lstStyle/>
                    <a:p>
                      <a:pPr algn="r" fontAlgn="t"/>
                      <a:r>
                        <a:rPr lang="en-US" altLang="ko-KR" sz="1400" b="0" i="0" u="none" strike="noStrike">
                          <a:latin typeface="Arial"/>
                        </a:rPr>
                        <a:t>32.27</a:t>
                      </a:r>
                    </a:p>
                  </a:txBody>
                  <a:tcPr marL="9525" marR="9525" marT="9525" marB="0"/>
                </a:tc>
                <a:tc>
                  <a:txBody>
                    <a:bodyPr/>
                    <a:lstStyle/>
                    <a:p>
                      <a:pPr algn="l" fontAlgn="t"/>
                      <a:r>
                        <a:rPr lang="en-US" altLang="ko-KR" sz="1400" b="0" i="0" u="none" strike="noStrike">
                          <a:latin typeface="Arial"/>
                        </a:rPr>
                        <a:t>8.4.2.1</a:t>
                      </a:r>
                    </a:p>
                  </a:txBody>
                  <a:tcPr marL="9525" marR="9525" marT="9525" marB="0"/>
                </a:tc>
                <a:tc>
                  <a:txBody>
                    <a:bodyPr/>
                    <a:lstStyle/>
                    <a:p>
                      <a:pPr algn="l" fontAlgn="t"/>
                      <a:r>
                        <a:rPr lang="en-US" sz="1400" b="0" i="0" u="none" strike="noStrike">
                          <a:latin typeface="Arial"/>
                        </a:rPr>
                        <a:t>The minimum value of the specified lenth (=4) seems to contradict with the spec. Given in 8.2.4.af1. There, on page 29, lines 41--42, the WSM Information may have a length of zero. As a result, the total (minimal) length of the WSM element would be 3 and not 4.</a:t>
                      </a:r>
                    </a:p>
                  </a:txBody>
                  <a:tcPr marL="9525" marR="9525" marT="9525" marB="0"/>
                </a:tc>
                <a:tc>
                  <a:txBody>
                    <a:bodyPr/>
                    <a:lstStyle/>
                    <a:p>
                      <a:pPr algn="l" fontAlgn="t"/>
                      <a:r>
                        <a:rPr lang="en-US" sz="1400" b="0" i="0" u="none" strike="noStrike" dirty="0">
                          <a:latin typeface="Arial"/>
                        </a:rPr>
                        <a:t>Change "4" to "3"   or  adjust the description of the value of the length field within the WSM element such that the WSM Information within the WSM element is at least 1 </a:t>
                      </a:r>
                      <a:r>
                        <a:rPr lang="en-US" sz="1400" b="0" i="0" u="none" strike="noStrike" dirty="0" err="1">
                          <a:latin typeface="Arial"/>
                        </a:rPr>
                        <a:t>octett</a:t>
                      </a:r>
                      <a:r>
                        <a:rPr lang="en-US" sz="1400" b="0" i="0" u="none" strike="noStrike" dirty="0">
                          <a:latin typeface="Arial"/>
                        </a:rPr>
                        <a:t> long.</a:t>
                      </a:r>
                    </a:p>
                  </a:txBody>
                  <a:tcPr marL="9525" marR="9525" marT="9525" marB="0"/>
                </a:tc>
              </a:tr>
              <a:tr h="1574907">
                <a:tc>
                  <a:txBody>
                    <a:bodyPr/>
                    <a:lstStyle/>
                    <a:p>
                      <a:pPr algn="r" fontAlgn="t"/>
                      <a:r>
                        <a:rPr lang="en-US" altLang="ko-KR" sz="1400" b="0" i="0" u="none" strike="noStrike">
                          <a:latin typeface="Arial"/>
                        </a:rPr>
                        <a:t>171</a:t>
                      </a:r>
                    </a:p>
                  </a:txBody>
                  <a:tcPr marL="9525" marR="9525" marT="9525" marB="0"/>
                </a:tc>
                <a:tc>
                  <a:txBody>
                    <a:bodyPr/>
                    <a:lstStyle/>
                    <a:p>
                      <a:pPr algn="r" fontAlgn="t"/>
                      <a:r>
                        <a:rPr lang="en-US" altLang="ko-KR" sz="1400" b="0" i="0" u="none" strike="noStrike">
                          <a:latin typeface="Arial"/>
                        </a:rPr>
                        <a:t>29.42</a:t>
                      </a:r>
                    </a:p>
                  </a:txBody>
                  <a:tcPr marL="9525" marR="9525" marT="9525" marB="0"/>
                </a:tc>
                <a:tc>
                  <a:txBody>
                    <a:bodyPr/>
                    <a:lstStyle/>
                    <a:p>
                      <a:pPr algn="l" fontAlgn="t"/>
                      <a:r>
                        <a:rPr lang="en-US" sz="1400" b="0" i="0" u="none" strike="noStrike">
                          <a:latin typeface="Arial"/>
                        </a:rPr>
                        <a:t>8.4.2.af1</a:t>
                      </a:r>
                    </a:p>
                  </a:txBody>
                  <a:tcPr marL="9525" marR="9525" marT="9525" marB="0"/>
                </a:tc>
                <a:tc>
                  <a:txBody>
                    <a:bodyPr/>
                    <a:lstStyle/>
                    <a:p>
                      <a:pPr algn="l" fontAlgn="t"/>
                      <a:r>
                        <a:rPr lang="en-US" sz="1400" b="0" i="0" u="none" strike="noStrike" dirty="0">
                          <a:latin typeface="Arial"/>
                        </a:rPr>
                        <a:t>Why should I have a WSM element if it does not contain any WSM information? I would suppose the WSM Information within the WSM element should be at least 1 </a:t>
                      </a:r>
                      <a:r>
                        <a:rPr lang="en-US" sz="1400" b="0" i="0" u="none" strike="noStrike" dirty="0" err="1">
                          <a:latin typeface="Arial"/>
                        </a:rPr>
                        <a:t>octett</a:t>
                      </a:r>
                      <a:r>
                        <a:rPr lang="en-US" sz="1400" b="0" i="0" u="none" strike="noStrike" dirty="0">
                          <a:latin typeface="Arial"/>
                        </a:rPr>
                        <a:t> long which then would require to change the minimum value of the Length value.</a:t>
                      </a:r>
                    </a:p>
                  </a:txBody>
                  <a:tcPr marL="9525" marR="9525" marT="9525" marB="0"/>
                </a:tc>
                <a:tc>
                  <a:txBody>
                    <a:bodyPr/>
                    <a:lstStyle/>
                    <a:p>
                      <a:pPr algn="l" fontAlgn="t"/>
                      <a:r>
                        <a:rPr lang="en-US" sz="1400" b="0" i="0" u="none" strike="noStrike" dirty="0">
                          <a:latin typeface="Arial"/>
                        </a:rPr>
                        <a:t>Change the minimum value of the Length field to "2" and the minimum length for the WSM information field to 1.  Attn: Note that if you do not change this accordingly, there is a change required to table 8-51 in 8.4.2.1 (see separate comment to change 4 to 3 in the table).</a:t>
                      </a:r>
                    </a:p>
                  </a:txBody>
                  <a:tcPr marL="9525" marR="9525" marT="9525" marB="0"/>
                </a:tc>
              </a:tr>
            </a:tbl>
          </a:graphicData>
        </a:graphic>
      </p:graphicFrame>
      <p:sp>
        <p:nvSpPr>
          <p:cNvPr id="4" name="날짜 개체 틀 3"/>
          <p:cNvSpPr>
            <a:spLocks noGrp="1"/>
          </p:cNvSpPr>
          <p:nvPr>
            <p:ph type="dt" sz="half" idx="10"/>
          </p:nvPr>
        </p:nvSpPr>
        <p:spPr/>
        <p:txBody>
          <a:bodyPr/>
          <a:lstStyle/>
          <a:p>
            <a:r>
              <a:rPr lang="en-US" altLang="ko-KR" smtClean="0"/>
              <a:t>June 2011</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3</a:t>
            </a:fld>
            <a:endParaRPr lang="en-US" altLang="ko-KR"/>
          </a:p>
        </p:txBody>
      </p:sp>
      <p:sp>
        <p:nvSpPr>
          <p:cNvPr id="9" name="바닥글 개체 틀 8"/>
          <p:cNvSpPr>
            <a:spLocks noGrp="1"/>
          </p:cNvSpPr>
          <p:nvPr>
            <p:ph type="ftr" sz="quarter" idx="11"/>
          </p:nvPr>
        </p:nvSpPr>
        <p:spPr/>
        <p:txBody>
          <a:bodyPr/>
          <a:lstStyle/>
          <a:p>
            <a:r>
              <a:rPr lang="en-US" altLang="ko-KR" smtClean="0"/>
              <a:t>Eunsun Kim, LG Electronics</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a:t>
            </a:r>
            <a:endParaRPr lang="ko-KR" altLang="en-US" dirty="0"/>
          </a:p>
        </p:txBody>
      </p:sp>
      <p:sp>
        <p:nvSpPr>
          <p:cNvPr id="4" name="날짜 개체 틀 3"/>
          <p:cNvSpPr>
            <a:spLocks noGrp="1"/>
          </p:cNvSpPr>
          <p:nvPr>
            <p:ph type="dt" sz="half" idx="10"/>
          </p:nvPr>
        </p:nvSpPr>
        <p:spPr/>
        <p:txBody>
          <a:bodyPr/>
          <a:lstStyle/>
          <a:p>
            <a:r>
              <a:rPr lang="en-US" altLang="ko-KR" smtClean="0"/>
              <a:t>June 2011</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4</a:t>
            </a:fld>
            <a:endParaRPr lang="en-US" altLang="ko-KR"/>
          </a:p>
        </p:txBody>
      </p:sp>
      <p:sp>
        <p:nvSpPr>
          <p:cNvPr id="9" name="바닥글 개체 틀 8"/>
          <p:cNvSpPr>
            <a:spLocks noGrp="1"/>
          </p:cNvSpPr>
          <p:nvPr>
            <p:ph type="ftr" sz="quarter" idx="11"/>
          </p:nvPr>
        </p:nvSpPr>
        <p:spPr/>
        <p:txBody>
          <a:bodyPr/>
          <a:lstStyle/>
          <a:p>
            <a:r>
              <a:rPr lang="en-US" altLang="ko-KR" smtClean="0"/>
              <a:t>Eunsun Kim, LG Electronics</a:t>
            </a:r>
            <a:endParaRPr lang="en-US" altLang="ko-KR" dirty="0"/>
          </a:p>
        </p:txBody>
      </p:sp>
      <p:sp>
        <p:nvSpPr>
          <p:cNvPr id="8" name="내용 개체 틀 7"/>
          <p:cNvSpPr>
            <a:spLocks noGrp="1"/>
          </p:cNvSpPr>
          <p:nvPr>
            <p:ph idx="1"/>
          </p:nvPr>
        </p:nvSpPr>
        <p:spPr/>
        <p:txBody>
          <a:bodyPr/>
          <a:lstStyle/>
          <a:p>
            <a:endParaRPr lang="ko-KR" altLang="en-US"/>
          </a:p>
        </p:txBody>
      </p:sp>
      <p:graphicFrame>
        <p:nvGraphicFramePr>
          <p:cNvPr id="10" name="내용 개체 틀 6"/>
          <p:cNvGraphicFramePr>
            <a:graphicFrameLocks/>
          </p:cNvGraphicFramePr>
          <p:nvPr/>
        </p:nvGraphicFramePr>
        <p:xfrm>
          <a:off x="285718" y="1785926"/>
          <a:ext cx="8501125" cy="4643470"/>
        </p:xfrm>
        <a:graphic>
          <a:graphicData uri="http://schemas.openxmlformats.org/drawingml/2006/table">
            <a:tbl>
              <a:tblPr firstRow="1" bandRow="1">
                <a:tableStyleId>{5C22544A-7EE6-4342-B048-85BDC9FD1C3A}</a:tableStyleId>
              </a:tblPr>
              <a:tblGrid>
                <a:gridCol w="436421"/>
                <a:gridCol w="436422"/>
                <a:gridCol w="623459"/>
                <a:gridCol w="3361485"/>
                <a:gridCol w="3643338"/>
              </a:tblGrid>
              <a:tr h="625827">
                <a:tc>
                  <a:txBody>
                    <a:bodyPr/>
                    <a:lstStyle/>
                    <a:p>
                      <a:pPr algn="l" fontAlgn="t"/>
                      <a:r>
                        <a:rPr lang="en-US" sz="1400" b="1" i="0" u="none" strike="noStrike" dirty="0" smtClean="0">
                          <a:latin typeface="Arial"/>
                        </a:rPr>
                        <a:t>  CID</a:t>
                      </a:r>
                      <a:endParaRPr lang="en-US" sz="1400" b="1" i="0" u="none" strike="noStrike" dirty="0">
                        <a:latin typeface="Arial"/>
                      </a:endParaRPr>
                    </a:p>
                  </a:txBody>
                  <a:tcPr marL="3667" marR="3667" marT="3667" marB="0"/>
                </a:tc>
                <a:tc>
                  <a:txBody>
                    <a:bodyPr/>
                    <a:lstStyle/>
                    <a:p>
                      <a:pPr algn="l" fontAlgn="t"/>
                      <a:r>
                        <a:rPr lang="en-US" sz="1400" b="1" i="0" u="none" strike="noStrike" dirty="0" smtClean="0">
                          <a:latin typeface="Arial"/>
                        </a:rPr>
                        <a:t>Page</a:t>
                      </a:r>
                    </a:p>
                    <a:p>
                      <a:pPr algn="l" fontAlgn="t"/>
                      <a:r>
                        <a:rPr lang="en-US" sz="1400" b="1" i="0" u="none" strike="noStrike" dirty="0" smtClean="0">
                          <a:latin typeface="Arial"/>
                        </a:rPr>
                        <a:t>(</a:t>
                      </a:r>
                      <a:r>
                        <a:rPr lang="en-US" sz="1400" b="1" i="0" u="none" strike="noStrike" dirty="0">
                          <a:latin typeface="Arial"/>
                        </a:rPr>
                        <a:t>C)</a:t>
                      </a:r>
                    </a:p>
                  </a:txBody>
                  <a:tcPr marL="3667" marR="3667" marT="3667" marB="0"/>
                </a:tc>
                <a:tc>
                  <a:txBody>
                    <a:bodyPr/>
                    <a:lstStyle/>
                    <a:p>
                      <a:pPr algn="l" fontAlgn="t"/>
                      <a:r>
                        <a:rPr lang="en-US" sz="1400" b="1" i="0" u="none" strike="noStrike" dirty="0">
                          <a:latin typeface="Arial"/>
                        </a:rPr>
                        <a:t>Clause</a:t>
                      </a:r>
                    </a:p>
                  </a:txBody>
                  <a:tcPr marL="3667" marR="3667" marT="3667" marB="0"/>
                </a:tc>
                <a:tc>
                  <a:txBody>
                    <a:bodyPr/>
                    <a:lstStyle/>
                    <a:p>
                      <a:pPr algn="l" fontAlgn="t"/>
                      <a:r>
                        <a:rPr lang="en-US" sz="1400" b="1" i="0" u="none" strike="noStrike" dirty="0">
                          <a:latin typeface="Arial"/>
                        </a:rPr>
                        <a:t>Comment</a:t>
                      </a:r>
                    </a:p>
                  </a:txBody>
                  <a:tcPr marL="3667" marR="3667" marT="3667" marB="0"/>
                </a:tc>
                <a:tc>
                  <a:txBody>
                    <a:bodyPr/>
                    <a:lstStyle/>
                    <a:p>
                      <a:pPr algn="l" fontAlgn="t"/>
                      <a:r>
                        <a:rPr lang="en-US" sz="1400" b="1" i="0" u="none" strike="noStrike" dirty="0">
                          <a:latin typeface="Arial"/>
                        </a:rPr>
                        <a:t>Proposed Change</a:t>
                      </a:r>
                    </a:p>
                  </a:txBody>
                  <a:tcPr marL="3667" marR="3667" marT="3667" marB="0"/>
                </a:tc>
              </a:tr>
              <a:tr h="2126370">
                <a:tc>
                  <a:txBody>
                    <a:bodyPr/>
                    <a:lstStyle/>
                    <a:p>
                      <a:pPr algn="r" fontAlgn="t"/>
                      <a:r>
                        <a:rPr lang="en-US" altLang="ko-KR" sz="1400" b="0" i="0" u="none" strike="noStrike">
                          <a:latin typeface="Arial"/>
                        </a:rPr>
                        <a:t>274</a:t>
                      </a:r>
                    </a:p>
                  </a:txBody>
                  <a:tcPr marL="9525" marR="9525" marT="9525" marB="0"/>
                </a:tc>
                <a:tc>
                  <a:txBody>
                    <a:bodyPr/>
                    <a:lstStyle/>
                    <a:p>
                      <a:pPr algn="r" fontAlgn="t"/>
                      <a:r>
                        <a:rPr lang="en-US" altLang="ko-KR" sz="1400" b="0" i="0" u="none" strike="noStrike">
                          <a:latin typeface="Arial"/>
                        </a:rPr>
                        <a:t>27.32</a:t>
                      </a:r>
                    </a:p>
                  </a:txBody>
                  <a:tcPr marL="9525" marR="9525" marT="9525" marB="0"/>
                </a:tc>
                <a:tc>
                  <a:txBody>
                    <a:bodyPr/>
                    <a:lstStyle/>
                    <a:p>
                      <a:pPr algn="l" fontAlgn="t"/>
                      <a:r>
                        <a:rPr lang="en-US" altLang="ko-KR" sz="1400" b="0" i="0" u="none" strike="noStrike" dirty="0">
                          <a:latin typeface="Arial"/>
                        </a:rPr>
                        <a:t>8.4.2.1</a:t>
                      </a:r>
                    </a:p>
                  </a:txBody>
                  <a:tcPr marL="9525" marR="9525" marT="9525" marB="0"/>
                </a:tc>
                <a:tc>
                  <a:txBody>
                    <a:bodyPr/>
                    <a:lstStyle/>
                    <a:p>
                      <a:pPr algn="l" fontAlgn="t"/>
                      <a:r>
                        <a:rPr lang="en-US" sz="1400" b="0" i="0" u="none" strike="noStrike" dirty="0">
                          <a:latin typeface="Arial"/>
                        </a:rPr>
                        <a:t>Max element lengths do not look right.</a:t>
                      </a:r>
                    </a:p>
                  </a:txBody>
                  <a:tcPr marL="9525" marR="9525" marT="9525" marB="0"/>
                </a:tc>
                <a:tc>
                  <a:txBody>
                    <a:bodyPr/>
                    <a:lstStyle/>
                    <a:p>
                      <a:pPr algn="l" fontAlgn="t"/>
                      <a:r>
                        <a:rPr lang="en-US" sz="1400" b="0" i="0" u="none" strike="noStrike" dirty="0">
                          <a:latin typeface="Arial"/>
                        </a:rPr>
                        <a:t>Figure out what the real maximums are and correct the table. Either every entry includes ID and Length fields, or they do not. Make it explicit. Figure it out. Fix it. Now. E.g. first entry should be 257, as baseline implies that ID and length are included in the length given in this table - i.e. the length in this table is NOT the max length field value, but the max total length of the element.</a:t>
                      </a:r>
                    </a:p>
                  </a:txBody>
                  <a:tcPr marL="9525" marR="9525" marT="9525" marB="0"/>
                </a:tc>
              </a:tr>
              <a:tr h="1891273">
                <a:tc>
                  <a:txBody>
                    <a:bodyPr/>
                    <a:lstStyle/>
                    <a:p>
                      <a:pPr algn="r" fontAlgn="t"/>
                      <a:r>
                        <a:rPr lang="en-US" altLang="ko-KR" sz="1400" b="0" i="0" u="none" strike="noStrike" dirty="0">
                          <a:latin typeface="Arial"/>
                        </a:rPr>
                        <a:t>383</a:t>
                      </a:r>
                    </a:p>
                  </a:txBody>
                  <a:tcPr marL="9525" marR="9525" marT="9525" marB="0"/>
                </a:tc>
                <a:tc>
                  <a:txBody>
                    <a:bodyPr/>
                    <a:lstStyle/>
                    <a:p>
                      <a:pPr algn="r" fontAlgn="t"/>
                      <a:r>
                        <a:rPr lang="en-US" altLang="ko-KR" sz="1400" b="0" i="0" u="none" strike="noStrike" dirty="0">
                          <a:latin typeface="Arial"/>
                        </a:rPr>
                        <a:t>29.00</a:t>
                      </a:r>
                    </a:p>
                  </a:txBody>
                  <a:tcPr marL="9525" marR="9525" marT="9525" marB="0"/>
                </a:tc>
                <a:tc>
                  <a:txBody>
                    <a:bodyPr/>
                    <a:lstStyle/>
                    <a:p>
                      <a:pPr algn="l" fontAlgn="t"/>
                      <a:r>
                        <a:rPr lang="en-US" sz="1400" b="0" i="0" u="none" strike="noStrike" dirty="0">
                          <a:latin typeface="Arial"/>
                        </a:rPr>
                        <a:t>8.4.2.af1</a:t>
                      </a:r>
                    </a:p>
                  </a:txBody>
                  <a:tcPr marL="9525" marR="9525" marT="9525" marB="0"/>
                </a:tc>
                <a:tc>
                  <a:txBody>
                    <a:bodyPr/>
                    <a:lstStyle/>
                    <a:p>
                      <a:pPr algn="l" fontAlgn="t"/>
                      <a:r>
                        <a:rPr lang="en-US" sz="1400" b="0" i="0" u="none" strike="noStrike" dirty="0">
                          <a:latin typeface="Arial"/>
                        </a:rPr>
                        <a:t>The text "The minimum value of the Length field is 1 (based on a minimum length for the WSM Information field of 0 octets)" is wrong. If the minimum length of the WSM information field is 0, the field is not present. In this case, only the Element ID and Length fields are present. Then, the Length field is 0.</a:t>
                      </a:r>
                    </a:p>
                  </a:txBody>
                  <a:tcPr marL="9525" marR="9525" marT="9525" marB="0"/>
                </a:tc>
                <a:tc>
                  <a:txBody>
                    <a:bodyPr/>
                    <a:lstStyle/>
                    <a:p>
                      <a:pPr algn="l" fontAlgn="t"/>
                      <a:r>
                        <a:rPr lang="en-US" sz="1400" b="0" i="0" u="none" strike="noStrike" dirty="0">
                          <a:latin typeface="Arial"/>
                        </a:rPr>
                        <a:t>Replace "The minimum value of the Length field is 1 (based on a minimum length for the WSM Information field of 0 octets)" with "The minimum value of the Length field is 0 (based on a minimum length for the WSM Information field of 0 octets)"</a:t>
                      </a:r>
                    </a:p>
                  </a:txBody>
                  <a:tcPr marL="9525" marR="9525" marT="9525" marB="0"/>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a:t>
            </a:r>
            <a:endParaRPr lang="ko-KR" altLang="en-US" dirty="0"/>
          </a:p>
        </p:txBody>
      </p:sp>
      <p:sp>
        <p:nvSpPr>
          <p:cNvPr id="4" name="날짜 개체 틀 3"/>
          <p:cNvSpPr>
            <a:spLocks noGrp="1"/>
          </p:cNvSpPr>
          <p:nvPr>
            <p:ph type="dt" sz="half" idx="10"/>
          </p:nvPr>
        </p:nvSpPr>
        <p:spPr/>
        <p:txBody>
          <a:bodyPr/>
          <a:lstStyle/>
          <a:p>
            <a:r>
              <a:rPr lang="en-US" altLang="ko-KR" smtClean="0"/>
              <a:t>June 2011</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5</a:t>
            </a:fld>
            <a:endParaRPr lang="en-US" altLang="ko-KR"/>
          </a:p>
        </p:txBody>
      </p:sp>
      <p:sp>
        <p:nvSpPr>
          <p:cNvPr id="9" name="바닥글 개체 틀 8"/>
          <p:cNvSpPr>
            <a:spLocks noGrp="1"/>
          </p:cNvSpPr>
          <p:nvPr>
            <p:ph type="ftr" sz="quarter" idx="11"/>
          </p:nvPr>
        </p:nvSpPr>
        <p:spPr/>
        <p:txBody>
          <a:bodyPr/>
          <a:lstStyle/>
          <a:p>
            <a:r>
              <a:rPr lang="en-US" altLang="ko-KR" smtClean="0"/>
              <a:t>Eunsun Kim, LG Electronics</a:t>
            </a:r>
            <a:endParaRPr lang="en-US" altLang="ko-KR" dirty="0"/>
          </a:p>
        </p:txBody>
      </p:sp>
      <p:sp>
        <p:nvSpPr>
          <p:cNvPr id="8" name="내용 개체 틀 7"/>
          <p:cNvSpPr>
            <a:spLocks noGrp="1"/>
          </p:cNvSpPr>
          <p:nvPr>
            <p:ph idx="1"/>
          </p:nvPr>
        </p:nvSpPr>
        <p:spPr/>
        <p:txBody>
          <a:bodyPr/>
          <a:lstStyle/>
          <a:p>
            <a:endParaRPr lang="ko-KR" altLang="en-US"/>
          </a:p>
        </p:txBody>
      </p:sp>
      <p:graphicFrame>
        <p:nvGraphicFramePr>
          <p:cNvPr id="10" name="내용 개체 틀 6"/>
          <p:cNvGraphicFramePr>
            <a:graphicFrameLocks/>
          </p:cNvGraphicFramePr>
          <p:nvPr/>
        </p:nvGraphicFramePr>
        <p:xfrm>
          <a:off x="285718" y="1785926"/>
          <a:ext cx="8572560" cy="4143404"/>
        </p:xfrm>
        <a:graphic>
          <a:graphicData uri="http://schemas.openxmlformats.org/drawingml/2006/table">
            <a:tbl>
              <a:tblPr firstRow="1" bandRow="1">
                <a:tableStyleId>{5C22544A-7EE6-4342-B048-85BDC9FD1C3A}</a:tableStyleId>
              </a:tblPr>
              <a:tblGrid>
                <a:gridCol w="451187"/>
                <a:gridCol w="451187"/>
                <a:gridCol w="644554"/>
                <a:gridCol w="3678252"/>
                <a:gridCol w="3347380"/>
              </a:tblGrid>
              <a:tr h="632575">
                <a:tc>
                  <a:txBody>
                    <a:bodyPr/>
                    <a:lstStyle/>
                    <a:p>
                      <a:pPr algn="l" fontAlgn="t"/>
                      <a:r>
                        <a:rPr lang="en-US" sz="1400" b="1" i="0" u="none" strike="noStrike" dirty="0" smtClean="0">
                          <a:latin typeface="Arial"/>
                        </a:rPr>
                        <a:t>  CID</a:t>
                      </a:r>
                      <a:endParaRPr lang="en-US" sz="1400" b="1" i="0" u="none" strike="noStrike" dirty="0">
                        <a:latin typeface="Arial"/>
                      </a:endParaRPr>
                    </a:p>
                  </a:txBody>
                  <a:tcPr marL="3667" marR="3667" marT="3667" marB="0"/>
                </a:tc>
                <a:tc>
                  <a:txBody>
                    <a:bodyPr/>
                    <a:lstStyle/>
                    <a:p>
                      <a:pPr algn="l" fontAlgn="t"/>
                      <a:r>
                        <a:rPr lang="en-US" sz="1400" b="1" i="0" u="none" strike="noStrike" dirty="0" smtClean="0">
                          <a:latin typeface="Arial"/>
                        </a:rPr>
                        <a:t>Page</a:t>
                      </a:r>
                    </a:p>
                    <a:p>
                      <a:pPr algn="l" fontAlgn="t"/>
                      <a:r>
                        <a:rPr lang="en-US" sz="1400" b="1" i="0" u="none" strike="noStrike" dirty="0" smtClean="0">
                          <a:latin typeface="Arial"/>
                        </a:rPr>
                        <a:t>(</a:t>
                      </a:r>
                      <a:r>
                        <a:rPr lang="en-US" sz="1400" b="1" i="0" u="none" strike="noStrike" dirty="0">
                          <a:latin typeface="Arial"/>
                        </a:rPr>
                        <a:t>C)</a:t>
                      </a:r>
                    </a:p>
                  </a:txBody>
                  <a:tcPr marL="3667" marR="3667" marT="3667" marB="0"/>
                </a:tc>
                <a:tc>
                  <a:txBody>
                    <a:bodyPr/>
                    <a:lstStyle/>
                    <a:p>
                      <a:pPr algn="l" fontAlgn="t"/>
                      <a:r>
                        <a:rPr lang="en-US" sz="1400" b="1" i="0" u="none" strike="noStrike" dirty="0">
                          <a:latin typeface="Arial"/>
                        </a:rPr>
                        <a:t>Clause</a:t>
                      </a:r>
                    </a:p>
                  </a:txBody>
                  <a:tcPr marL="3667" marR="3667" marT="3667" marB="0"/>
                </a:tc>
                <a:tc>
                  <a:txBody>
                    <a:bodyPr/>
                    <a:lstStyle/>
                    <a:p>
                      <a:pPr algn="l" fontAlgn="t"/>
                      <a:r>
                        <a:rPr lang="en-US" sz="1400" b="1" i="0" u="none" strike="noStrike" dirty="0">
                          <a:latin typeface="Arial"/>
                        </a:rPr>
                        <a:t>Comment</a:t>
                      </a:r>
                    </a:p>
                  </a:txBody>
                  <a:tcPr marL="3667" marR="3667" marT="3667" marB="0"/>
                </a:tc>
                <a:tc>
                  <a:txBody>
                    <a:bodyPr/>
                    <a:lstStyle/>
                    <a:p>
                      <a:pPr algn="l" fontAlgn="t"/>
                      <a:r>
                        <a:rPr lang="en-US" sz="1400" b="1" i="0" u="none" strike="noStrike" dirty="0">
                          <a:latin typeface="Arial"/>
                        </a:rPr>
                        <a:t>Proposed Change</a:t>
                      </a:r>
                    </a:p>
                  </a:txBody>
                  <a:tcPr marL="3667" marR="3667" marT="3667" marB="0"/>
                </a:tc>
              </a:tr>
              <a:tr h="2149297">
                <a:tc>
                  <a:txBody>
                    <a:bodyPr/>
                    <a:lstStyle/>
                    <a:p>
                      <a:pPr algn="r" fontAlgn="t"/>
                      <a:r>
                        <a:rPr lang="en-US" altLang="ko-KR" sz="1400" b="0" i="0" u="none" strike="noStrike" dirty="0">
                          <a:latin typeface="Arial"/>
                        </a:rPr>
                        <a:t>384</a:t>
                      </a:r>
                    </a:p>
                  </a:txBody>
                  <a:tcPr marL="9525" marR="9525" marT="9525" marB="0"/>
                </a:tc>
                <a:tc>
                  <a:txBody>
                    <a:bodyPr/>
                    <a:lstStyle/>
                    <a:p>
                      <a:pPr algn="r" fontAlgn="t"/>
                      <a:r>
                        <a:rPr lang="en-US" altLang="ko-KR" sz="1400" b="0" i="0" u="none" strike="noStrike">
                          <a:latin typeface="Arial"/>
                        </a:rPr>
                        <a:t>27.32</a:t>
                      </a:r>
                    </a:p>
                  </a:txBody>
                  <a:tcPr marL="9525" marR="9525" marT="9525" marB="0"/>
                </a:tc>
                <a:tc>
                  <a:txBody>
                    <a:bodyPr/>
                    <a:lstStyle/>
                    <a:p>
                      <a:pPr algn="l" fontAlgn="t"/>
                      <a:r>
                        <a:rPr lang="en-US" altLang="ko-KR" sz="1400" b="0" i="0" u="none" strike="noStrike">
                          <a:latin typeface="Arial"/>
                        </a:rPr>
                        <a:t>8.4.2.1</a:t>
                      </a:r>
                    </a:p>
                  </a:txBody>
                  <a:tcPr marL="9525" marR="9525" marT="9525" marB="0"/>
                </a:tc>
                <a:tc>
                  <a:txBody>
                    <a:bodyPr/>
                    <a:lstStyle/>
                    <a:p>
                      <a:pPr algn="l" fontAlgn="t"/>
                      <a:r>
                        <a:rPr lang="en-US" sz="1400" b="0" i="0" u="none" strike="noStrike">
                          <a:latin typeface="Arial"/>
                        </a:rPr>
                        <a:t>In 8.4.2.af1 you state that the WSM information field may not be present. In this case, the length field becomes 0. Thus, the whole IE has a length of two octets (one for the Element ID, one for the Length field). See 8.4.2.1 in 802.11-REVmb/D7.0 that reads "The Length field specifies the number of octets in the Information field. See Figure 8-65 (Element format)."</a:t>
                      </a:r>
                    </a:p>
                  </a:txBody>
                  <a:tcPr marL="9525" marR="9525" marT="9525" marB="0"/>
                </a:tc>
                <a:tc>
                  <a:txBody>
                    <a:bodyPr/>
                    <a:lstStyle/>
                    <a:p>
                      <a:pPr algn="l" fontAlgn="t"/>
                      <a:r>
                        <a:rPr lang="en-US" sz="1400" b="0" i="0" u="none" strike="noStrike" dirty="0">
                          <a:latin typeface="Arial"/>
                        </a:rPr>
                        <a:t>Replace "White Space Map (see 8.4.2.af1) &lt;ANA&gt; 4 to 255 […]" with "White Space Map (see 8.4.2.af1) &lt;ANA&gt; 2 to 257 […]"</a:t>
                      </a:r>
                    </a:p>
                  </a:txBody>
                  <a:tcPr marL="9525" marR="9525" marT="9525" marB="0"/>
                </a:tc>
              </a:tr>
              <a:tr h="1361532">
                <a:tc>
                  <a:txBody>
                    <a:bodyPr/>
                    <a:lstStyle/>
                    <a:p>
                      <a:pPr algn="r" fontAlgn="t"/>
                      <a:r>
                        <a:rPr lang="en-US" altLang="ko-KR" sz="1400" b="0" i="0" u="none" strike="noStrike" dirty="0">
                          <a:latin typeface="Arial"/>
                        </a:rPr>
                        <a:t>822</a:t>
                      </a:r>
                    </a:p>
                  </a:txBody>
                  <a:tcPr marL="9525" marR="9525" marT="9525" marB="0"/>
                </a:tc>
                <a:tc>
                  <a:txBody>
                    <a:bodyPr/>
                    <a:lstStyle/>
                    <a:p>
                      <a:pPr algn="r" fontAlgn="t"/>
                      <a:r>
                        <a:rPr lang="en-US" altLang="ko-KR" sz="1400" b="0" i="0" u="none" strike="noStrike" dirty="0">
                          <a:latin typeface="Arial"/>
                        </a:rPr>
                        <a:t>27.33</a:t>
                      </a:r>
                    </a:p>
                  </a:txBody>
                  <a:tcPr marL="9525" marR="9525" marT="9525" marB="0"/>
                </a:tc>
                <a:tc>
                  <a:txBody>
                    <a:bodyPr/>
                    <a:lstStyle/>
                    <a:p>
                      <a:pPr algn="l" fontAlgn="t"/>
                      <a:r>
                        <a:rPr lang="en-US" altLang="ko-KR" sz="1400" b="0" i="0" u="none" strike="noStrike" dirty="0">
                          <a:latin typeface="Arial"/>
                        </a:rPr>
                        <a:t>8.4.2.1</a:t>
                      </a:r>
                    </a:p>
                  </a:txBody>
                  <a:tcPr marL="9525" marR="9525" marT="9525" marB="0"/>
                </a:tc>
                <a:tc>
                  <a:txBody>
                    <a:bodyPr/>
                    <a:lstStyle/>
                    <a:p>
                      <a:pPr algn="l" fontAlgn="t"/>
                      <a:r>
                        <a:rPr lang="en-US" sz="1400" b="0" i="0" u="none" strike="noStrike" dirty="0">
                          <a:latin typeface="Arial"/>
                        </a:rPr>
                        <a:t>Length of White Space Map doesn't agree with description in 8.4.2.af1.</a:t>
                      </a:r>
                    </a:p>
                  </a:txBody>
                  <a:tcPr marL="9525" marR="9525" marT="9525" marB="0"/>
                </a:tc>
                <a:tc>
                  <a:txBody>
                    <a:bodyPr/>
                    <a:lstStyle/>
                    <a:p>
                      <a:pPr algn="l" fontAlgn="t"/>
                      <a:r>
                        <a:rPr lang="en-US" sz="1400" b="0" i="0" u="none" strike="noStrike" dirty="0">
                          <a:latin typeface="Arial"/>
                        </a:rPr>
                        <a:t>Change length to “3-257”.</a:t>
                      </a:r>
                    </a:p>
                  </a:txBody>
                  <a:tcPr marL="9525" marR="9525" marT="9525"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Resolutions</a:t>
            </a:r>
            <a:endParaRPr lang="ko-KR" altLang="en-US" dirty="0"/>
          </a:p>
        </p:txBody>
      </p:sp>
      <p:sp>
        <p:nvSpPr>
          <p:cNvPr id="3" name="내용 개체 틀 2"/>
          <p:cNvSpPr>
            <a:spLocks noGrp="1"/>
          </p:cNvSpPr>
          <p:nvPr>
            <p:ph idx="1"/>
          </p:nvPr>
        </p:nvSpPr>
        <p:spPr/>
        <p:txBody>
          <a:bodyPr/>
          <a:lstStyle/>
          <a:p>
            <a:pPr lvl="0"/>
            <a:r>
              <a:rPr lang="en-GB" dirty="0" smtClean="0"/>
              <a:t>Agree CID 75 and 274</a:t>
            </a:r>
            <a:endParaRPr lang="ko-KR" altLang="en-US" dirty="0" smtClean="0"/>
          </a:p>
          <a:p>
            <a:pPr lvl="0"/>
            <a:r>
              <a:rPr lang="en-GB" dirty="0" smtClean="0"/>
              <a:t>Agree in Principle 169, 171, </a:t>
            </a:r>
            <a:r>
              <a:rPr lang="en-GB" dirty="0" smtClean="0"/>
              <a:t>383</a:t>
            </a:r>
            <a:r>
              <a:rPr lang="en-GB" dirty="0" smtClean="0"/>
              <a:t>, 384 and 822</a:t>
            </a:r>
            <a:endParaRPr lang="ko-KR" altLang="en-US" dirty="0" smtClean="0"/>
          </a:p>
          <a:p>
            <a:pPr lvl="1"/>
            <a:endParaRPr lang="ko-KR" altLang="en-US" dirty="0"/>
          </a:p>
        </p:txBody>
      </p:sp>
      <p:sp>
        <p:nvSpPr>
          <p:cNvPr id="4" name="날짜 개체 틀 3"/>
          <p:cNvSpPr>
            <a:spLocks noGrp="1"/>
          </p:cNvSpPr>
          <p:nvPr>
            <p:ph type="dt" sz="half" idx="10"/>
          </p:nvPr>
        </p:nvSpPr>
        <p:spPr/>
        <p:txBody>
          <a:bodyPr/>
          <a:lstStyle/>
          <a:p>
            <a:r>
              <a:rPr lang="en-US" altLang="ko-KR" smtClean="0"/>
              <a:t>June 2011</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6</a:t>
            </a:fld>
            <a:endParaRPr lang="en-US" altLang="ko-KR"/>
          </a:p>
        </p:txBody>
      </p:sp>
      <p:sp>
        <p:nvSpPr>
          <p:cNvPr id="8" name="바닥글 개체 틀 7"/>
          <p:cNvSpPr>
            <a:spLocks noGrp="1"/>
          </p:cNvSpPr>
          <p:nvPr>
            <p:ph type="ftr" sz="quarter" idx="11"/>
          </p:nvPr>
        </p:nvSpPr>
        <p:spPr/>
        <p:txBody>
          <a:bodyPr/>
          <a:lstStyle/>
          <a:p>
            <a:r>
              <a:rPr lang="en-US" altLang="ko-KR" smtClean="0"/>
              <a:t>Eunsun Kim, LG Electronics</a:t>
            </a:r>
            <a:endParaRPr lang="en-US" altLang="ko-K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Format of WSM IE</a:t>
            </a:r>
            <a:endParaRPr lang="ko-KR" altLang="en-US" dirty="0"/>
          </a:p>
        </p:txBody>
      </p:sp>
      <p:sp>
        <p:nvSpPr>
          <p:cNvPr id="3" name="내용 개체 틀 2"/>
          <p:cNvSpPr>
            <a:spLocks noGrp="1"/>
          </p:cNvSpPr>
          <p:nvPr>
            <p:ph idx="1"/>
          </p:nvPr>
        </p:nvSpPr>
        <p:spPr/>
        <p:txBody>
          <a:bodyPr/>
          <a:lstStyle/>
          <a:p>
            <a:r>
              <a:rPr lang="en-US" altLang="ko-KR" dirty="0" smtClean="0"/>
              <a:t>WSM IE</a:t>
            </a:r>
          </a:p>
          <a:p>
            <a:endParaRPr lang="en-US" altLang="ko-KR" dirty="0" smtClean="0"/>
          </a:p>
          <a:p>
            <a:endParaRPr lang="en-US" altLang="ko-KR" dirty="0" smtClean="0"/>
          </a:p>
          <a:p>
            <a:endParaRPr lang="en-US" altLang="ko-KR" dirty="0" smtClean="0"/>
          </a:p>
          <a:p>
            <a:endParaRPr lang="en-US" altLang="ko-KR" dirty="0" smtClean="0"/>
          </a:p>
          <a:p>
            <a:r>
              <a:rPr lang="en-US" altLang="ko-KR" dirty="0" smtClean="0"/>
              <a:t>WSM Information</a:t>
            </a:r>
            <a:endParaRPr lang="ko-KR" altLang="en-US" dirty="0"/>
          </a:p>
        </p:txBody>
      </p:sp>
      <p:sp>
        <p:nvSpPr>
          <p:cNvPr id="4" name="날짜 개체 틀 3"/>
          <p:cNvSpPr>
            <a:spLocks noGrp="1"/>
          </p:cNvSpPr>
          <p:nvPr>
            <p:ph type="dt" sz="half" idx="10"/>
          </p:nvPr>
        </p:nvSpPr>
        <p:spPr/>
        <p:txBody>
          <a:bodyPr/>
          <a:lstStyle/>
          <a:p>
            <a:r>
              <a:rPr lang="en-US" altLang="ko-KR" smtClean="0"/>
              <a:t>June 2011</a:t>
            </a:r>
            <a:endParaRPr lang="en-US" altLang="ko-KR" dirty="0"/>
          </a:p>
        </p:txBody>
      </p:sp>
      <p:sp>
        <p:nvSpPr>
          <p:cNvPr id="5" name="바닥글 개체 틀 4"/>
          <p:cNvSpPr>
            <a:spLocks noGrp="1"/>
          </p:cNvSpPr>
          <p:nvPr>
            <p:ph type="ftr" sz="quarter" idx="11"/>
          </p:nvPr>
        </p:nvSpPr>
        <p:spPr/>
        <p:txBody>
          <a:bodyPr/>
          <a:lstStyle/>
          <a:p>
            <a:r>
              <a:rPr lang="en-US" altLang="ko-KR" smtClean="0"/>
              <a:t>Eunsun Kim,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7</a:t>
            </a:fld>
            <a:endParaRPr lang="en-US" altLang="ko-KR"/>
          </a:p>
        </p:txBody>
      </p:sp>
      <p:graphicFrame>
        <p:nvGraphicFramePr>
          <p:cNvPr id="8" name="표 7"/>
          <p:cNvGraphicFramePr>
            <a:graphicFrameLocks noGrp="1"/>
          </p:cNvGraphicFramePr>
          <p:nvPr/>
        </p:nvGraphicFramePr>
        <p:xfrm>
          <a:off x="1000100" y="2566036"/>
          <a:ext cx="6929485" cy="1005840"/>
        </p:xfrm>
        <a:graphic>
          <a:graphicData uri="http://schemas.openxmlformats.org/drawingml/2006/table">
            <a:tbl>
              <a:tblPr firstRow="1" bandRow="1">
                <a:tableStyleId>{F5AB1C69-6EDB-4FF4-983F-18BD219EF322}</a:tableStyleId>
              </a:tblPr>
              <a:tblGrid>
                <a:gridCol w="1385897"/>
                <a:gridCol w="1385897"/>
                <a:gridCol w="1385897"/>
                <a:gridCol w="1385897"/>
                <a:gridCol w="1385897"/>
              </a:tblGrid>
              <a:tr h="370840">
                <a:tc>
                  <a:txBody>
                    <a:bodyPr/>
                    <a:lstStyle/>
                    <a:p>
                      <a:pPr latinLnBrk="1"/>
                      <a:endParaRPr lang="ko-KR" altLang="en-US" dirty="0"/>
                    </a:p>
                  </a:txBody>
                  <a:tcPr>
                    <a:lnR w="12700" cap="flat" cmpd="sng" algn="ctr">
                      <a:solidFill>
                        <a:schemeClr val="tx1"/>
                      </a:solidFill>
                      <a:prstDash val="solid"/>
                      <a:round/>
                      <a:headEnd type="none" w="med" len="med"/>
                      <a:tailEnd type="none" w="med" len="med"/>
                    </a:lnR>
                  </a:tcPr>
                </a:tc>
                <a:tc>
                  <a:txBody>
                    <a:bodyPr/>
                    <a:lstStyle/>
                    <a:p>
                      <a:pPr latinLnBrk="1"/>
                      <a:r>
                        <a:rPr lang="en-US" altLang="ko-KR" dirty="0" smtClean="0">
                          <a:solidFill>
                            <a:schemeClr val="tx1"/>
                          </a:solidFill>
                        </a:rPr>
                        <a:t>Element ID</a:t>
                      </a:r>
                      <a:endParaRPr lang="ko-KR"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dirty="0" smtClean="0">
                          <a:solidFill>
                            <a:schemeClr val="tx1"/>
                          </a:solidFill>
                        </a:rPr>
                        <a:t>Length</a:t>
                      </a:r>
                      <a:endParaRPr lang="ko-KR"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dirty="0" smtClean="0">
                          <a:solidFill>
                            <a:schemeClr val="tx1"/>
                          </a:solidFill>
                        </a:rPr>
                        <a:t>WSM Type </a:t>
                      </a:r>
                      <a:endParaRPr lang="ko-KR"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dirty="0" smtClean="0">
                          <a:solidFill>
                            <a:schemeClr val="tx1"/>
                          </a:solidFill>
                        </a:rPr>
                        <a:t>WSM Information</a:t>
                      </a:r>
                      <a:endParaRPr lang="ko-KR"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52">
                <a:tc>
                  <a:txBody>
                    <a:bodyPr/>
                    <a:lstStyle/>
                    <a:p>
                      <a:pPr latinLnBrk="1"/>
                      <a:r>
                        <a:rPr lang="en-US" altLang="ko-KR" dirty="0" smtClean="0"/>
                        <a:t>Octets:</a:t>
                      </a:r>
                      <a:endParaRPr lang="ko-KR" altLang="en-US" dirty="0"/>
                    </a:p>
                  </a:txBody>
                  <a:tcPr>
                    <a:lnR w="12700" cap="flat" cmpd="sng" algn="ctr">
                      <a:solidFill>
                        <a:schemeClr val="tx1"/>
                      </a:solidFill>
                      <a:prstDash val="solid"/>
                      <a:round/>
                      <a:headEnd type="none" w="med" len="med"/>
                      <a:tailEnd type="none" w="med" len="med"/>
                    </a:lnR>
                  </a:tcPr>
                </a:tc>
                <a:tc>
                  <a:txBody>
                    <a:bodyPr/>
                    <a:lstStyle/>
                    <a:p>
                      <a:pPr latinLnBrk="1"/>
                      <a:r>
                        <a:rPr lang="en-US" altLang="ko-KR" dirty="0" smtClean="0">
                          <a:solidFill>
                            <a:schemeClr val="tx1"/>
                          </a:solidFill>
                        </a:rPr>
                        <a:t>1</a:t>
                      </a:r>
                      <a:endParaRPr lang="ko-KR"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dirty="0" smtClean="0">
                          <a:solidFill>
                            <a:schemeClr val="tx1"/>
                          </a:solidFill>
                        </a:rPr>
                        <a:t>1</a:t>
                      </a:r>
                      <a:endParaRPr lang="ko-KR"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dirty="0" smtClean="0">
                          <a:solidFill>
                            <a:schemeClr val="tx1"/>
                          </a:solidFill>
                        </a:rPr>
                        <a:t>1</a:t>
                      </a:r>
                      <a:endParaRPr lang="ko-KR"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dirty="0" smtClean="0">
                          <a:solidFill>
                            <a:schemeClr val="tx1"/>
                          </a:solidFill>
                        </a:rPr>
                        <a:t>Variable</a:t>
                      </a:r>
                      <a:endParaRPr lang="ko-KR"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표 8"/>
          <p:cNvGraphicFramePr>
            <a:graphicFrameLocks noGrp="1"/>
          </p:cNvGraphicFramePr>
          <p:nvPr/>
        </p:nvGraphicFramePr>
        <p:xfrm>
          <a:off x="357158" y="4792046"/>
          <a:ext cx="8358246" cy="1280160"/>
        </p:xfrm>
        <a:graphic>
          <a:graphicData uri="http://schemas.openxmlformats.org/drawingml/2006/table">
            <a:tbl>
              <a:tblPr firstRow="1" bandRow="1">
                <a:tableStyleId>{F5AB1C69-6EDB-4FF4-983F-18BD219EF322}</a:tableStyleId>
              </a:tblPr>
              <a:tblGrid>
                <a:gridCol w="1393041"/>
                <a:gridCol w="1393041"/>
                <a:gridCol w="1393041"/>
                <a:gridCol w="1393041"/>
                <a:gridCol w="1393041"/>
                <a:gridCol w="1393041"/>
              </a:tblGrid>
              <a:tr h="594619">
                <a:tc>
                  <a:txBody>
                    <a:bodyPr/>
                    <a:lstStyle/>
                    <a:p>
                      <a:pPr latinLnBrk="1"/>
                      <a:endParaRPr lang="ko-KR" altLang="en-US" dirty="0"/>
                    </a:p>
                  </a:txBody>
                  <a:tcPr>
                    <a:lnR w="12700" cap="flat" cmpd="sng" algn="ctr">
                      <a:solidFill>
                        <a:schemeClr val="tx1"/>
                      </a:solidFill>
                      <a:prstDash val="solid"/>
                      <a:round/>
                      <a:headEnd type="none" w="med" len="med"/>
                      <a:tailEnd type="none" w="med" len="med"/>
                    </a:lnR>
                  </a:tcPr>
                </a:tc>
                <a:tc>
                  <a:txBody>
                    <a:bodyPr/>
                    <a:lstStyle/>
                    <a:p>
                      <a:pPr latinLnBrk="1"/>
                      <a:r>
                        <a:rPr lang="en-US" altLang="ko-KR" dirty="0" smtClean="0">
                          <a:solidFill>
                            <a:schemeClr val="tx1"/>
                          </a:solidFill>
                        </a:rPr>
                        <a:t>Device Class</a:t>
                      </a:r>
                      <a:endParaRPr lang="ko-KR"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dirty="0" smtClean="0">
                          <a:solidFill>
                            <a:schemeClr val="tx1"/>
                          </a:solidFill>
                        </a:rPr>
                        <a:t>Map ID</a:t>
                      </a:r>
                      <a:endParaRPr lang="ko-KR"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dirty="0" smtClean="0">
                          <a:solidFill>
                            <a:schemeClr val="tx1"/>
                          </a:solidFill>
                        </a:rPr>
                        <a:t>Channel Number</a:t>
                      </a:r>
                      <a:endParaRPr lang="ko-KR"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dirty="0" smtClean="0">
                          <a:solidFill>
                            <a:schemeClr val="tx1"/>
                          </a:solidFill>
                        </a:rPr>
                        <a:t>Maximum</a:t>
                      </a:r>
                      <a:r>
                        <a:rPr lang="en-US" altLang="ko-KR" baseline="0" dirty="0" smtClean="0">
                          <a:solidFill>
                            <a:schemeClr val="tx1"/>
                          </a:solidFill>
                        </a:rPr>
                        <a:t> Transmit Power</a:t>
                      </a:r>
                      <a:endParaRPr lang="ko-KR"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dirty="0" smtClean="0">
                          <a:solidFill>
                            <a:schemeClr val="tx1"/>
                          </a:solidFill>
                        </a:rPr>
                        <a:t>Validity</a:t>
                      </a:r>
                    </a:p>
                    <a:p>
                      <a:pPr latinLnBrk="1"/>
                      <a:r>
                        <a:rPr lang="en-US" altLang="ko-KR" dirty="0" smtClean="0">
                          <a:solidFill>
                            <a:schemeClr val="tx1"/>
                          </a:solidFill>
                        </a:rPr>
                        <a:t>(Optional)</a:t>
                      </a:r>
                      <a:endParaRPr lang="ko-KR"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9783">
                <a:tc>
                  <a:txBody>
                    <a:bodyPr/>
                    <a:lstStyle/>
                    <a:p>
                      <a:pPr latinLnBrk="1"/>
                      <a:r>
                        <a:rPr lang="en-US" altLang="ko-KR" dirty="0" smtClean="0"/>
                        <a:t>Octets:</a:t>
                      </a:r>
                      <a:endParaRPr lang="ko-KR" altLang="en-US" dirty="0"/>
                    </a:p>
                  </a:txBody>
                  <a:tcPr>
                    <a:lnR w="12700" cap="flat" cmpd="sng" algn="ctr">
                      <a:solidFill>
                        <a:schemeClr val="tx1"/>
                      </a:solidFill>
                      <a:prstDash val="solid"/>
                      <a:round/>
                      <a:headEnd type="none" w="med" len="med"/>
                      <a:tailEnd type="none" w="med" len="med"/>
                    </a:lnR>
                  </a:tcPr>
                </a:tc>
                <a:tc>
                  <a:txBody>
                    <a:bodyPr/>
                    <a:lstStyle/>
                    <a:p>
                      <a:pPr latinLnBrk="1"/>
                      <a:r>
                        <a:rPr lang="en-US" altLang="ko-KR" dirty="0" smtClean="0"/>
                        <a:t>1</a:t>
                      </a:r>
                      <a:endParaRPr lang="ko-KR"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dirty="0" smtClean="0"/>
                        <a:t>1</a:t>
                      </a:r>
                      <a:endParaRPr lang="ko-KR"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dirty="0" smtClean="0"/>
                        <a:t>1</a:t>
                      </a:r>
                      <a:endParaRPr lang="ko-KR"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dirty="0" smtClean="0"/>
                        <a:t>1</a:t>
                      </a:r>
                      <a:endParaRPr lang="ko-KR"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dirty="0" smtClean="0"/>
                        <a:t>1</a:t>
                      </a:r>
                      <a:endParaRPr lang="ko-KR"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Changes in the text</a:t>
            </a:r>
            <a:endParaRPr lang="ko-KR" altLang="en-US" dirty="0"/>
          </a:p>
        </p:txBody>
      </p:sp>
      <p:sp>
        <p:nvSpPr>
          <p:cNvPr id="3" name="내용 개체 틀 2"/>
          <p:cNvSpPr>
            <a:spLocks noGrp="1"/>
          </p:cNvSpPr>
          <p:nvPr>
            <p:ph idx="1"/>
          </p:nvPr>
        </p:nvSpPr>
        <p:spPr/>
        <p:txBody>
          <a:bodyPr/>
          <a:lstStyle/>
          <a:p>
            <a:r>
              <a:rPr lang="en-US" altLang="ko-KR" dirty="0" smtClean="0"/>
              <a:t>In Table 8-54</a:t>
            </a:r>
          </a:p>
          <a:p>
            <a:pPr lvl="1"/>
            <a:r>
              <a:rPr lang="en-US" altLang="ko-KR" dirty="0" smtClean="0"/>
              <a:t>Minimum </a:t>
            </a:r>
            <a:r>
              <a:rPr lang="en-US" altLang="ko-KR" dirty="0" smtClean="0"/>
              <a:t>Length should be </a:t>
            </a:r>
            <a:r>
              <a:rPr lang="en-US" altLang="ko-KR" dirty="0" smtClean="0"/>
              <a:t>5 including Element ID and Length field </a:t>
            </a:r>
            <a:endParaRPr lang="en-US" altLang="ko-KR" dirty="0" smtClean="0"/>
          </a:p>
          <a:p>
            <a:pPr lvl="1"/>
            <a:r>
              <a:rPr lang="en-US" altLang="ko-KR" dirty="0" smtClean="0"/>
              <a:t>Maximum Length should be </a:t>
            </a:r>
            <a:r>
              <a:rPr lang="en-US" altLang="ko-KR" dirty="0" smtClean="0"/>
              <a:t>257 including Element ID and Length field </a:t>
            </a:r>
            <a:endParaRPr lang="en-US" altLang="ko-KR" dirty="0" smtClean="0"/>
          </a:p>
          <a:p>
            <a:r>
              <a:rPr lang="en-US" altLang="ko-KR" dirty="0" smtClean="0"/>
              <a:t>In sub-clause </a:t>
            </a:r>
            <a:r>
              <a:rPr lang="en-US" dirty="0" smtClean="0"/>
              <a:t>8.4.2.129 </a:t>
            </a:r>
            <a:endParaRPr lang="en-US" dirty="0" smtClean="0"/>
          </a:p>
          <a:p>
            <a:pPr lvl="1"/>
            <a:r>
              <a:rPr lang="en-GB" dirty="0" smtClean="0"/>
              <a:t>The minimum value of the Length field is </a:t>
            </a:r>
            <a:r>
              <a:rPr lang="en-GB" dirty="0" smtClean="0"/>
              <a:t>3 </a:t>
            </a:r>
            <a:r>
              <a:rPr lang="en-GB" dirty="0" smtClean="0"/>
              <a:t>(based on a minimum length for the WSM Information field of </a:t>
            </a:r>
            <a:r>
              <a:rPr lang="en-GB" dirty="0" smtClean="0"/>
              <a:t>2 </a:t>
            </a:r>
            <a:r>
              <a:rPr lang="en-GB" dirty="0" smtClean="0"/>
              <a:t>octets).</a:t>
            </a:r>
            <a:endParaRPr lang="ko-KR" altLang="en-US" dirty="0" smtClean="0"/>
          </a:p>
          <a:p>
            <a:pPr lvl="1"/>
            <a:endParaRPr lang="ko-KR" altLang="en-US" dirty="0"/>
          </a:p>
        </p:txBody>
      </p:sp>
      <p:sp>
        <p:nvSpPr>
          <p:cNvPr id="4" name="날짜 개체 틀 3"/>
          <p:cNvSpPr>
            <a:spLocks noGrp="1"/>
          </p:cNvSpPr>
          <p:nvPr>
            <p:ph type="dt" sz="half" idx="10"/>
          </p:nvPr>
        </p:nvSpPr>
        <p:spPr/>
        <p:txBody>
          <a:bodyPr/>
          <a:lstStyle/>
          <a:p>
            <a:r>
              <a:rPr lang="en-US" altLang="ko-KR" smtClean="0"/>
              <a:t>June 2011</a:t>
            </a:r>
            <a:endParaRPr lang="en-US" altLang="ko-KR" dirty="0"/>
          </a:p>
        </p:txBody>
      </p:sp>
      <p:sp>
        <p:nvSpPr>
          <p:cNvPr id="5" name="바닥글 개체 틀 4"/>
          <p:cNvSpPr>
            <a:spLocks noGrp="1"/>
          </p:cNvSpPr>
          <p:nvPr>
            <p:ph type="ftr" sz="quarter" idx="11"/>
          </p:nvPr>
        </p:nvSpPr>
        <p:spPr/>
        <p:txBody>
          <a:bodyPr/>
          <a:lstStyle/>
          <a:p>
            <a:r>
              <a:rPr lang="en-US" altLang="ko-KR" smtClean="0"/>
              <a:t>Eunsun Kim,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8</a:t>
            </a:fld>
            <a:endParaRPr lang="en-US" altLang="ko-K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3020</TotalTime>
  <Words>850</Words>
  <Application>Microsoft PowerPoint</Application>
  <PresentationFormat>화면 슬라이드 쇼(4:3)</PresentationFormat>
  <Paragraphs>121</Paragraphs>
  <Slides>8</Slides>
  <Notes>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8</vt:i4>
      </vt:variant>
    </vt:vector>
  </HeadingPairs>
  <TitlesOfParts>
    <vt:vector size="10" baseType="lpstr">
      <vt:lpstr>802-11-Submission</vt:lpstr>
      <vt:lpstr>Microsoft Office Word 97 - 2003 문서</vt:lpstr>
      <vt:lpstr>Discussion on WSM length comments </vt:lpstr>
      <vt:lpstr>Abstract</vt:lpstr>
      <vt:lpstr>Comments</vt:lpstr>
      <vt:lpstr>Comments</vt:lpstr>
      <vt:lpstr>Comments</vt:lpstr>
      <vt:lpstr>Proposed Resolutions</vt:lpstr>
      <vt:lpstr>Format of WSM IE</vt:lpstr>
      <vt:lpstr>Changes in the text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esunkim1</dc:creator>
  <cp:lastModifiedBy>esunkim2</cp:lastModifiedBy>
  <cp:revision>24</cp:revision>
  <cp:lastPrinted>1998-02-10T13:28:06Z</cp:lastPrinted>
  <dcterms:created xsi:type="dcterms:W3CDTF">2010-08-23T05:01:26Z</dcterms:created>
  <dcterms:modified xsi:type="dcterms:W3CDTF">2011-06-21T11:30:28Z</dcterms:modified>
</cp:coreProperties>
</file>