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69" r:id="rId2"/>
    <p:sldId id="275" r:id="rId3"/>
    <p:sldId id="270" r:id="rId4"/>
    <p:sldId id="271" r:id="rId5"/>
    <p:sldId id="272" r:id="rId6"/>
    <p:sldId id="273" r:id="rId7"/>
    <p:sldId id="274" r:id="rId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87" d="100"/>
          <a:sy n="87" d="100"/>
        </p:scale>
        <p:origin x="-586"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9" d="100"/>
          <a:sy n="59" d="100"/>
        </p:scale>
        <p:origin x="-2544" y="-7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5E724812-817E-4287-81C1-EBE35337B380}"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5EC62074-B134-4D0A-BA01-5DEF72D16D37}"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44662381-601C-476C-B6E2-A92F6CCCE0CD}"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June 2011</a:t>
            </a:r>
            <a:endParaRPr lang="en-US" dirty="0"/>
          </a:p>
        </p:txBody>
      </p:sp>
      <p:sp>
        <p:nvSpPr>
          <p:cNvPr id="5" name="Rectangle 5"/>
          <p:cNvSpPr>
            <a:spLocks noGrp="1" noChangeArrowheads="1"/>
          </p:cNvSpPr>
          <p:nvPr>
            <p:ph type="ftr" sz="quarter" idx="11"/>
          </p:nvPr>
        </p:nvSpPr>
        <p:spPr>
          <a:xfrm>
            <a:off x="5794583" y="6475413"/>
            <a:ext cx="2749342" cy="184666"/>
          </a:xfrm>
          <a:ln/>
        </p:spPr>
        <p:txBody>
          <a:bodyPr/>
          <a:lstStyle>
            <a:lvl1pPr>
              <a:defRPr/>
            </a:lvl1pPr>
          </a:lstStyle>
          <a:p>
            <a:pPr>
              <a:defRPr/>
            </a:pPr>
            <a:r>
              <a:rPr lang="en-US" dirty="0" smtClean="0"/>
              <a:t>Vish Ponnampalam, James Wang, </a:t>
            </a:r>
            <a:r>
              <a:rPr lang="en-US" dirty="0" err="1" smtClean="0"/>
              <a:t>MediaTek</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A87DCE1-F25C-489E-8954-C44E67BABC5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June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Vish Ponnampalam, James Wang, </a:t>
            </a:r>
            <a:r>
              <a:rPr lang="en-US" dirty="0" err="1" smtClean="0"/>
              <a:t>MediaTek</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AC6F18C-5FD6-487E-87D1-0004DF418F8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June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Vish Ponnampalam, James Wang, </a:t>
            </a:r>
            <a:r>
              <a:rPr lang="en-US" dirty="0" err="1" smtClean="0"/>
              <a:t>MediaTek</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98D34E2-E3F2-4ADF-8098-611E7EBDCC1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81102" cy="276999"/>
          </a:xfrm>
          <a:ln/>
        </p:spPr>
        <p:txBody>
          <a:bodyPr/>
          <a:lstStyle>
            <a:lvl1pPr>
              <a:defRPr/>
            </a:lvl1pPr>
          </a:lstStyle>
          <a:p>
            <a:pPr>
              <a:defRPr/>
            </a:pPr>
            <a:r>
              <a:rPr lang="en-US" dirty="0" smtClean="0"/>
              <a:t>June 2011</a:t>
            </a:r>
            <a:endParaRPr lang="en-US" dirty="0"/>
          </a:p>
        </p:txBody>
      </p:sp>
      <p:sp>
        <p:nvSpPr>
          <p:cNvPr id="5" name="Rectangle 5"/>
          <p:cNvSpPr>
            <a:spLocks noGrp="1" noChangeArrowheads="1"/>
          </p:cNvSpPr>
          <p:nvPr>
            <p:ph type="ftr" sz="quarter" idx="11"/>
          </p:nvPr>
        </p:nvSpPr>
        <p:spPr>
          <a:xfrm>
            <a:off x="7919908" y="6475413"/>
            <a:ext cx="624017" cy="184666"/>
          </a:xfrm>
          <a:ln/>
        </p:spPr>
        <p:txBody>
          <a:bodyPr/>
          <a:lstStyle>
            <a:lvl1pPr>
              <a:defRPr/>
            </a:lvl1pPr>
          </a:lstStyle>
          <a:p>
            <a:pPr>
              <a:defRPr/>
            </a:pPr>
            <a:r>
              <a:rPr lang="en-US" dirty="0" err="1" smtClean="0"/>
              <a:t>MediaTek</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470E42E-FA2F-47B0-BC46-E0C8B470966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81102" cy="276999"/>
          </a:xfrm>
          <a:ln/>
        </p:spPr>
        <p:txBody>
          <a:bodyPr/>
          <a:lstStyle>
            <a:lvl1pPr>
              <a:defRPr/>
            </a:lvl1pPr>
          </a:lstStyle>
          <a:p>
            <a:pPr>
              <a:defRPr/>
            </a:pPr>
            <a:r>
              <a:rPr lang="en-US" dirty="0" smtClean="0"/>
              <a:t>June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Vish Ponnampalam, James Wang, </a:t>
            </a:r>
            <a:r>
              <a:rPr lang="en-US" dirty="0" err="1" smtClean="0"/>
              <a:t>MediaTek</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F986BD-4C2E-4F64-9569-F01F9E0F23C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June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Vish Ponnampalam, James Wang, </a:t>
            </a:r>
            <a:r>
              <a:rPr lang="en-US" dirty="0" err="1" smtClean="0"/>
              <a:t>MediaTek</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A1A8062-41C2-4534-8936-31DE3560237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June 2011</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Vish Ponnampalam, James Wang, </a:t>
            </a:r>
            <a:r>
              <a:rPr lang="en-US" dirty="0" err="1" smtClean="0"/>
              <a:t>MediaTek</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8211CC65-2F1D-44AB-A06F-027679A0C29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June 2011</a:t>
            </a:r>
            <a:endParaRPr lang="en-US" dirty="0"/>
          </a:p>
        </p:txBody>
      </p:sp>
      <p:sp>
        <p:nvSpPr>
          <p:cNvPr id="4" name="Rectangle 5"/>
          <p:cNvSpPr>
            <a:spLocks noGrp="1" noChangeArrowheads="1"/>
          </p:cNvSpPr>
          <p:nvPr>
            <p:ph type="ftr" sz="quarter" idx="11"/>
          </p:nvPr>
        </p:nvSpPr>
        <p:spPr>
          <a:xfrm>
            <a:off x="5794583" y="6475413"/>
            <a:ext cx="2749342" cy="184666"/>
          </a:xfrm>
          <a:ln/>
        </p:spPr>
        <p:txBody>
          <a:bodyPr/>
          <a:lstStyle>
            <a:lvl1pPr>
              <a:defRPr/>
            </a:lvl1pPr>
          </a:lstStyle>
          <a:p>
            <a:pPr>
              <a:defRPr/>
            </a:pPr>
            <a:r>
              <a:rPr lang="en-US" dirty="0" smtClean="0"/>
              <a:t>Vish Ponnampalam, James Wang, </a:t>
            </a:r>
            <a:r>
              <a:rPr lang="en-US" dirty="0" err="1" smtClean="0"/>
              <a:t>MediaTek</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B7A3B763-4693-44DA-B304-327AE246652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June 2011</a:t>
            </a:r>
            <a:endParaRPr lang="en-US" dirty="0"/>
          </a:p>
        </p:txBody>
      </p:sp>
      <p:sp>
        <p:nvSpPr>
          <p:cNvPr id="3" name="Rectangle 5"/>
          <p:cNvSpPr>
            <a:spLocks noGrp="1" noChangeArrowheads="1"/>
          </p:cNvSpPr>
          <p:nvPr>
            <p:ph type="ftr" sz="quarter" idx="11"/>
          </p:nvPr>
        </p:nvSpPr>
        <p:spPr>
          <a:xfrm>
            <a:off x="5794583" y="6475413"/>
            <a:ext cx="2749342" cy="184666"/>
          </a:xfrm>
          <a:ln/>
        </p:spPr>
        <p:txBody>
          <a:bodyPr/>
          <a:lstStyle>
            <a:lvl1pPr>
              <a:defRPr/>
            </a:lvl1pPr>
          </a:lstStyle>
          <a:p>
            <a:pPr>
              <a:defRPr/>
            </a:pPr>
            <a:r>
              <a:rPr lang="en-US" dirty="0" smtClean="0"/>
              <a:t>Vish Ponnampalam, James Wang, </a:t>
            </a:r>
            <a:r>
              <a:rPr lang="en-US" dirty="0" err="1" smtClean="0"/>
              <a:t>MediaTek</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3F696F3A-F815-465A-BA79-0C1BCB20714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June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Vish Ponnampalam, James Wang, </a:t>
            </a:r>
            <a:r>
              <a:rPr lang="en-US" dirty="0" err="1" smtClean="0"/>
              <a:t>MediaTek</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559BE45-7BA1-44BD-A4BC-C4C98954F5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June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Vish Ponnampalam, James Wang, </a:t>
            </a:r>
            <a:r>
              <a:rPr lang="en-US" dirty="0" err="1" smtClean="0"/>
              <a:t>MediaTek</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DEB78DD-31F6-42A9-870D-B93900DB143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8110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June 2011</a:t>
            </a:r>
            <a:endParaRPr lang="en-US" dirty="0"/>
          </a:p>
        </p:txBody>
      </p:sp>
      <p:sp>
        <p:nvSpPr>
          <p:cNvPr id="1029" name="Rectangle 5"/>
          <p:cNvSpPr>
            <a:spLocks noGrp="1" noChangeArrowheads="1"/>
          </p:cNvSpPr>
          <p:nvPr>
            <p:ph type="ftr" sz="quarter" idx="3"/>
          </p:nvPr>
        </p:nvSpPr>
        <p:spPr bwMode="auto">
          <a:xfrm>
            <a:off x="5794583" y="6475413"/>
            <a:ext cx="274934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Vish Ponnampalam, James Wang, </a:t>
            </a:r>
            <a:r>
              <a:rPr lang="en-US" dirty="0" err="1" smtClean="0"/>
              <a:t>MediaTek</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F9C78370-021D-4C48-95B6-51E7BE5275DF}" type="slidenum">
              <a:rPr lang="en-US"/>
              <a:pPr>
                <a:defRPr/>
              </a:pPr>
              <a:t>‹#›</a:t>
            </a:fld>
            <a:endParaRPr lang="en-US"/>
          </a:p>
        </p:txBody>
      </p:sp>
      <p:sp>
        <p:nvSpPr>
          <p:cNvPr id="1031" name="Rectangle 7"/>
          <p:cNvSpPr>
            <a:spLocks noChangeArrowheads="1"/>
          </p:cNvSpPr>
          <p:nvPr/>
        </p:nvSpPr>
        <p:spPr bwMode="auto">
          <a:xfrm>
            <a:off x="5175246" y="332601"/>
            <a:ext cx="3270254"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802.11-11/0870r0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81102" cy="276999"/>
          </a:xfrm>
        </p:spPr>
        <p:txBody>
          <a:bodyPr/>
          <a:lstStyle/>
          <a:p>
            <a:pPr>
              <a:defRPr/>
            </a:pPr>
            <a:r>
              <a:rPr lang="en-US" dirty="0" smtClean="0"/>
              <a:t>June 2011</a:t>
            </a:r>
            <a:endParaRPr lang="en-US" dirty="0"/>
          </a:p>
        </p:txBody>
      </p:sp>
      <p:sp>
        <p:nvSpPr>
          <p:cNvPr id="1028" name="Footer Placeholder 4"/>
          <p:cNvSpPr>
            <a:spLocks noGrp="1"/>
          </p:cNvSpPr>
          <p:nvPr>
            <p:ph type="ftr" sz="quarter" idx="11"/>
          </p:nvPr>
        </p:nvSpPr>
        <p:spPr>
          <a:xfrm>
            <a:off x="7881436" y="6475413"/>
            <a:ext cx="662489" cy="184666"/>
          </a:xfrm>
        </p:spPr>
        <p:txBody>
          <a:bodyPr/>
          <a:lstStyle/>
          <a:p>
            <a:pPr>
              <a:defRPr/>
            </a:pPr>
            <a:r>
              <a:rPr lang="en-US" dirty="0" smtClean="0"/>
              <a:t> </a:t>
            </a:r>
            <a:r>
              <a:rPr lang="en-US" dirty="0" err="1" smtClean="0"/>
              <a:t>MediaTek</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dirty="0" smtClean="0"/>
              <a:t>BF Clarifications</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2011-06-14</a:t>
            </a:r>
          </a:p>
        </p:txBody>
      </p:sp>
      <p:sp>
        <p:nvSpPr>
          <p:cNvPr id="1031"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a:t>Authors:</a:t>
            </a:r>
            <a:endParaRPr lang="en-US" sz="2000"/>
          </a:p>
        </p:txBody>
      </p:sp>
      <p:graphicFrame>
        <p:nvGraphicFramePr>
          <p:cNvPr id="1026" name="Object 3"/>
          <p:cNvGraphicFramePr>
            <a:graphicFrameLocks noChangeAspect="1"/>
          </p:cNvGraphicFramePr>
          <p:nvPr/>
        </p:nvGraphicFramePr>
        <p:xfrm>
          <a:off x="1295400" y="2667000"/>
          <a:ext cx="7486650" cy="3295650"/>
        </p:xfrm>
        <a:graphic>
          <a:graphicData uri="http://schemas.openxmlformats.org/presentationml/2006/ole">
            <p:oleObj spid="_x0000_s1026" name="Document" r:id="rId4" imgW="6741174" imgH="2968998" progId="Word.Document.8">
              <p:embed/>
            </p:oleObj>
          </a:graphicData>
        </a:graphic>
      </p:graphicFrame>
      <p:sp>
        <p:nvSpPr>
          <p:cNvPr id="9" name="Footer Placeholder 4"/>
          <p:cNvSpPr txBox="1">
            <a:spLocks/>
          </p:cNvSpPr>
          <p:nvPr/>
        </p:nvSpPr>
        <p:spPr bwMode="auto">
          <a:xfrm>
            <a:off x="4291013" y="6477000"/>
            <a:ext cx="433387" cy="184150"/>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This document proposes resolutions to CIDs 3037 on Draft 3.0 of </a:t>
            </a:r>
            <a:r>
              <a:rPr lang="en-US" dirty="0" err="1" smtClean="0"/>
              <a:t>TGad</a:t>
            </a:r>
            <a:r>
              <a:rPr lang="en-US" dirty="0" smtClean="0"/>
              <a:t>.</a:t>
            </a:r>
          </a:p>
          <a:p>
            <a:r>
              <a:rPr lang="en-US" dirty="0" smtClean="0"/>
              <a:t>The comment relates to responder RXSS sector sweep feedback in Clause 9.35.2.4  (Page 283, Line 15~17).</a:t>
            </a:r>
            <a:endParaRPr lang="en-US" dirty="0"/>
          </a:p>
        </p:txBody>
      </p:sp>
      <p:sp>
        <p:nvSpPr>
          <p:cNvPr id="4" name="Date Placeholder 3"/>
          <p:cNvSpPr>
            <a:spLocks noGrp="1"/>
          </p:cNvSpPr>
          <p:nvPr>
            <p:ph type="dt" sz="half" idx="10"/>
          </p:nvPr>
        </p:nvSpPr>
        <p:spPr/>
        <p:txBody>
          <a:bodyPr/>
          <a:lstStyle/>
          <a:p>
            <a:pPr>
              <a:defRPr/>
            </a:pPr>
            <a:r>
              <a:rPr lang="en-US" smtClean="0"/>
              <a:t>June 2011</a:t>
            </a:r>
            <a:endParaRPr lang="en-US" dirty="0"/>
          </a:p>
        </p:txBody>
      </p:sp>
      <p:sp>
        <p:nvSpPr>
          <p:cNvPr id="5" name="Footer Placeholder 4"/>
          <p:cNvSpPr>
            <a:spLocks noGrp="1"/>
          </p:cNvSpPr>
          <p:nvPr>
            <p:ph type="ftr" sz="quarter" idx="11"/>
          </p:nvPr>
        </p:nvSpPr>
        <p:spPr>
          <a:xfrm>
            <a:off x="7074164" y="6475413"/>
            <a:ext cx="1469761" cy="184666"/>
          </a:xfrm>
        </p:spPr>
        <p:txBody>
          <a:bodyPr/>
          <a:lstStyle/>
          <a:p>
            <a:pPr>
              <a:defRPr/>
            </a:pPr>
            <a:r>
              <a:rPr lang="en-US" dirty="0" smtClean="0"/>
              <a:t>James Wang, </a:t>
            </a:r>
            <a:r>
              <a:rPr lang="en-US" dirty="0" err="1" smtClean="0"/>
              <a:t>MediaTek</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1470E42E-FA2F-47B0-BC46-E0C8B4709662}" type="slidenum">
              <a:rPr lang="en-US" smtClean="0"/>
              <a:pPr>
                <a:defRPr/>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DBand</a:t>
            </a:r>
            <a:r>
              <a:rPr lang="en-US" dirty="0" smtClean="0"/>
              <a:t> antenna select field</a:t>
            </a:r>
            <a:endParaRPr lang="en-US" dirty="0"/>
          </a:p>
        </p:txBody>
      </p:sp>
      <p:sp>
        <p:nvSpPr>
          <p:cNvPr id="3" name="Content Placeholder 2"/>
          <p:cNvSpPr>
            <a:spLocks noGrp="1"/>
          </p:cNvSpPr>
          <p:nvPr>
            <p:ph idx="1"/>
          </p:nvPr>
        </p:nvSpPr>
        <p:spPr/>
        <p:txBody>
          <a:bodyPr/>
          <a:lstStyle/>
          <a:p>
            <a:r>
              <a:rPr lang="en-US" sz="2800" dirty="0" err="1" smtClean="0"/>
              <a:t>DBand</a:t>
            </a:r>
            <a:r>
              <a:rPr lang="en-US" sz="2800" dirty="0" smtClean="0"/>
              <a:t> antenna select field is used during RSS and Sector Sweep Feedback to feedback the best (highest received SNR) antenna sector ID and antenna ID.</a:t>
            </a:r>
          </a:p>
          <a:p>
            <a:r>
              <a:rPr lang="en-US" sz="2800" dirty="0" smtClean="0"/>
              <a:t>The antenna sector ID is set to zero and antenna ID is undefined in </a:t>
            </a:r>
            <a:r>
              <a:rPr lang="en-US" sz="2800" dirty="0" err="1" smtClean="0"/>
              <a:t>DBand</a:t>
            </a:r>
            <a:r>
              <a:rPr lang="en-US" sz="2800" dirty="0" smtClean="0"/>
              <a:t> antenna select field during Sector Sweep Feedback if responder RXSS is performed. This is different from the feedbacks in RSS and if responder TXSS is performed.</a:t>
            </a:r>
            <a:endParaRPr lang="en-US" sz="2800" dirty="0"/>
          </a:p>
        </p:txBody>
      </p:sp>
      <p:sp>
        <p:nvSpPr>
          <p:cNvPr id="4" name="Date Placeholder 3"/>
          <p:cNvSpPr>
            <a:spLocks noGrp="1"/>
          </p:cNvSpPr>
          <p:nvPr>
            <p:ph type="dt" sz="half" idx="10"/>
          </p:nvPr>
        </p:nvSpPr>
        <p:spPr>
          <a:xfrm>
            <a:off x="696913" y="332601"/>
            <a:ext cx="1038811" cy="276999"/>
          </a:xfrm>
        </p:spPr>
        <p:txBody>
          <a:bodyPr/>
          <a:lstStyle/>
          <a:p>
            <a:pPr>
              <a:defRPr/>
            </a:pPr>
            <a:r>
              <a:rPr lang="en-US" altLang="zh-TW" dirty="0" smtClean="0"/>
              <a:t>June, 2011</a:t>
            </a:r>
            <a:endParaRPr lang="en-US" altLang="zh-TW" dirty="0"/>
          </a:p>
        </p:txBody>
      </p:sp>
      <p:sp>
        <p:nvSpPr>
          <p:cNvPr id="5" name="Slide Number Placeholder 4"/>
          <p:cNvSpPr>
            <a:spLocks noGrp="1"/>
          </p:cNvSpPr>
          <p:nvPr>
            <p:ph type="sldNum" sz="quarter" idx="11"/>
          </p:nvPr>
        </p:nvSpPr>
        <p:spPr>
          <a:xfrm>
            <a:off x="4373171" y="6475413"/>
            <a:ext cx="583493" cy="184666"/>
          </a:xfrm>
        </p:spPr>
        <p:txBody>
          <a:bodyPr/>
          <a:lstStyle/>
          <a:p>
            <a:pPr>
              <a:defRPr/>
            </a:pPr>
            <a:r>
              <a:rPr lang="en-US" altLang="zh-TW" dirty="0" smtClean="0"/>
              <a:t>Slide </a:t>
            </a:r>
            <a:fld id="{E10B043F-3945-4208-BDE9-0393534B8BE2}" type="slidenum">
              <a:rPr lang="en-US" altLang="zh-TW" smtClean="0"/>
              <a:pPr>
                <a:defRPr/>
              </a:pPr>
              <a:t>3</a:t>
            </a:fld>
            <a:endParaRPr lang="en-US" altLang="zh-TW" dirty="0"/>
          </a:p>
        </p:txBody>
      </p:sp>
      <p:sp>
        <p:nvSpPr>
          <p:cNvPr id="6" name="Footer Placeholder 4"/>
          <p:cNvSpPr txBox="1">
            <a:spLocks/>
          </p:cNvSpPr>
          <p:nvPr/>
        </p:nvSpPr>
        <p:spPr bwMode="auto">
          <a:xfrm>
            <a:off x="7074164" y="6475413"/>
            <a:ext cx="14697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James Wang, </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MediaTek</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7098 </a:t>
            </a:r>
            <a:r>
              <a:rPr lang="en-US" dirty="0" err="1" smtClean="0"/>
              <a:t>DBand</a:t>
            </a:r>
            <a:r>
              <a:rPr lang="en-US" dirty="0" smtClean="0"/>
              <a:t> antenna select field </a:t>
            </a:r>
            <a:endParaRPr lang="en-US" dirty="0"/>
          </a:p>
        </p:txBody>
      </p:sp>
      <p:sp>
        <p:nvSpPr>
          <p:cNvPr id="3" name="Content Placeholder 2"/>
          <p:cNvSpPr>
            <a:spLocks noGrp="1"/>
          </p:cNvSpPr>
          <p:nvPr>
            <p:ph idx="1"/>
          </p:nvPr>
        </p:nvSpPr>
        <p:spPr>
          <a:xfrm>
            <a:off x="685800" y="1600200"/>
            <a:ext cx="7772400" cy="4114800"/>
          </a:xfrm>
        </p:spPr>
        <p:txBody>
          <a:bodyPr/>
          <a:lstStyle/>
          <a:p>
            <a:r>
              <a:rPr lang="en-US" sz="1800" dirty="0" smtClean="0"/>
              <a:t>9.35.2.4 Sector Sweep Feedback (P283L15~17) When responder RXSS was performed during the preceding RSS, the initiator </a:t>
            </a:r>
            <a:r>
              <a:rPr lang="en-US" sz="1800" dirty="0" smtClean="0">
                <a:solidFill>
                  <a:srgbClr val="FF0000"/>
                </a:solidFill>
              </a:rPr>
              <a:t>shall set the Sector select field in the </a:t>
            </a:r>
            <a:r>
              <a:rPr lang="en-US" sz="1800" dirty="0" err="1" smtClean="0">
                <a:solidFill>
                  <a:srgbClr val="FF0000"/>
                </a:solidFill>
              </a:rPr>
              <a:t>ScS</a:t>
            </a:r>
            <a:r>
              <a:rPr lang="en-US" sz="1800" dirty="0" smtClean="0">
                <a:solidFill>
                  <a:srgbClr val="FF0000"/>
                </a:solidFill>
              </a:rPr>
              <a:t>-Feedback frame it transmits to zero and the responder shall ignore the value of  the Sector select field transmitted by the initiator in the </a:t>
            </a:r>
            <a:r>
              <a:rPr lang="en-US" sz="1800" dirty="0" err="1" smtClean="0">
                <a:solidFill>
                  <a:srgbClr val="FF0000"/>
                </a:solidFill>
              </a:rPr>
              <a:t>ScS</a:t>
            </a:r>
            <a:r>
              <a:rPr lang="en-US" sz="1800" dirty="0" smtClean="0">
                <a:solidFill>
                  <a:srgbClr val="FF0000"/>
                </a:solidFill>
              </a:rPr>
              <a:t>-Feedback frame. The initiator shall set the SNR Report field to zero.</a:t>
            </a:r>
            <a:r>
              <a:rPr lang="en-US" sz="1800" dirty="0" smtClean="0"/>
              <a:t> The </a:t>
            </a:r>
            <a:r>
              <a:rPr lang="en-US" sz="1800" dirty="0" err="1" smtClean="0"/>
              <a:t>ScS</a:t>
            </a:r>
            <a:r>
              <a:rPr lang="en-US" sz="1800" dirty="0" smtClean="0"/>
              <a:t>-Feedback frame shall be transmitted through the sector identified by the value of the Sector select field received from the responder during its most recently completed RSS with the initiator.</a:t>
            </a:r>
          </a:p>
          <a:p>
            <a:r>
              <a:rPr lang="en-US" sz="1800" dirty="0" smtClean="0"/>
              <a:t>9.35.2.4 Sector Sweep Feedback (P283L5~8) When responder TXSS was performed during the preceding RSS, the initiator shall set the Sector select field and the </a:t>
            </a:r>
            <a:r>
              <a:rPr lang="en-US" sz="1800" dirty="0" err="1" smtClean="0"/>
              <a:t>DBand</a:t>
            </a:r>
            <a:r>
              <a:rPr lang="en-US" sz="1800" dirty="0" smtClean="0"/>
              <a:t> antenna select field in the </a:t>
            </a:r>
            <a:r>
              <a:rPr lang="en-US" sz="1800" dirty="0" err="1" smtClean="0"/>
              <a:t>ScS</a:t>
            </a:r>
            <a:r>
              <a:rPr lang="en-US" sz="1800" dirty="0" smtClean="0"/>
              <a:t>-Feedback frame it transmits to the value of, respectively, the Sector ID field and </a:t>
            </a:r>
            <a:r>
              <a:rPr lang="en-US" sz="1800" dirty="0" err="1" smtClean="0"/>
              <a:t>DBand</a:t>
            </a:r>
            <a:r>
              <a:rPr lang="en-US" sz="1800" dirty="0" smtClean="0"/>
              <a:t> Antenna ID field of the frame received with the best quality during the responder TXSS. from the responder during the preceding responder TXSS.</a:t>
            </a:r>
            <a:endParaRPr lang="en-US" sz="1800" dirty="0"/>
          </a:p>
        </p:txBody>
      </p:sp>
      <p:sp>
        <p:nvSpPr>
          <p:cNvPr id="4" name="Date Placeholder 3"/>
          <p:cNvSpPr>
            <a:spLocks noGrp="1"/>
          </p:cNvSpPr>
          <p:nvPr>
            <p:ph type="dt" sz="half" idx="10"/>
          </p:nvPr>
        </p:nvSpPr>
        <p:spPr>
          <a:xfrm>
            <a:off x="696913" y="332601"/>
            <a:ext cx="1038811" cy="276999"/>
          </a:xfrm>
        </p:spPr>
        <p:txBody>
          <a:bodyPr/>
          <a:lstStyle/>
          <a:p>
            <a:pPr>
              <a:defRPr/>
            </a:pPr>
            <a:r>
              <a:rPr lang="en-US" altLang="zh-TW" dirty="0" smtClean="0"/>
              <a:t>June, 2011</a:t>
            </a:r>
            <a:endParaRPr lang="en-US" altLang="zh-TW" dirty="0"/>
          </a:p>
        </p:txBody>
      </p:sp>
      <p:sp>
        <p:nvSpPr>
          <p:cNvPr id="5" name="Slide Number Placeholder 4"/>
          <p:cNvSpPr>
            <a:spLocks noGrp="1"/>
          </p:cNvSpPr>
          <p:nvPr>
            <p:ph type="sldNum" sz="quarter" idx="11"/>
          </p:nvPr>
        </p:nvSpPr>
        <p:spPr>
          <a:xfrm>
            <a:off x="4311625" y="6492998"/>
            <a:ext cx="583493" cy="184666"/>
          </a:xfrm>
        </p:spPr>
        <p:txBody>
          <a:bodyPr/>
          <a:lstStyle/>
          <a:p>
            <a:pPr>
              <a:defRPr/>
            </a:pPr>
            <a:r>
              <a:rPr lang="en-US" altLang="zh-TW" dirty="0" smtClean="0"/>
              <a:t>Slide </a:t>
            </a:r>
            <a:fld id="{E10B043F-3945-4208-BDE9-0393534B8BE2}" type="slidenum">
              <a:rPr lang="en-US" altLang="zh-TW" smtClean="0"/>
              <a:pPr>
                <a:defRPr/>
              </a:pPr>
              <a:t>4</a:t>
            </a:fld>
            <a:endParaRPr lang="en-US" altLang="zh-TW" dirty="0"/>
          </a:p>
        </p:txBody>
      </p:sp>
      <p:sp>
        <p:nvSpPr>
          <p:cNvPr id="6" name="Footer Placeholder 4"/>
          <p:cNvSpPr txBox="1">
            <a:spLocks/>
          </p:cNvSpPr>
          <p:nvPr/>
        </p:nvSpPr>
        <p:spPr bwMode="auto">
          <a:xfrm>
            <a:off x="7074164" y="6475413"/>
            <a:ext cx="14697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James Wang, </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MediaTek</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7098 </a:t>
            </a:r>
            <a:r>
              <a:rPr lang="en-US" dirty="0" err="1" smtClean="0"/>
              <a:t>DBand</a:t>
            </a:r>
            <a:r>
              <a:rPr lang="en-US" dirty="0" smtClean="0"/>
              <a:t> antenna select field during RSS </a:t>
            </a:r>
            <a:endParaRPr lang="en-US" dirty="0"/>
          </a:p>
        </p:txBody>
      </p:sp>
      <p:sp>
        <p:nvSpPr>
          <p:cNvPr id="3" name="Content Placeholder 2"/>
          <p:cNvSpPr>
            <a:spLocks noGrp="1"/>
          </p:cNvSpPr>
          <p:nvPr>
            <p:ph idx="1"/>
          </p:nvPr>
        </p:nvSpPr>
        <p:spPr/>
        <p:txBody>
          <a:bodyPr/>
          <a:lstStyle/>
          <a:p>
            <a:r>
              <a:rPr lang="en-US" sz="1800" dirty="0" smtClean="0"/>
              <a:t>9.35.2.3.2 Responder TXSS (P280L38~40) During a responder TXSS, the responder shall set the Sector select field and the </a:t>
            </a:r>
            <a:r>
              <a:rPr lang="en-US" sz="1800" dirty="0" err="1" smtClean="0"/>
              <a:t>DBand</a:t>
            </a:r>
            <a:r>
              <a:rPr lang="en-US" sz="1800" dirty="0" smtClean="0"/>
              <a:t> antenna select field in each transmitted </a:t>
            </a:r>
            <a:r>
              <a:rPr lang="en-US" sz="1800" dirty="0" err="1" smtClean="0"/>
              <a:t>ScS</a:t>
            </a:r>
            <a:r>
              <a:rPr lang="en-US" sz="1800" dirty="0" smtClean="0"/>
              <a:t> frame to the value of, respectively, the Sector ID field and </a:t>
            </a:r>
            <a:r>
              <a:rPr lang="en-US" sz="1800" dirty="0" err="1" smtClean="0"/>
              <a:t>DBand</a:t>
            </a:r>
            <a:r>
              <a:rPr lang="en-US" sz="1800" dirty="0" smtClean="0"/>
              <a:t> Antenna ID field of the frame received with the best quality during the ISS. The determination of which frame is received with best quality is implementation dependent and beyond the scope of this specification. The responder shall set the SNR Report field to the SNR measured for the frame received with highest SNR during the ISS. </a:t>
            </a:r>
          </a:p>
          <a:p>
            <a:r>
              <a:rPr lang="en-US" sz="1800" dirty="0" smtClean="0"/>
              <a:t>9.35.2.3.3 Responder RXSS(P282L16~19) During the responder RXSS, the responder shall set the Sector select field and the </a:t>
            </a:r>
            <a:r>
              <a:rPr lang="en-US" sz="1800" dirty="0" err="1" smtClean="0"/>
              <a:t>DBand</a:t>
            </a:r>
            <a:r>
              <a:rPr lang="en-US" sz="1800" dirty="0" smtClean="0"/>
              <a:t> antenna select field in each transmitted </a:t>
            </a:r>
            <a:r>
              <a:rPr lang="en-US" sz="1800" dirty="0" err="1" smtClean="0"/>
              <a:t>ScS</a:t>
            </a:r>
            <a:r>
              <a:rPr lang="en-US" sz="1800" dirty="0" smtClean="0"/>
              <a:t> frame to the value of, respectively, the Sector ID field and the </a:t>
            </a:r>
            <a:r>
              <a:rPr lang="en-US" sz="1800" dirty="0" err="1" smtClean="0"/>
              <a:t>DBand</a:t>
            </a:r>
            <a:r>
              <a:rPr lang="en-US" sz="1800" dirty="0" smtClean="0"/>
              <a:t> Antenna ID field of the frame received with the best quality during the ISS. The determination of which frame is received with best quality is implementation dependent and beyond the scope of this specification.</a:t>
            </a:r>
            <a:endParaRPr lang="en-US" sz="1800" dirty="0"/>
          </a:p>
        </p:txBody>
      </p:sp>
      <p:sp>
        <p:nvSpPr>
          <p:cNvPr id="4" name="Date Placeholder 3"/>
          <p:cNvSpPr>
            <a:spLocks noGrp="1"/>
          </p:cNvSpPr>
          <p:nvPr>
            <p:ph type="dt" sz="half" idx="10"/>
          </p:nvPr>
        </p:nvSpPr>
        <p:spPr>
          <a:xfrm>
            <a:off x="696913" y="332601"/>
            <a:ext cx="1038811" cy="276999"/>
          </a:xfrm>
        </p:spPr>
        <p:txBody>
          <a:bodyPr/>
          <a:lstStyle/>
          <a:p>
            <a:pPr>
              <a:defRPr/>
            </a:pPr>
            <a:r>
              <a:rPr lang="en-US" altLang="zh-TW" dirty="0" smtClean="0"/>
              <a:t>June, 2011</a:t>
            </a:r>
            <a:endParaRPr lang="en-US" altLang="zh-TW" dirty="0"/>
          </a:p>
        </p:txBody>
      </p:sp>
      <p:sp>
        <p:nvSpPr>
          <p:cNvPr id="5" name="Slide Number Placeholder 4"/>
          <p:cNvSpPr>
            <a:spLocks noGrp="1"/>
          </p:cNvSpPr>
          <p:nvPr>
            <p:ph type="sldNum" sz="quarter" idx="11"/>
          </p:nvPr>
        </p:nvSpPr>
        <p:spPr>
          <a:xfrm>
            <a:off x="4153362" y="6475413"/>
            <a:ext cx="583493" cy="184666"/>
          </a:xfrm>
        </p:spPr>
        <p:txBody>
          <a:bodyPr/>
          <a:lstStyle/>
          <a:p>
            <a:pPr>
              <a:defRPr/>
            </a:pPr>
            <a:r>
              <a:rPr lang="en-US" altLang="zh-TW" dirty="0" smtClean="0"/>
              <a:t>Slide </a:t>
            </a:r>
            <a:fld id="{E10B043F-3945-4208-BDE9-0393534B8BE2}" type="slidenum">
              <a:rPr lang="en-US" altLang="zh-TW" smtClean="0"/>
              <a:pPr>
                <a:defRPr/>
              </a:pPr>
              <a:t>5</a:t>
            </a:fld>
            <a:endParaRPr lang="en-US" altLang="zh-TW" dirty="0"/>
          </a:p>
        </p:txBody>
      </p:sp>
      <p:sp>
        <p:nvSpPr>
          <p:cNvPr id="6" name="Footer Placeholder 4"/>
          <p:cNvSpPr txBox="1">
            <a:spLocks/>
          </p:cNvSpPr>
          <p:nvPr/>
        </p:nvSpPr>
        <p:spPr bwMode="auto">
          <a:xfrm>
            <a:off x="7074164" y="6475413"/>
            <a:ext cx="14697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James Wang, </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MediaTek</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Discussion on </a:t>
            </a:r>
            <a:r>
              <a:rPr lang="en-US" sz="2800" dirty="0" err="1" smtClean="0"/>
              <a:t>Dband</a:t>
            </a:r>
            <a:r>
              <a:rPr lang="en-US" sz="2800" dirty="0" smtClean="0"/>
              <a:t> Sector select field</a:t>
            </a:r>
            <a:endParaRPr lang="en-US" sz="2800" dirty="0"/>
          </a:p>
        </p:txBody>
      </p:sp>
      <p:sp>
        <p:nvSpPr>
          <p:cNvPr id="3" name="Content Placeholder 2"/>
          <p:cNvSpPr>
            <a:spLocks noGrp="1"/>
          </p:cNvSpPr>
          <p:nvPr>
            <p:ph idx="1"/>
          </p:nvPr>
        </p:nvSpPr>
        <p:spPr/>
        <p:txBody>
          <a:bodyPr/>
          <a:lstStyle/>
          <a:p>
            <a:r>
              <a:rPr lang="en-US" sz="2400" dirty="0" smtClean="0"/>
              <a:t>In 3 out of 4 cases, the </a:t>
            </a:r>
            <a:r>
              <a:rPr lang="en-US" sz="2400" dirty="0" err="1" smtClean="0"/>
              <a:t>Dband</a:t>
            </a:r>
            <a:r>
              <a:rPr lang="en-US" sz="2400" dirty="0" smtClean="0"/>
              <a:t> Sector select field is set to be the antenna sector ID/antenna ID in the best quality received frame.</a:t>
            </a:r>
          </a:p>
          <a:p>
            <a:r>
              <a:rPr lang="en-US" sz="2400" dirty="0" smtClean="0"/>
              <a:t>Make the sector/antenna feedback in the </a:t>
            </a:r>
            <a:r>
              <a:rPr lang="en-US" sz="2400" dirty="0" err="1" smtClean="0"/>
              <a:t>Dband</a:t>
            </a:r>
            <a:r>
              <a:rPr lang="en-US" sz="2400" dirty="0" smtClean="0"/>
              <a:t> Sector select field consistent regardless  if it is in the initiator direction or the responder direction and if the RXSS or TXSS is performed.</a:t>
            </a:r>
          </a:p>
          <a:p>
            <a:r>
              <a:rPr lang="en-US" sz="2400" dirty="0" smtClean="0"/>
              <a:t>Although the feedback is for responder RXSS, the antenna ID and received SNR is still of value to the initiator.</a:t>
            </a:r>
          </a:p>
          <a:p>
            <a:pPr>
              <a:buNone/>
            </a:pPr>
            <a:endParaRPr lang="en-US" dirty="0" smtClean="0"/>
          </a:p>
          <a:p>
            <a:endParaRPr lang="en-US" dirty="0"/>
          </a:p>
        </p:txBody>
      </p:sp>
      <p:sp>
        <p:nvSpPr>
          <p:cNvPr id="4" name="Date Placeholder 3"/>
          <p:cNvSpPr>
            <a:spLocks noGrp="1"/>
          </p:cNvSpPr>
          <p:nvPr>
            <p:ph type="dt" sz="half" idx="10"/>
          </p:nvPr>
        </p:nvSpPr>
        <p:spPr>
          <a:xfrm>
            <a:off x="696913" y="332601"/>
            <a:ext cx="1038811" cy="276999"/>
          </a:xfrm>
        </p:spPr>
        <p:txBody>
          <a:bodyPr/>
          <a:lstStyle/>
          <a:p>
            <a:pPr>
              <a:defRPr/>
            </a:pPr>
            <a:r>
              <a:rPr lang="en-US" altLang="zh-TW" dirty="0" smtClean="0"/>
              <a:t>June, 2011</a:t>
            </a:r>
            <a:endParaRPr lang="en-US" altLang="zh-TW" dirty="0"/>
          </a:p>
        </p:txBody>
      </p:sp>
      <p:sp>
        <p:nvSpPr>
          <p:cNvPr id="5" name="Slide Number Placeholder 4"/>
          <p:cNvSpPr>
            <a:spLocks noGrp="1"/>
          </p:cNvSpPr>
          <p:nvPr>
            <p:ph type="sldNum" sz="quarter" idx="11"/>
          </p:nvPr>
        </p:nvSpPr>
        <p:spPr>
          <a:xfrm>
            <a:off x="4179740" y="6492998"/>
            <a:ext cx="583493" cy="184666"/>
          </a:xfrm>
        </p:spPr>
        <p:txBody>
          <a:bodyPr/>
          <a:lstStyle/>
          <a:p>
            <a:pPr>
              <a:defRPr/>
            </a:pPr>
            <a:r>
              <a:rPr lang="en-US" altLang="zh-TW" dirty="0" smtClean="0"/>
              <a:t>Slide </a:t>
            </a:r>
            <a:fld id="{E10B043F-3945-4208-BDE9-0393534B8BE2}" type="slidenum">
              <a:rPr lang="en-US" altLang="zh-TW" smtClean="0"/>
              <a:pPr>
                <a:defRPr/>
              </a:pPr>
              <a:t>6</a:t>
            </a:fld>
            <a:endParaRPr lang="en-US" altLang="zh-TW" dirty="0"/>
          </a:p>
        </p:txBody>
      </p:sp>
      <p:sp>
        <p:nvSpPr>
          <p:cNvPr id="6" name="Footer Placeholder 4"/>
          <p:cNvSpPr txBox="1">
            <a:spLocks/>
          </p:cNvSpPr>
          <p:nvPr/>
        </p:nvSpPr>
        <p:spPr bwMode="auto">
          <a:xfrm>
            <a:off x="7074164" y="6475413"/>
            <a:ext cx="14697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James Wang, </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MediaTek</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Resolution</a:t>
            </a:r>
            <a:endParaRPr lang="en-US" dirty="0"/>
          </a:p>
        </p:txBody>
      </p:sp>
      <p:sp>
        <p:nvSpPr>
          <p:cNvPr id="3" name="Content Placeholder 2"/>
          <p:cNvSpPr>
            <a:spLocks noGrp="1"/>
          </p:cNvSpPr>
          <p:nvPr>
            <p:ph idx="1"/>
          </p:nvPr>
        </p:nvSpPr>
        <p:spPr/>
        <p:txBody>
          <a:bodyPr/>
          <a:lstStyle/>
          <a:p>
            <a:r>
              <a:rPr lang="en-US" sz="2000" dirty="0" smtClean="0"/>
              <a:t>9.35.2.4 Sector Sweep Feedback (P283L15~17) When responder RXSS was performed during the preceding RSS, the initiator shall set the </a:t>
            </a:r>
            <a:r>
              <a:rPr lang="en-US" sz="2000" strike="sngStrike" dirty="0" smtClean="0"/>
              <a:t>Sector select field in the </a:t>
            </a:r>
            <a:r>
              <a:rPr lang="en-US" sz="2000" strike="sngStrike" dirty="0" err="1" smtClean="0"/>
              <a:t>ScS</a:t>
            </a:r>
            <a:r>
              <a:rPr lang="en-US" sz="2000" strike="sngStrike" dirty="0" smtClean="0"/>
              <a:t>-Feedback frame it transmits to zero and the responder shall ignore the value of  the Sector select field transmitted by the initiator in the </a:t>
            </a:r>
            <a:r>
              <a:rPr lang="en-US" sz="2000" strike="sngStrike" dirty="0" err="1" smtClean="0"/>
              <a:t>ScS</a:t>
            </a:r>
            <a:r>
              <a:rPr lang="en-US" sz="2000" strike="sngStrike" dirty="0" smtClean="0"/>
              <a:t>-Feedback frame. The initiator shall set the SNR Report field to zero.</a:t>
            </a:r>
            <a:r>
              <a:rPr lang="en-US" sz="2000" dirty="0" smtClean="0"/>
              <a:t> </a:t>
            </a:r>
            <a:r>
              <a:rPr lang="en-US" sz="2000" u="sng" dirty="0" smtClean="0"/>
              <a:t>Sector select field and the </a:t>
            </a:r>
            <a:r>
              <a:rPr lang="en-US" sz="2000" u="sng" dirty="0" err="1" smtClean="0"/>
              <a:t>DBand</a:t>
            </a:r>
            <a:r>
              <a:rPr lang="en-US" sz="2000" u="sng" dirty="0" smtClean="0"/>
              <a:t> antenna select field in  transmitted </a:t>
            </a:r>
            <a:r>
              <a:rPr lang="en-US" sz="2000" u="sng" dirty="0" err="1" smtClean="0"/>
              <a:t>ScS</a:t>
            </a:r>
            <a:r>
              <a:rPr lang="en-US" sz="2000" u="sng" dirty="0" smtClean="0"/>
              <a:t>-Feedback frame to the value of, respectively, the Sector ID field and the </a:t>
            </a:r>
            <a:r>
              <a:rPr lang="en-US" sz="2000" u="sng" dirty="0" err="1" smtClean="0"/>
              <a:t>DBand</a:t>
            </a:r>
            <a:r>
              <a:rPr lang="en-US" sz="2000" u="sng" dirty="0" smtClean="0"/>
              <a:t> Antenna ID field of the frame received with the best quality during the RSS. The determination of which frame is received with best quality is implementation dependent and beyond the scope of this specification. The initiator shall set the SNR Report field to the SNR measured for the frame received with highest SNR during the RSS.</a:t>
            </a:r>
            <a:endParaRPr lang="en-US" sz="2000" dirty="0"/>
          </a:p>
        </p:txBody>
      </p:sp>
      <p:sp>
        <p:nvSpPr>
          <p:cNvPr id="4" name="Date Placeholder 3"/>
          <p:cNvSpPr>
            <a:spLocks noGrp="1"/>
          </p:cNvSpPr>
          <p:nvPr>
            <p:ph type="dt" sz="half" idx="10"/>
          </p:nvPr>
        </p:nvSpPr>
        <p:spPr>
          <a:xfrm>
            <a:off x="696913" y="332601"/>
            <a:ext cx="1038811" cy="276999"/>
          </a:xfrm>
        </p:spPr>
        <p:txBody>
          <a:bodyPr/>
          <a:lstStyle/>
          <a:p>
            <a:pPr>
              <a:defRPr/>
            </a:pPr>
            <a:r>
              <a:rPr lang="en-US" altLang="zh-TW" dirty="0" smtClean="0"/>
              <a:t>June, 2011</a:t>
            </a:r>
            <a:endParaRPr lang="en-US" altLang="zh-TW" dirty="0"/>
          </a:p>
        </p:txBody>
      </p:sp>
      <p:sp>
        <p:nvSpPr>
          <p:cNvPr id="5" name="Slide Number Placeholder 4"/>
          <p:cNvSpPr>
            <a:spLocks noGrp="1"/>
          </p:cNvSpPr>
          <p:nvPr>
            <p:ph type="sldNum" sz="quarter" idx="11"/>
          </p:nvPr>
        </p:nvSpPr>
        <p:spPr>
          <a:xfrm>
            <a:off x="4214909" y="6492997"/>
            <a:ext cx="583493" cy="184666"/>
          </a:xfrm>
        </p:spPr>
        <p:txBody>
          <a:bodyPr/>
          <a:lstStyle/>
          <a:p>
            <a:pPr>
              <a:defRPr/>
            </a:pPr>
            <a:r>
              <a:rPr lang="en-US" altLang="zh-TW" dirty="0" smtClean="0"/>
              <a:t>Slide </a:t>
            </a:r>
            <a:fld id="{E10B043F-3945-4208-BDE9-0393534B8BE2}" type="slidenum">
              <a:rPr lang="en-US" altLang="zh-TW" smtClean="0"/>
              <a:pPr>
                <a:defRPr/>
              </a:pPr>
              <a:t>7</a:t>
            </a:fld>
            <a:endParaRPr lang="en-US" altLang="zh-TW" dirty="0"/>
          </a:p>
        </p:txBody>
      </p:sp>
      <p:sp>
        <p:nvSpPr>
          <p:cNvPr id="6" name="Footer Placeholder 4"/>
          <p:cNvSpPr txBox="1">
            <a:spLocks/>
          </p:cNvSpPr>
          <p:nvPr/>
        </p:nvSpPr>
        <p:spPr bwMode="auto">
          <a:xfrm>
            <a:off x="7074164" y="6475413"/>
            <a:ext cx="14697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James Wang, </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MediaTek</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20392</TotalTime>
  <Words>794</Words>
  <Application>Microsoft Office PowerPoint</Application>
  <PresentationFormat>On-screen Show (4:3)</PresentationFormat>
  <Paragraphs>46</Paragraphs>
  <Slides>7</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802-11-Submission</vt:lpstr>
      <vt:lpstr>Document</vt:lpstr>
      <vt:lpstr>BF Clarifications</vt:lpstr>
      <vt:lpstr>Summary</vt:lpstr>
      <vt:lpstr>DBand antenna select field</vt:lpstr>
      <vt:lpstr>CID 7098 DBand antenna select field </vt:lpstr>
      <vt:lpstr>CID 7098 DBand antenna select field during RSS </vt:lpstr>
      <vt:lpstr>Discussion on Dband Sector select field</vt:lpstr>
      <vt:lpstr>Proposed Resolution</vt:lpstr>
    </vt:vector>
  </TitlesOfParts>
  <Company>AT&amp;T Labs Research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JW</cp:lastModifiedBy>
  <cp:revision>632</cp:revision>
  <cp:lastPrinted>1998-02-10T13:28:06Z</cp:lastPrinted>
  <dcterms:created xsi:type="dcterms:W3CDTF">2007-05-21T21:00:37Z</dcterms:created>
  <dcterms:modified xsi:type="dcterms:W3CDTF">2011-06-14T21:25:50Z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-430241444</vt:i4>
  </property>
  <property fmtid="{D5CDD505-2E9C-101B-9397-08002B2CF9AE}" pid="3" name="_NewReviewCycle">
    <vt:lpwstr/>
  </property>
  <property fmtid="{D5CDD505-2E9C-101B-9397-08002B2CF9AE}" pid="4" name="_EmailSubject">
    <vt:lpwstr>11-11-0351-00-00ah-Pathloss and Delay Spread Models for 11ah_v1.4.pptx</vt:lpwstr>
  </property>
  <property fmtid="{D5CDD505-2E9C-101B-9397-08002B2CF9AE}" pid="5" name="_AuthorEmail">
    <vt:lpwstr>vish.ponnampalam@mediatek.com</vt:lpwstr>
  </property>
  <property fmtid="{D5CDD505-2E9C-101B-9397-08002B2CF9AE}" pid="6" name="_AuthorEmailDisplayName">
    <vt:lpwstr>Vish Ponnampalam</vt:lpwstr>
  </property>
</Properties>
</file>