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7" r:id="rId3"/>
    <p:sldId id="268" r:id="rId4"/>
    <p:sldId id="26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631" autoAdjust="0"/>
    <p:restoredTop sz="86486" autoAdjust="0"/>
  </p:normalViewPr>
  <p:slideViewPr>
    <p:cSldViewPr>
      <p:cViewPr varScale="1">
        <p:scale>
          <a:sx n="92" d="100"/>
          <a:sy n="92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304" y="-12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6AB7662C-CE89-4163-A581-356E6D352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0A8A6D1-1C2E-4E87-AEA1-5E4B28A09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&lt;month year&gt;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431BECC9-451F-47AB-A136-E3671FEDB5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343734-0078-4093-9B9A-C71369BD8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E90216A-99D7-4BEC-9FDA-EDFE5AACF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0F252F-4680-495E-9813-3FBA2B505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78B61E-FF69-420F-9BEB-6173D07E4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F36AE9A-A397-49FE-9107-0A15614EE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1C972C-27A5-4411-BA98-A97383A2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EA20DE4-15DA-4716-A551-CCC4D452E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174FC1D-53CE-4CC3-9E83-850034DF2F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6096000" y="6426200"/>
            <a:ext cx="203382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/>
              <a:t>Payam</a:t>
            </a:r>
            <a:r>
              <a:rPr lang="en-US" baseline="0" dirty="0" smtClean="0"/>
              <a:t> Torab &amp; Knut Odman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Broadcom </a:t>
            </a:r>
            <a:r>
              <a:rPr lang="en-US" dirty="0"/>
              <a:t>Corporation</a:t>
            </a:r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quarter" idx="2"/>
          </p:nvPr>
        </p:nvSpPr>
        <p:spPr>
          <a:xfrm>
            <a:off x="696912" y="334963"/>
            <a:ext cx="2427287" cy="274637"/>
          </a:xfrm>
          <a:prstGeom prst="rect">
            <a:avLst/>
          </a:prstGeom>
          <a:noFill/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June 2011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4732334" y="334189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802.11-11/0853r0</a:t>
            </a:r>
            <a:endParaRPr lang="en-US" sz="1800" b="1" dirty="0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0E5F159-2668-485F-9299-0264B7EF16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 2011-06-06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838200"/>
          </a:xfrm>
          <a:prstGeom prst="rect">
            <a:avLst/>
          </a:prstGeom>
          <a:noFill/>
        </p:spPr>
        <p:txBody>
          <a:bodyPr/>
          <a:lstStyle/>
          <a:p>
            <a:pPr lvl="0" algn="ctr"/>
            <a:r>
              <a:rPr lang="en-US" sz="3600" b="1" dirty="0" smtClean="0"/>
              <a:t>Issues with join and service discovery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838200" y="2514600"/>
          <a:ext cx="7620001" cy="259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066800"/>
                <a:gridCol w="1828800"/>
                <a:gridCol w="1371600"/>
                <a:gridCol w="2133601"/>
              </a:tblGrid>
              <a:tr h="4191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Payam Torab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Broadcom Corp.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5300 California Ave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Irvine, CA 92617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+1 949-926-6840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ptorab@broadcom.com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Knut Odman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Broadcom Corp.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16340</a:t>
                      </a:r>
                      <a:r>
                        <a:rPr lang="en-US" sz="1200" baseline="0" dirty="0" smtClean="0"/>
                        <a:t> W Bernardo Dr.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San Diego, CA 92127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+1 858-521-5147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kodman@broadcom.com</a:t>
                      </a:r>
                      <a:endParaRPr lang="en-US" sz="12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Scan method used for discovery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E90216A-99D7-4BEC-9FDA-EDFE5AACF4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04800" y="1676400"/>
            <a:ext cx="28528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/>
              <a:t>When a beacon or discovery</a:t>
            </a:r>
            <a:br>
              <a:rPr lang="en-US" sz="1800" dirty="0" smtClean="0"/>
            </a:br>
            <a:r>
              <a:rPr lang="en-US" sz="1800" dirty="0" smtClean="0"/>
              <a:t>beacon is received, perform</a:t>
            </a:r>
            <a:br>
              <a:rPr lang="en-US" sz="1800" dirty="0" smtClean="0"/>
            </a:br>
            <a:r>
              <a:rPr lang="en-US" sz="1800" dirty="0" smtClean="0"/>
              <a:t>sector sweep (RTXSS). 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Discovery beacon must </a:t>
            </a:r>
            <a:br>
              <a:rPr lang="en-US" sz="1800" dirty="0" smtClean="0">
                <a:solidFill>
                  <a:srgbClr val="FF0000"/>
                </a:solidFill>
              </a:rPr>
            </a:br>
            <a:r>
              <a:rPr lang="en-US" sz="1800" dirty="0" smtClean="0">
                <a:solidFill>
                  <a:srgbClr val="FF0000"/>
                </a:solidFill>
              </a:rPr>
              <a:t>have A-BFT.</a:t>
            </a:r>
            <a:r>
              <a:rPr lang="en-US" sz="1800" dirty="0" smtClean="0"/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Need to make sure both STA</a:t>
            </a:r>
            <a:br>
              <a:rPr lang="en-US" sz="1800" dirty="0" smtClean="0"/>
            </a:br>
            <a:r>
              <a:rPr lang="en-US" sz="1800" dirty="0" smtClean="0"/>
              <a:t>receives </a:t>
            </a:r>
            <a:r>
              <a:rPr lang="en-US" sz="1800" dirty="0" err="1" smtClean="0"/>
              <a:t>DBand</a:t>
            </a:r>
            <a:r>
              <a:rPr lang="en-US" sz="1800" dirty="0" smtClean="0"/>
              <a:t> </a:t>
            </a:r>
            <a:r>
              <a:rPr lang="en-US" sz="1800" dirty="0" smtClean="0"/>
              <a:t>Capability</a:t>
            </a:r>
            <a:br>
              <a:rPr lang="en-US" sz="1800" dirty="0" smtClean="0"/>
            </a:br>
            <a:r>
              <a:rPr lang="en-US" sz="1800" dirty="0" smtClean="0"/>
              <a:t>element, even if both STA </a:t>
            </a:r>
            <a:br>
              <a:rPr lang="en-US" sz="1800" dirty="0" smtClean="0"/>
            </a:br>
            <a:r>
              <a:rPr lang="en-US" sz="1800" dirty="0" smtClean="0"/>
              <a:t>have not received a beacon. </a:t>
            </a:r>
            <a:br>
              <a:rPr lang="en-US" sz="1800" dirty="0" smtClean="0"/>
            </a:br>
            <a:r>
              <a:rPr lang="en-US" sz="1800" dirty="0" smtClean="0"/>
              <a:t>This is necessary</a:t>
            </a:r>
            <a:br>
              <a:rPr lang="en-US" sz="1800" dirty="0" smtClean="0"/>
            </a:br>
            <a:r>
              <a:rPr lang="en-US" sz="1800" dirty="0" smtClean="0"/>
              <a:t>for PCP selection.</a:t>
            </a:r>
          </a:p>
          <a:p>
            <a:endParaRPr lang="en-US" sz="1800" dirty="0" smtClean="0"/>
          </a:p>
          <a:p>
            <a:r>
              <a:rPr lang="en-US" sz="1800" dirty="0" smtClean="0"/>
              <a:t>Need to define where the</a:t>
            </a:r>
            <a:br>
              <a:rPr lang="en-US" sz="1800" dirty="0" smtClean="0"/>
            </a:br>
            <a:r>
              <a:rPr lang="en-US" sz="1800" dirty="0" smtClean="0"/>
              <a:t>discovery loop ends.</a:t>
            </a:r>
          </a:p>
          <a:p>
            <a:endParaRPr lang="en-US" sz="1800" dirty="0" smtClean="0"/>
          </a:p>
        </p:txBody>
      </p:sp>
      <p:pic>
        <p:nvPicPr>
          <p:cNvPr id="7" name="Picture 6" descr="join_issues_actscan.png"/>
          <p:cNvPicPr/>
          <p:nvPr/>
        </p:nvPicPr>
        <p:blipFill>
          <a:blip r:embed="rId2" cstate="print"/>
          <a:srcRect l="1297" r="5319" b="16888"/>
          <a:stretch>
            <a:fillRect/>
          </a:stretch>
        </p:blipFill>
        <p:spPr>
          <a:xfrm>
            <a:off x="3200400" y="1676400"/>
            <a:ext cx="5486400" cy="42712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to D3.0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E90216A-99D7-4BEC-9FDA-EDFE5AACF4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828800"/>
            <a:ext cx="853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/>
              <a:t>10.1.3.2b </a:t>
            </a:r>
            <a:r>
              <a:rPr lang="en-US" sz="1800" b="1" dirty="0" err="1" smtClean="0"/>
              <a:t>DBand</a:t>
            </a:r>
            <a:r>
              <a:rPr lang="en-US" sz="1800" b="1" dirty="0" smtClean="0"/>
              <a:t> Beacon generation before network initialization</a:t>
            </a:r>
            <a:endParaRPr lang="en-US" sz="1800" dirty="0" smtClean="0"/>
          </a:p>
          <a:p>
            <a:r>
              <a:rPr lang="en-US" sz="1800" dirty="0" smtClean="0">
                <a:solidFill>
                  <a:srgbClr val="3333CC"/>
                </a:solidFill>
              </a:rPr>
              <a:t>&lt;editor note: change P323L31 as indicated&gt;</a:t>
            </a:r>
          </a:p>
          <a:p>
            <a:r>
              <a:rPr lang="en-US" sz="1800" dirty="0" smtClean="0"/>
              <a:t>A </a:t>
            </a:r>
            <a:r>
              <a:rPr lang="en-US" sz="1800" dirty="0" err="1" smtClean="0"/>
              <a:t>DBand</a:t>
            </a:r>
            <a:r>
              <a:rPr lang="en-US" sz="1800" dirty="0" smtClean="0"/>
              <a:t> STA can transmit </a:t>
            </a:r>
            <a:r>
              <a:rPr lang="en-US" sz="1800" dirty="0" err="1" smtClean="0"/>
              <a:t>DBand</a:t>
            </a:r>
            <a:r>
              <a:rPr lang="en-US" sz="1800" dirty="0" smtClean="0"/>
              <a:t> Beacon frames before network initialization to discover and</a:t>
            </a:r>
            <a:r>
              <a:rPr lang="en-US" sz="1800" strike="sngStrike" dirty="0" smtClean="0">
                <a:solidFill>
                  <a:srgbClr val="FF0000"/>
                </a:solidFill>
              </a:rPr>
              <a:t>, possibly,</a:t>
            </a:r>
            <a:r>
              <a:rPr lang="en-US" sz="1800" dirty="0" smtClean="0"/>
              <a:t> perform </a:t>
            </a:r>
            <a:r>
              <a:rPr lang="en-US" sz="1800" dirty="0" err="1" smtClean="0"/>
              <a:t>beamforming</a:t>
            </a:r>
            <a:r>
              <a:rPr lang="en-US" sz="1800" dirty="0" smtClean="0"/>
              <a:t> </a:t>
            </a:r>
            <a:r>
              <a:rPr lang="en-US" sz="1800" strike="sngStrike" dirty="0" smtClean="0">
                <a:solidFill>
                  <a:srgbClr val="FF0000"/>
                </a:solidFill>
              </a:rPr>
              <a:t>(e.g.,</a:t>
            </a:r>
            <a:r>
              <a:rPr lang="en-US" sz="1800" dirty="0" smtClean="0"/>
              <a:t> during the A-BFT</a:t>
            </a:r>
            <a:r>
              <a:rPr lang="en-US" sz="1800" strike="sngStrike" dirty="0" smtClean="0">
                <a:solidFill>
                  <a:srgbClr val="FF0000"/>
                </a:solidFill>
              </a:rPr>
              <a:t>)</a:t>
            </a:r>
            <a:r>
              <a:rPr lang="en-US" sz="1800" dirty="0" smtClean="0"/>
              <a:t> with another </a:t>
            </a:r>
            <a:r>
              <a:rPr lang="en-US" sz="1800" dirty="0" err="1" smtClean="0"/>
              <a:t>DBand</a:t>
            </a:r>
            <a:r>
              <a:rPr lang="en-US" sz="1800" dirty="0" smtClean="0"/>
              <a:t> STA…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>
                <a:solidFill>
                  <a:srgbClr val="3333CC"/>
                </a:solidFill>
              </a:rPr>
              <a:t>&lt;editor note: insert at the end of the paragraph at P323L37&gt;</a:t>
            </a:r>
          </a:p>
          <a:p>
            <a:r>
              <a:rPr lang="en-US" sz="1800" u="sng" dirty="0" smtClean="0"/>
              <a:t>In addition, the STA shall set the A-BFT Length field to a value greater than 0 and the Next A-BFT field to a value equal to 0.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 </a:t>
            </a:r>
          </a:p>
          <a:p>
            <a:r>
              <a:rPr lang="en-US" sz="1800" dirty="0" smtClean="0">
                <a:solidFill>
                  <a:srgbClr val="3333CC"/>
                </a:solidFill>
              </a:rPr>
              <a:t>&lt;editor note: insert paragraph at P324L1&gt;</a:t>
            </a:r>
          </a:p>
          <a:p>
            <a:r>
              <a:rPr lang="en-US" sz="1800" u="sng" dirty="0" smtClean="0"/>
              <a:t>A </a:t>
            </a:r>
            <a:r>
              <a:rPr lang="en-US" sz="1800" u="sng" dirty="0" err="1" smtClean="0"/>
              <a:t>DBand</a:t>
            </a:r>
            <a:r>
              <a:rPr lang="en-US" sz="1800" u="sng" dirty="0" smtClean="0"/>
              <a:t> STA that is transmitting </a:t>
            </a:r>
            <a:r>
              <a:rPr lang="en-US" sz="1800" u="sng" dirty="0" err="1" smtClean="0"/>
              <a:t>DBand</a:t>
            </a:r>
            <a:r>
              <a:rPr lang="en-US" sz="1800" u="sng" dirty="0" smtClean="0"/>
              <a:t> Beacon frames with the discovery mode field equal to one shall cease transmitting these beacons when it has received a </a:t>
            </a:r>
            <a:r>
              <a:rPr lang="en-US" sz="1800" u="sng" dirty="0" err="1" smtClean="0"/>
              <a:t>DBand</a:t>
            </a:r>
            <a:r>
              <a:rPr lang="en-US" sz="1800" u="sng" dirty="0" smtClean="0"/>
              <a:t> Beacon frame from another STA, or when it has received acknowledgement of a transmitted Probe Response frame. If a network is not initialized, the </a:t>
            </a:r>
            <a:r>
              <a:rPr lang="en-US" sz="1800" u="sng" dirty="0" err="1" smtClean="0"/>
              <a:t>DBand</a:t>
            </a:r>
            <a:r>
              <a:rPr lang="en-US" sz="1800" u="sng" dirty="0" smtClean="0"/>
              <a:t> STA can resume transmitting </a:t>
            </a:r>
            <a:r>
              <a:rPr lang="en-US" sz="1800" u="sng" dirty="0" err="1" smtClean="0"/>
              <a:t>DBand</a:t>
            </a:r>
            <a:r>
              <a:rPr lang="en-US" sz="1800" u="sng" dirty="0" smtClean="0"/>
              <a:t> Beacon frames with the discovery mode field equal to one. 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to D3.0,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E90216A-99D7-4BEC-9FDA-EDFE5AACF4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905000"/>
            <a:ext cx="8534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 smtClean="0"/>
              <a:t>10.1.4.1 General</a:t>
            </a:r>
          </a:p>
          <a:p>
            <a:r>
              <a:rPr lang="en-US" sz="1800" dirty="0" smtClean="0">
                <a:solidFill>
                  <a:srgbClr val="3333CC"/>
                </a:solidFill>
              </a:rPr>
              <a:t>&lt;editor note: insert paragraph at P329L1&gt;</a:t>
            </a:r>
          </a:p>
          <a:p>
            <a:r>
              <a:rPr lang="en-US" sz="1800" u="sng" dirty="0" smtClean="0"/>
              <a:t>In the </a:t>
            </a:r>
            <a:r>
              <a:rPr lang="en-US" sz="1800" u="sng" dirty="0" err="1" smtClean="0"/>
              <a:t>DBand</a:t>
            </a:r>
            <a:r>
              <a:rPr lang="en-US" sz="1800" u="sng" dirty="0" smtClean="0"/>
              <a:t>, the Active Scan procedure (10.1.4.3) can be used for device discovery prior to initializing or joining a network.</a:t>
            </a:r>
            <a:endParaRPr lang="en-US" sz="1800" dirty="0" smtClean="0"/>
          </a:p>
          <a:p>
            <a:r>
              <a:rPr lang="en-US" sz="1800" dirty="0" smtClean="0"/>
              <a:t> </a:t>
            </a:r>
            <a:endParaRPr lang="en-US" sz="1800" b="1" dirty="0" smtClean="0"/>
          </a:p>
          <a:p>
            <a:r>
              <a:rPr lang="en-US" sz="1800" b="1" dirty="0" smtClean="0"/>
              <a:t>10.1.4.3.3 Active scanning procedure</a:t>
            </a:r>
          </a:p>
          <a:p>
            <a:r>
              <a:rPr lang="en-US" sz="1800" dirty="0" smtClean="0">
                <a:solidFill>
                  <a:srgbClr val="3333CC"/>
                </a:solidFill>
              </a:rPr>
              <a:t>&lt;editor note: change P330L6-10 as indicated&gt;</a:t>
            </a:r>
          </a:p>
          <a:p>
            <a:pPr lvl="0"/>
            <a:r>
              <a:rPr lang="en-US" sz="1800" dirty="0" smtClean="0"/>
              <a:t>e) Perform the Basic Access procedure as defined in 9.3.4.2 </a:t>
            </a:r>
            <a:r>
              <a:rPr lang="en-US" sz="1800" strike="sngStrike" dirty="0" smtClean="0">
                <a:solidFill>
                  <a:srgbClr val="FF0000"/>
                </a:solidFill>
              </a:rPr>
              <a:t>within a CBAP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if the STA operates in the </a:t>
            </a:r>
            <a:r>
              <a:rPr lang="en-US" sz="1800" dirty="0" err="1" smtClean="0"/>
              <a:t>DBand</a:t>
            </a:r>
            <a:r>
              <a:rPr lang="en-US" sz="1800" dirty="0" smtClean="0"/>
              <a:t>; </a:t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f) Send a probe request to the broadcast destination address or, in the case of </a:t>
            </a:r>
            <a:r>
              <a:rPr lang="en-US" sz="1800" strike="sngStrike" dirty="0" smtClean="0">
                <a:solidFill>
                  <a:srgbClr val="FF0000"/>
                </a:solidFill>
              </a:rPr>
              <a:t>the</a:t>
            </a:r>
            <a:r>
              <a:rPr lang="en-US" sz="1800" dirty="0" smtClean="0"/>
              <a:t> </a:t>
            </a:r>
            <a:r>
              <a:rPr lang="en-US" sz="1800" dirty="0" err="1" smtClean="0"/>
              <a:t>DBand</a:t>
            </a:r>
            <a:r>
              <a:rPr lang="en-US" sz="1800" dirty="0" smtClean="0"/>
              <a:t> only, </a:t>
            </a:r>
            <a:r>
              <a:rPr lang="en-US" sz="1800" u="sng" dirty="0" smtClean="0">
                <a:effectLst>
                  <a:outerShdw blurRad="50800" dir="2580000" algn="ctr" rotWithShape="0">
                    <a:srgbClr val="FFFF00"/>
                  </a:outerShdw>
                </a:effectLst>
              </a:rPr>
              <a:t>upon reception of an </a:t>
            </a:r>
            <a:r>
              <a:rPr lang="en-US" sz="1800" u="sng" dirty="0" err="1" smtClean="0">
                <a:effectLst>
                  <a:outerShdw blurRad="50800" dir="2580000" algn="ctr" rotWithShape="0">
                    <a:srgbClr val="FFFF00"/>
                  </a:outerShdw>
                </a:effectLst>
              </a:rPr>
              <a:t>ScS</a:t>
            </a:r>
            <a:r>
              <a:rPr lang="en-US" sz="1800" u="sng" dirty="0" smtClean="0">
                <a:effectLst>
                  <a:outerShdw blurRad="50800" dir="2580000" algn="ctr" rotWithShape="0">
                    <a:srgbClr val="FFFF00"/>
                  </a:outerShdw>
                </a:effectLst>
              </a:rPr>
              <a:t> Feedback frame send a probe request</a:t>
            </a:r>
            <a:r>
              <a:rPr lang="en-US" sz="1800" u="sng" dirty="0" smtClean="0"/>
              <a:t> </a:t>
            </a:r>
            <a:r>
              <a:rPr lang="en-US" sz="1800" dirty="0" smtClean="0"/>
              <a:t>to the MAC address of the peer STA identified in step (d), with the SSID and BSSID from the MLME-</a:t>
            </a:r>
            <a:r>
              <a:rPr lang="en-US" sz="1800" dirty="0" err="1" smtClean="0"/>
              <a:t>SCAN.request</a:t>
            </a:r>
            <a:r>
              <a:rPr lang="en-US" sz="1800" dirty="0" smtClean="0"/>
              <a:t> primitive. </a:t>
            </a:r>
            <a:r>
              <a:rPr lang="en-US" sz="1800" u="sng" dirty="0" smtClean="0">
                <a:effectLst>
                  <a:outerShdw blurRad="50800" dir="2580000" algn="ctr" rotWithShape="0">
                    <a:srgbClr val="FFFF00"/>
                  </a:outerShdw>
                </a:effectLst>
              </a:rPr>
              <a:t>When transmitted in the </a:t>
            </a:r>
            <a:r>
              <a:rPr lang="en-US" sz="1800" u="sng" dirty="0" err="1" smtClean="0">
                <a:effectLst>
                  <a:outerShdw blurRad="50800" dir="2580000" algn="ctr" rotWithShape="0">
                    <a:srgbClr val="FFFF00"/>
                  </a:outerShdw>
                </a:effectLst>
              </a:rPr>
              <a:t>DBand</a:t>
            </a:r>
            <a:r>
              <a:rPr lang="en-US" sz="1800" u="sng" dirty="0" smtClean="0">
                <a:effectLst>
                  <a:outerShdw blurRad="50800" dir="2580000" algn="ctr" rotWithShape="0">
                    <a:srgbClr val="FFFF00"/>
                  </a:outerShdw>
                </a:effectLst>
              </a:rPr>
              <a:t>, the transmitted probe request frame contains at least the </a:t>
            </a:r>
            <a:r>
              <a:rPr lang="en-US" sz="1800" u="sng" dirty="0" err="1" smtClean="0">
                <a:effectLst>
                  <a:outerShdw blurRad="50800" dir="2580000" algn="ctr" rotWithShape="0">
                    <a:srgbClr val="FFFF00"/>
                  </a:outerShdw>
                </a:effectLst>
              </a:rPr>
              <a:t>DBand</a:t>
            </a:r>
            <a:r>
              <a:rPr lang="en-US" sz="1800" u="sng" dirty="0" smtClean="0">
                <a:effectLst>
                  <a:outerShdw blurRad="50800" dir="2580000" algn="ctr" rotWithShape="0">
                    <a:srgbClr val="FFFF00"/>
                  </a:outerShdw>
                </a:effectLst>
              </a:rPr>
              <a:t> Capabilities element</a:t>
            </a:r>
            <a:r>
              <a:rPr lang="en-US" sz="1800" dirty="0" smtClean="0"/>
              <a:t>. When the SSID List…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161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IEEE-P802_15</vt:lpstr>
      <vt:lpstr>Slide 1</vt:lpstr>
      <vt:lpstr>Active Scan method used for discovery</vt:lpstr>
      <vt:lpstr>Proposed changes to D3.0</vt:lpstr>
      <vt:lpstr>Proposed changes to D3.0, cont.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2010-03-07T13:18:45Z</dcterms:created>
  <dcterms:modified xsi:type="dcterms:W3CDTF">2011-06-06T23:14:40Z</dcterms:modified>
</cp:coreProperties>
</file>