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271" r:id="rId3"/>
    <p:sldId id="293" r:id="rId4"/>
    <p:sldId id="272" r:id="rId5"/>
    <p:sldId id="273" r:id="rId6"/>
    <p:sldId id="354" r:id="rId7"/>
    <p:sldId id="355" r:id="rId8"/>
    <p:sldId id="356" r:id="rId9"/>
    <p:sldId id="284" r:id="rId10"/>
    <p:sldId id="410" r:id="rId11"/>
    <p:sldId id="395" r:id="rId12"/>
    <p:sldId id="409" r:id="rId13"/>
    <p:sldId id="412" r:id="rId14"/>
    <p:sldId id="358" r:id="rId15"/>
    <p:sldId id="360" r:id="rId16"/>
    <p:sldId id="361" r:id="rId17"/>
    <p:sldId id="362" r:id="rId18"/>
    <p:sldId id="386" r:id="rId19"/>
    <p:sldId id="389" r:id="rId20"/>
    <p:sldId id="390" r:id="rId21"/>
    <p:sldId id="392" r:id="rId22"/>
    <p:sldId id="403" r:id="rId23"/>
    <p:sldId id="413" r:id="rId24"/>
    <p:sldId id="404" r:id="rId25"/>
    <p:sldId id="408" r:id="rId26"/>
    <p:sldId id="385" r:id="rId27"/>
    <p:sldId id="407" r:id="rId28"/>
    <p:sldId id="411" r:id="rId29"/>
    <p:sldId id="415" r:id="rId30"/>
    <p:sldId id="414" r:id="rId31"/>
    <p:sldId id="350" r:id="rId32"/>
    <p:sldId id="384" r:id="rId33"/>
    <p:sldId id="416" r:id="rId34"/>
  </p:sldIdLst>
  <p:sldSz cx="9144000" cy="6858000" type="screen4x3"/>
  <p:notesSz cx="6934200" cy="9280525"/>
  <p:defaultTextStyle>
    <a:defPPr>
      <a:defRPr lang="en-GB"/>
    </a:defPPr>
    <a:lvl1pPr algn="l" rtl="0" fontAlgn="base">
      <a:spcBef>
        <a:spcPct val="0"/>
      </a:spcBef>
      <a:spcAft>
        <a:spcPct val="0"/>
      </a:spcAft>
      <a:defRPr sz="1200" i="1"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i="1"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i="1"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i="1"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i="1" kern="1200">
        <a:solidFill>
          <a:schemeClr val="tx1"/>
        </a:solidFill>
        <a:latin typeface="Times New Roman" pitchFamily="18" charset="0"/>
        <a:ea typeface="+mn-ea"/>
        <a:cs typeface="Arial" charset="0"/>
      </a:defRPr>
    </a:lvl5pPr>
    <a:lvl6pPr marL="2286000" algn="l" defTabSz="914400" rtl="0" eaLnBrk="1" latinLnBrk="0" hangingPunct="1">
      <a:defRPr sz="1200" i="1" kern="1200">
        <a:solidFill>
          <a:schemeClr val="tx1"/>
        </a:solidFill>
        <a:latin typeface="Times New Roman" pitchFamily="18" charset="0"/>
        <a:ea typeface="+mn-ea"/>
        <a:cs typeface="Arial" charset="0"/>
      </a:defRPr>
    </a:lvl6pPr>
    <a:lvl7pPr marL="2743200" algn="l" defTabSz="914400" rtl="0" eaLnBrk="1" latinLnBrk="0" hangingPunct="1">
      <a:defRPr sz="1200" i="1" kern="1200">
        <a:solidFill>
          <a:schemeClr val="tx1"/>
        </a:solidFill>
        <a:latin typeface="Times New Roman" pitchFamily="18" charset="0"/>
        <a:ea typeface="+mn-ea"/>
        <a:cs typeface="Arial" charset="0"/>
      </a:defRPr>
    </a:lvl7pPr>
    <a:lvl8pPr marL="3200400" algn="l" defTabSz="914400" rtl="0" eaLnBrk="1" latinLnBrk="0" hangingPunct="1">
      <a:defRPr sz="1200" i="1" kern="1200">
        <a:solidFill>
          <a:schemeClr val="tx1"/>
        </a:solidFill>
        <a:latin typeface="Times New Roman" pitchFamily="18" charset="0"/>
        <a:ea typeface="+mn-ea"/>
        <a:cs typeface="Arial" charset="0"/>
      </a:defRPr>
    </a:lvl8pPr>
    <a:lvl9pPr marL="3657600" algn="l" defTabSz="914400" rtl="0" eaLnBrk="1" latinLnBrk="0" hangingPunct="1">
      <a:defRPr sz="1200" i="1"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3300"/>
    <a:srgbClr val="990000"/>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5" autoAdjust="0"/>
    <p:restoredTop sz="97727" autoAdjust="0"/>
  </p:normalViewPr>
  <p:slideViewPr>
    <p:cSldViewPr>
      <p:cViewPr>
        <p:scale>
          <a:sx n="80" d="100"/>
          <a:sy n="80" d="100"/>
        </p:scale>
        <p:origin x="-744" y="-4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8"/>
    </p:cViewPr>
  </p:sorterViewPr>
  <p:notesViewPr>
    <p:cSldViewPr>
      <p:cViewPr varScale="1">
        <p:scale>
          <a:sx n="68" d="100"/>
          <a:sy n="68" d="100"/>
        </p:scale>
        <p:origin x="-2820" y="-120"/>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i="0">
                <a:latin typeface="Times New Roman" pitchFamily="18" charset="0"/>
                <a:cs typeface="+mn-cs"/>
              </a:defRPr>
            </a:lvl1pPr>
          </a:lstStyle>
          <a:p>
            <a:pPr>
              <a:defRPr/>
            </a:pPr>
            <a:r>
              <a:rPr lang="en-GB"/>
              <a:t>doc.: IEEE 802.11-08/1003r0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i="0">
                <a:latin typeface="Times New Roman" pitchFamily="18" charset="0"/>
                <a:cs typeface="+mn-cs"/>
              </a:defRPr>
            </a:lvl1pPr>
          </a:lstStyle>
          <a:p>
            <a:pPr>
              <a:defRPr/>
            </a:pPr>
            <a:r>
              <a:rPr lang="en-GB"/>
              <a:t>September 2008</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i="0">
                <a:latin typeface="Times New Roman" pitchFamily="18" charset="0"/>
                <a:cs typeface="+mn-cs"/>
              </a:defRPr>
            </a:lvl1pPr>
          </a:lstStyle>
          <a:p>
            <a:pPr>
              <a:defRPr/>
            </a:pPr>
            <a:r>
              <a:rPr lang="en-GB"/>
              <a:t>Alex Ashley, NDS Ltd</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i="0">
                <a:latin typeface="Times New Roman" pitchFamily="18" charset="0"/>
                <a:cs typeface="+mn-cs"/>
              </a:defRPr>
            </a:lvl1pPr>
          </a:lstStyle>
          <a:p>
            <a:pPr>
              <a:defRPr/>
            </a:pPr>
            <a:r>
              <a:rPr lang="en-GB"/>
              <a:t>Page </a:t>
            </a:r>
            <a:fld id="{65040B08-D104-40D2-A391-290A7F470943}" type="slidenum">
              <a:rPr lang="en-GB"/>
              <a:pPr>
                <a:defRPr/>
              </a:pPr>
              <a:t>‹#›</a:t>
            </a:fld>
            <a:endParaRPr lang="en-GB"/>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GB" i="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i="0">
                <a:latin typeface="Times New Roman" pitchFamily="18" charset="0"/>
                <a:cs typeface="+mn-cs"/>
              </a:defRPr>
            </a:lvl1pPr>
          </a:lstStyle>
          <a:p>
            <a:pPr>
              <a:defRPr/>
            </a:pPr>
            <a:r>
              <a:rPr lang="en-GB"/>
              <a:t>doc.: IEEE 802.11-08/1003r0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i="0">
                <a:latin typeface="Times New Roman" pitchFamily="18" charset="0"/>
                <a:cs typeface="+mn-cs"/>
              </a:defRPr>
            </a:lvl1pPr>
          </a:lstStyle>
          <a:p>
            <a:pPr>
              <a:defRPr/>
            </a:pPr>
            <a:r>
              <a:rPr lang="en-GB"/>
              <a:t>September 2008</a:t>
            </a:r>
          </a:p>
        </p:txBody>
      </p:sp>
      <p:sp>
        <p:nvSpPr>
          <p:cNvPr id="2867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i="0">
                <a:latin typeface="Times New Roman" pitchFamily="18" charset="0"/>
                <a:cs typeface="+mn-cs"/>
              </a:defRPr>
            </a:lvl5pPr>
          </a:lstStyle>
          <a:p>
            <a:pPr lvl="4">
              <a:defRPr/>
            </a:pPr>
            <a:r>
              <a:rPr lang="en-GB"/>
              <a:t>Alex Ashley, NDS Ltd</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i="0">
                <a:latin typeface="Times New Roman" pitchFamily="18" charset="0"/>
                <a:cs typeface="+mn-cs"/>
              </a:defRPr>
            </a:lvl1pPr>
          </a:lstStyle>
          <a:p>
            <a:pPr>
              <a:defRPr/>
            </a:pPr>
            <a:r>
              <a:rPr lang="en-GB"/>
              <a:t>Page </a:t>
            </a:r>
            <a:fld id="{312833B6-4CD5-4B58-9DD0-270F31A7BA29}" type="slidenum">
              <a:rPr lang="en-GB"/>
              <a:pPr>
                <a:defRPr/>
              </a:pPr>
              <a:t>‹#›</a:t>
            </a:fld>
            <a:endParaRPr lang="en-GB"/>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GB" i="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p:txBody>
          <a:bodyPr/>
          <a:lstStyle/>
          <a:p>
            <a:pPr>
              <a:defRPr/>
            </a:pPr>
            <a:r>
              <a:rPr lang="en-GB" smtClean="0"/>
              <a:t>doc.: IEEE 802.11-08/1003r0</a:t>
            </a:r>
          </a:p>
        </p:txBody>
      </p:sp>
      <p:sp>
        <p:nvSpPr>
          <p:cNvPr id="16387" name="Rectangle 3"/>
          <p:cNvSpPr>
            <a:spLocks noGrp="1" noChangeArrowheads="1"/>
          </p:cNvSpPr>
          <p:nvPr>
            <p:ph type="dt" sz="quarter" idx="1"/>
          </p:nvPr>
        </p:nvSpPr>
        <p:spPr/>
        <p:txBody>
          <a:bodyPr/>
          <a:lstStyle/>
          <a:p>
            <a:pPr>
              <a:defRPr/>
            </a:pPr>
            <a:r>
              <a:rPr lang="en-GB" smtClean="0"/>
              <a:t>September 2008</a:t>
            </a:r>
          </a:p>
        </p:txBody>
      </p:sp>
      <p:sp>
        <p:nvSpPr>
          <p:cNvPr id="16388" name="Rectangle 6"/>
          <p:cNvSpPr>
            <a:spLocks noGrp="1" noChangeArrowheads="1"/>
          </p:cNvSpPr>
          <p:nvPr>
            <p:ph type="ftr" sz="quarter" idx="4"/>
          </p:nvPr>
        </p:nvSpPr>
        <p:spPr/>
        <p:txBody>
          <a:bodyPr/>
          <a:lstStyle/>
          <a:p>
            <a:pPr lvl="4">
              <a:defRPr/>
            </a:pPr>
            <a:r>
              <a:rPr lang="en-GB" smtClean="0"/>
              <a:t>Alex Ashley, NDS Ltd</a:t>
            </a:r>
          </a:p>
        </p:txBody>
      </p:sp>
      <p:sp>
        <p:nvSpPr>
          <p:cNvPr id="16389" name="Rectangle 7"/>
          <p:cNvSpPr>
            <a:spLocks noGrp="1" noChangeArrowheads="1"/>
          </p:cNvSpPr>
          <p:nvPr>
            <p:ph type="sldNum" sz="quarter" idx="5"/>
          </p:nvPr>
        </p:nvSpPr>
        <p:spPr/>
        <p:txBody>
          <a:bodyPr/>
          <a:lstStyle/>
          <a:p>
            <a:pPr>
              <a:defRPr/>
            </a:pPr>
            <a:r>
              <a:rPr lang="en-GB" smtClean="0"/>
              <a:t>Page </a:t>
            </a:r>
            <a:fld id="{CFC9BD7A-50AA-4093-987F-DDB783A71330}" type="slidenum">
              <a:rPr lang="en-GB" smtClean="0"/>
              <a:pPr>
                <a:defRPr/>
              </a:pPr>
              <a:t>1</a:t>
            </a:fld>
            <a:endParaRPr lang="en-GB" smtClean="0"/>
          </a:p>
        </p:txBody>
      </p:sp>
      <p:sp>
        <p:nvSpPr>
          <p:cNvPr id="29702" name="Rectangle 2"/>
          <p:cNvSpPr>
            <a:spLocks noGrp="1" noRot="1" noChangeAspect="1" noChangeArrowheads="1" noTextEdit="1"/>
          </p:cNvSpPr>
          <p:nvPr>
            <p:ph type="sldImg"/>
          </p:nvPr>
        </p:nvSpPr>
        <p:spPr>
          <a:xfrm>
            <a:off x="1154113" y="701675"/>
            <a:ext cx="4625975" cy="3468688"/>
          </a:xfrm>
          <a:ln/>
        </p:spPr>
      </p:sp>
      <p:sp>
        <p:nvSpPr>
          <p:cNvPr id="297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p:txBody>
          <a:bodyPr/>
          <a:lstStyle/>
          <a:p>
            <a:pPr>
              <a:defRPr/>
            </a:pPr>
            <a:r>
              <a:rPr lang="en-GB" smtClean="0"/>
              <a:t>doc.: IEEE 802.11-08/1003r0</a:t>
            </a:r>
          </a:p>
        </p:txBody>
      </p:sp>
      <p:sp>
        <p:nvSpPr>
          <p:cNvPr id="25603" name="Rectangle 3"/>
          <p:cNvSpPr>
            <a:spLocks noGrp="1" noChangeArrowheads="1"/>
          </p:cNvSpPr>
          <p:nvPr>
            <p:ph type="dt" sz="quarter" idx="1"/>
          </p:nvPr>
        </p:nvSpPr>
        <p:spPr/>
        <p:txBody>
          <a:bodyPr/>
          <a:lstStyle/>
          <a:p>
            <a:pPr>
              <a:defRPr/>
            </a:pPr>
            <a:r>
              <a:rPr lang="en-GB" smtClean="0"/>
              <a:t>September 2008</a:t>
            </a:r>
          </a:p>
        </p:txBody>
      </p:sp>
      <p:sp>
        <p:nvSpPr>
          <p:cNvPr id="25604" name="Rectangle 6"/>
          <p:cNvSpPr>
            <a:spLocks noGrp="1" noChangeArrowheads="1"/>
          </p:cNvSpPr>
          <p:nvPr>
            <p:ph type="ftr" sz="quarter" idx="4"/>
          </p:nvPr>
        </p:nvSpPr>
        <p:spPr/>
        <p:txBody>
          <a:bodyPr/>
          <a:lstStyle/>
          <a:p>
            <a:pPr lvl="4">
              <a:defRPr/>
            </a:pPr>
            <a:r>
              <a:rPr lang="en-GB" smtClean="0"/>
              <a:t>Alex Ashley, NDS Ltd</a:t>
            </a:r>
          </a:p>
        </p:txBody>
      </p:sp>
      <p:sp>
        <p:nvSpPr>
          <p:cNvPr id="25605" name="Rectangle 7"/>
          <p:cNvSpPr>
            <a:spLocks noGrp="1" noChangeArrowheads="1"/>
          </p:cNvSpPr>
          <p:nvPr>
            <p:ph type="sldNum" sz="quarter" idx="5"/>
          </p:nvPr>
        </p:nvSpPr>
        <p:spPr/>
        <p:txBody>
          <a:bodyPr/>
          <a:lstStyle/>
          <a:p>
            <a:pPr>
              <a:defRPr/>
            </a:pPr>
            <a:r>
              <a:rPr lang="en-GB" smtClean="0"/>
              <a:t>Page </a:t>
            </a:r>
            <a:fld id="{95E1BD88-ABFA-45C5-A7DE-BF4CD34B4989}" type="slidenum">
              <a:rPr lang="en-GB" smtClean="0"/>
              <a:pPr>
                <a:defRPr/>
              </a:pPr>
              <a:t>11</a:t>
            </a:fld>
            <a:endParaRPr lang="en-GB" smtClean="0"/>
          </a:p>
        </p:txBody>
      </p:sp>
      <p:sp>
        <p:nvSpPr>
          <p:cNvPr id="38918"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389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3892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38921"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661BFA52-E895-47BA-993C-42A0CA839F72}" type="slidenum">
              <a:rPr lang="en-US" i="0"/>
              <a:pPr algn="r" defTabSz="933450" eaLnBrk="0" hangingPunct="0"/>
              <a:t>11</a:t>
            </a:fld>
            <a:endParaRPr lang="en-US" i="0"/>
          </a:p>
        </p:txBody>
      </p:sp>
      <p:sp>
        <p:nvSpPr>
          <p:cNvPr id="38922" name="Rectangle 2"/>
          <p:cNvSpPr>
            <a:spLocks noGrp="1" noRot="1" noChangeAspect="1" noChangeArrowheads="1" noTextEdit="1"/>
          </p:cNvSpPr>
          <p:nvPr>
            <p:ph type="sldImg"/>
          </p:nvPr>
        </p:nvSpPr>
        <p:spPr>
          <a:xfrm>
            <a:off x="1154113" y="701675"/>
            <a:ext cx="4625975" cy="3468688"/>
          </a:xfrm>
          <a:ln/>
        </p:spPr>
      </p:sp>
      <p:sp>
        <p:nvSpPr>
          <p:cNvPr id="389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p:txBody>
          <a:bodyPr/>
          <a:lstStyle/>
          <a:p>
            <a:pPr>
              <a:defRPr/>
            </a:pPr>
            <a:r>
              <a:rPr lang="en-GB" smtClean="0"/>
              <a:t>doc.: IEEE 802.11-08/1003r0</a:t>
            </a:r>
          </a:p>
        </p:txBody>
      </p:sp>
      <p:sp>
        <p:nvSpPr>
          <p:cNvPr id="25603" name="Rectangle 3"/>
          <p:cNvSpPr>
            <a:spLocks noGrp="1" noChangeArrowheads="1"/>
          </p:cNvSpPr>
          <p:nvPr>
            <p:ph type="dt" sz="quarter" idx="1"/>
          </p:nvPr>
        </p:nvSpPr>
        <p:spPr/>
        <p:txBody>
          <a:bodyPr/>
          <a:lstStyle/>
          <a:p>
            <a:pPr>
              <a:defRPr/>
            </a:pPr>
            <a:r>
              <a:rPr lang="en-GB" smtClean="0"/>
              <a:t>September 2008</a:t>
            </a:r>
          </a:p>
        </p:txBody>
      </p:sp>
      <p:sp>
        <p:nvSpPr>
          <p:cNvPr id="25604" name="Rectangle 6"/>
          <p:cNvSpPr>
            <a:spLocks noGrp="1" noChangeArrowheads="1"/>
          </p:cNvSpPr>
          <p:nvPr>
            <p:ph type="ftr" sz="quarter" idx="4"/>
          </p:nvPr>
        </p:nvSpPr>
        <p:spPr/>
        <p:txBody>
          <a:bodyPr/>
          <a:lstStyle/>
          <a:p>
            <a:pPr lvl="4">
              <a:defRPr/>
            </a:pPr>
            <a:r>
              <a:rPr lang="en-GB" smtClean="0"/>
              <a:t>Alex Ashley, NDS Ltd</a:t>
            </a:r>
          </a:p>
        </p:txBody>
      </p:sp>
      <p:sp>
        <p:nvSpPr>
          <p:cNvPr id="25605" name="Rectangle 7"/>
          <p:cNvSpPr>
            <a:spLocks noGrp="1" noChangeArrowheads="1"/>
          </p:cNvSpPr>
          <p:nvPr>
            <p:ph type="sldNum" sz="quarter" idx="5"/>
          </p:nvPr>
        </p:nvSpPr>
        <p:spPr/>
        <p:txBody>
          <a:bodyPr/>
          <a:lstStyle/>
          <a:p>
            <a:pPr>
              <a:defRPr/>
            </a:pPr>
            <a:r>
              <a:rPr lang="en-GB" smtClean="0"/>
              <a:t>Page </a:t>
            </a:r>
            <a:fld id="{95E1BD88-ABFA-45C5-A7DE-BF4CD34B4989}" type="slidenum">
              <a:rPr lang="en-GB" smtClean="0"/>
              <a:pPr>
                <a:defRPr/>
              </a:pPr>
              <a:t>12</a:t>
            </a:fld>
            <a:endParaRPr lang="en-GB" smtClean="0"/>
          </a:p>
        </p:txBody>
      </p:sp>
      <p:sp>
        <p:nvSpPr>
          <p:cNvPr id="38918"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389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3892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38921"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661BFA52-E895-47BA-993C-42A0CA839F72}" type="slidenum">
              <a:rPr lang="en-US" i="0"/>
              <a:pPr algn="r" defTabSz="933450" eaLnBrk="0" hangingPunct="0"/>
              <a:t>12</a:t>
            </a:fld>
            <a:endParaRPr lang="en-US" i="0"/>
          </a:p>
        </p:txBody>
      </p:sp>
      <p:sp>
        <p:nvSpPr>
          <p:cNvPr id="38922" name="Rectangle 2"/>
          <p:cNvSpPr>
            <a:spLocks noGrp="1" noRot="1" noChangeAspect="1" noChangeArrowheads="1" noTextEdit="1"/>
          </p:cNvSpPr>
          <p:nvPr>
            <p:ph type="sldImg"/>
          </p:nvPr>
        </p:nvSpPr>
        <p:spPr>
          <a:xfrm>
            <a:off x="1154113" y="701675"/>
            <a:ext cx="4625975" cy="3468688"/>
          </a:xfrm>
          <a:ln/>
        </p:spPr>
      </p:sp>
      <p:sp>
        <p:nvSpPr>
          <p:cNvPr id="389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p:txBody>
          <a:bodyPr/>
          <a:lstStyle/>
          <a:p>
            <a:pPr>
              <a:defRPr/>
            </a:pPr>
            <a:r>
              <a:rPr lang="en-GB" smtClean="0"/>
              <a:t>doc.: IEEE 802.11-08/1003r0</a:t>
            </a:r>
          </a:p>
        </p:txBody>
      </p:sp>
      <p:sp>
        <p:nvSpPr>
          <p:cNvPr id="25603" name="Rectangle 3"/>
          <p:cNvSpPr>
            <a:spLocks noGrp="1" noChangeArrowheads="1"/>
          </p:cNvSpPr>
          <p:nvPr>
            <p:ph type="dt" sz="quarter" idx="1"/>
          </p:nvPr>
        </p:nvSpPr>
        <p:spPr/>
        <p:txBody>
          <a:bodyPr/>
          <a:lstStyle/>
          <a:p>
            <a:pPr>
              <a:defRPr/>
            </a:pPr>
            <a:r>
              <a:rPr lang="en-GB" smtClean="0"/>
              <a:t>September 2008</a:t>
            </a:r>
          </a:p>
        </p:txBody>
      </p:sp>
      <p:sp>
        <p:nvSpPr>
          <p:cNvPr id="25604" name="Rectangle 6"/>
          <p:cNvSpPr>
            <a:spLocks noGrp="1" noChangeArrowheads="1"/>
          </p:cNvSpPr>
          <p:nvPr>
            <p:ph type="ftr" sz="quarter" idx="4"/>
          </p:nvPr>
        </p:nvSpPr>
        <p:spPr/>
        <p:txBody>
          <a:bodyPr/>
          <a:lstStyle/>
          <a:p>
            <a:pPr lvl="4">
              <a:defRPr/>
            </a:pPr>
            <a:r>
              <a:rPr lang="en-GB" smtClean="0"/>
              <a:t>Alex Ashley, NDS Ltd</a:t>
            </a:r>
          </a:p>
        </p:txBody>
      </p:sp>
      <p:sp>
        <p:nvSpPr>
          <p:cNvPr id="25605" name="Rectangle 7"/>
          <p:cNvSpPr>
            <a:spLocks noGrp="1" noChangeArrowheads="1"/>
          </p:cNvSpPr>
          <p:nvPr>
            <p:ph type="sldNum" sz="quarter" idx="5"/>
          </p:nvPr>
        </p:nvSpPr>
        <p:spPr/>
        <p:txBody>
          <a:bodyPr/>
          <a:lstStyle/>
          <a:p>
            <a:pPr>
              <a:defRPr/>
            </a:pPr>
            <a:r>
              <a:rPr lang="en-GB" smtClean="0"/>
              <a:t>Page </a:t>
            </a:r>
            <a:fld id="{95E1BD88-ABFA-45C5-A7DE-BF4CD34B4989}" type="slidenum">
              <a:rPr lang="en-GB" smtClean="0"/>
              <a:pPr>
                <a:defRPr/>
              </a:pPr>
              <a:t>13</a:t>
            </a:fld>
            <a:endParaRPr lang="en-GB" smtClean="0"/>
          </a:p>
        </p:txBody>
      </p:sp>
      <p:sp>
        <p:nvSpPr>
          <p:cNvPr id="38918"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389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3892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38921"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661BFA52-E895-47BA-993C-42A0CA839F72}" type="slidenum">
              <a:rPr lang="en-US" i="0"/>
              <a:pPr algn="r" defTabSz="933450" eaLnBrk="0" hangingPunct="0"/>
              <a:t>13</a:t>
            </a:fld>
            <a:endParaRPr lang="en-US" i="0"/>
          </a:p>
        </p:txBody>
      </p:sp>
      <p:sp>
        <p:nvSpPr>
          <p:cNvPr id="38922" name="Rectangle 2"/>
          <p:cNvSpPr>
            <a:spLocks noGrp="1" noRot="1" noChangeAspect="1" noChangeArrowheads="1" noTextEdit="1"/>
          </p:cNvSpPr>
          <p:nvPr>
            <p:ph type="sldImg"/>
          </p:nvPr>
        </p:nvSpPr>
        <p:spPr>
          <a:xfrm>
            <a:off x="1154113" y="701675"/>
            <a:ext cx="4625975" cy="3468688"/>
          </a:xfrm>
          <a:ln/>
        </p:spPr>
      </p:sp>
      <p:sp>
        <p:nvSpPr>
          <p:cNvPr id="389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8156E5DF-EECC-424D-9C35-E270DAE19390}" type="slidenum">
              <a:rPr lang="en-GB" smtClean="0"/>
              <a:pPr>
                <a:defRPr/>
              </a:pPr>
              <a:t>14</a:t>
            </a:fld>
            <a:endParaRPr lang="en-GB" smtClean="0"/>
          </a:p>
        </p:txBody>
      </p:sp>
      <p:sp>
        <p:nvSpPr>
          <p:cNvPr id="3994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3994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3994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3994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0D36DF0C-9DC3-47C8-8263-3300F2058733}" type="slidenum">
              <a:rPr lang="en-US" i="0"/>
              <a:pPr algn="r" defTabSz="933450" eaLnBrk="0" hangingPunct="0"/>
              <a:t>14</a:t>
            </a:fld>
            <a:endParaRPr lang="en-US" i="0"/>
          </a:p>
        </p:txBody>
      </p:sp>
      <p:sp>
        <p:nvSpPr>
          <p:cNvPr id="39946" name="Rectangle 2"/>
          <p:cNvSpPr>
            <a:spLocks noGrp="1" noRot="1" noChangeAspect="1" noChangeArrowheads="1" noTextEdit="1"/>
          </p:cNvSpPr>
          <p:nvPr>
            <p:ph type="sldImg"/>
          </p:nvPr>
        </p:nvSpPr>
        <p:spPr>
          <a:xfrm>
            <a:off x="1154113" y="701675"/>
            <a:ext cx="4625975" cy="3468688"/>
          </a:xfrm>
          <a:ln/>
        </p:spPr>
      </p:sp>
      <p:sp>
        <p:nvSpPr>
          <p:cNvPr id="399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p:txBody>
          <a:bodyPr/>
          <a:lstStyle/>
          <a:p>
            <a:pPr>
              <a:defRPr/>
            </a:pPr>
            <a:r>
              <a:rPr lang="en-GB" smtClean="0"/>
              <a:t>doc.: IEEE 802.11-08/1003r0</a:t>
            </a:r>
          </a:p>
        </p:txBody>
      </p:sp>
      <p:sp>
        <p:nvSpPr>
          <p:cNvPr id="22531" name="Rectangle 3"/>
          <p:cNvSpPr>
            <a:spLocks noGrp="1" noChangeArrowheads="1"/>
          </p:cNvSpPr>
          <p:nvPr>
            <p:ph type="dt" sz="quarter" idx="1"/>
          </p:nvPr>
        </p:nvSpPr>
        <p:spPr/>
        <p:txBody>
          <a:bodyPr/>
          <a:lstStyle/>
          <a:p>
            <a:pPr>
              <a:defRPr/>
            </a:pPr>
            <a:r>
              <a:rPr lang="en-GB" smtClean="0"/>
              <a:t>September 2008</a:t>
            </a:r>
          </a:p>
        </p:txBody>
      </p:sp>
      <p:sp>
        <p:nvSpPr>
          <p:cNvPr id="22532" name="Rectangle 6"/>
          <p:cNvSpPr>
            <a:spLocks noGrp="1" noChangeArrowheads="1"/>
          </p:cNvSpPr>
          <p:nvPr>
            <p:ph type="ftr" sz="quarter" idx="4"/>
          </p:nvPr>
        </p:nvSpPr>
        <p:spPr/>
        <p:txBody>
          <a:bodyPr/>
          <a:lstStyle/>
          <a:p>
            <a:pPr lvl="4">
              <a:defRPr/>
            </a:pPr>
            <a:r>
              <a:rPr lang="en-GB" smtClean="0"/>
              <a:t>Alex Ashley, NDS Ltd</a:t>
            </a:r>
          </a:p>
        </p:txBody>
      </p:sp>
      <p:sp>
        <p:nvSpPr>
          <p:cNvPr id="22533" name="Rectangle 7"/>
          <p:cNvSpPr>
            <a:spLocks noGrp="1" noChangeArrowheads="1"/>
          </p:cNvSpPr>
          <p:nvPr>
            <p:ph type="sldNum" sz="quarter" idx="5"/>
          </p:nvPr>
        </p:nvSpPr>
        <p:spPr/>
        <p:txBody>
          <a:bodyPr/>
          <a:lstStyle/>
          <a:p>
            <a:pPr>
              <a:defRPr/>
            </a:pPr>
            <a:r>
              <a:rPr lang="en-GB" smtClean="0"/>
              <a:t>Page </a:t>
            </a:r>
            <a:fld id="{EF50123C-68BB-418A-B640-2DE502AB4BF8}" type="slidenum">
              <a:rPr lang="en-GB" smtClean="0"/>
              <a:pPr>
                <a:defRPr/>
              </a:pPr>
              <a:t>15</a:t>
            </a:fld>
            <a:endParaRPr lang="en-GB" smtClean="0"/>
          </a:p>
        </p:txBody>
      </p:sp>
      <p:sp>
        <p:nvSpPr>
          <p:cNvPr id="40966"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096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0968"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0969"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FA32BEFF-93D9-45FB-9A6C-90459B0E0366}" type="slidenum">
              <a:rPr lang="en-US" i="0"/>
              <a:pPr algn="r" defTabSz="933450" eaLnBrk="0" hangingPunct="0"/>
              <a:t>15</a:t>
            </a:fld>
            <a:endParaRPr lang="en-US" i="0"/>
          </a:p>
        </p:txBody>
      </p:sp>
      <p:sp>
        <p:nvSpPr>
          <p:cNvPr id="40970" name="Rectangle 2"/>
          <p:cNvSpPr>
            <a:spLocks noGrp="1" noRot="1" noChangeAspect="1" noChangeArrowheads="1" noTextEdit="1"/>
          </p:cNvSpPr>
          <p:nvPr>
            <p:ph type="sldImg"/>
          </p:nvPr>
        </p:nvSpPr>
        <p:spPr>
          <a:xfrm>
            <a:off x="1154113" y="701675"/>
            <a:ext cx="4625975" cy="3468688"/>
          </a:xfrm>
          <a:ln/>
        </p:spPr>
      </p:sp>
      <p:sp>
        <p:nvSpPr>
          <p:cNvPr id="409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p>
            <a:pPr>
              <a:defRPr/>
            </a:pPr>
            <a:r>
              <a:rPr lang="en-GB" smtClean="0"/>
              <a:t>doc.: IEEE 802.11-08/1003r0</a:t>
            </a:r>
          </a:p>
        </p:txBody>
      </p:sp>
      <p:sp>
        <p:nvSpPr>
          <p:cNvPr id="23555" name="Rectangle 3"/>
          <p:cNvSpPr>
            <a:spLocks noGrp="1" noChangeArrowheads="1"/>
          </p:cNvSpPr>
          <p:nvPr>
            <p:ph type="dt" sz="quarter" idx="1"/>
          </p:nvPr>
        </p:nvSpPr>
        <p:spPr/>
        <p:txBody>
          <a:bodyPr/>
          <a:lstStyle/>
          <a:p>
            <a:pPr>
              <a:defRPr/>
            </a:pPr>
            <a:r>
              <a:rPr lang="en-GB" smtClean="0"/>
              <a:t>September 2008</a:t>
            </a:r>
          </a:p>
        </p:txBody>
      </p:sp>
      <p:sp>
        <p:nvSpPr>
          <p:cNvPr id="23556" name="Rectangle 6"/>
          <p:cNvSpPr>
            <a:spLocks noGrp="1" noChangeArrowheads="1"/>
          </p:cNvSpPr>
          <p:nvPr>
            <p:ph type="ftr" sz="quarter" idx="4"/>
          </p:nvPr>
        </p:nvSpPr>
        <p:spPr/>
        <p:txBody>
          <a:bodyPr/>
          <a:lstStyle/>
          <a:p>
            <a:pPr lvl="4">
              <a:defRPr/>
            </a:pPr>
            <a:r>
              <a:rPr lang="en-GB" smtClean="0"/>
              <a:t>Alex Ashley, NDS Ltd</a:t>
            </a:r>
          </a:p>
        </p:txBody>
      </p:sp>
      <p:sp>
        <p:nvSpPr>
          <p:cNvPr id="23557" name="Rectangle 7"/>
          <p:cNvSpPr>
            <a:spLocks noGrp="1" noChangeArrowheads="1"/>
          </p:cNvSpPr>
          <p:nvPr>
            <p:ph type="sldNum" sz="quarter" idx="5"/>
          </p:nvPr>
        </p:nvSpPr>
        <p:spPr/>
        <p:txBody>
          <a:bodyPr/>
          <a:lstStyle/>
          <a:p>
            <a:pPr>
              <a:defRPr/>
            </a:pPr>
            <a:r>
              <a:rPr lang="en-GB" smtClean="0"/>
              <a:t>Page </a:t>
            </a:r>
            <a:fld id="{66B88446-C969-41E7-B548-D73AC07F1E30}" type="slidenum">
              <a:rPr lang="en-GB" smtClean="0"/>
              <a:pPr>
                <a:defRPr/>
              </a:pPr>
              <a:t>16</a:t>
            </a:fld>
            <a:endParaRPr lang="en-GB" smtClean="0"/>
          </a:p>
        </p:txBody>
      </p:sp>
      <p:sp>
        <p:nvSpPr>
          <p:cNvPr id="41990"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1991"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1992"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1993"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76F4BB90-7B51-4CD0-B4D4-4E3C62A6B7A4}" type="slidenum">
              <a:rPr lang="en-US" i="0"/>
              <a:pPr algn="r" defTabSz="933450" eaLnBrk="0" hangingPunct="0"/>
              <a:t>16</a:t>
            </a:fld>
            <a:endParaRPr lang="en-US" i="0"/>
          </a:p>
        </p:txBody>
      </p:sp>
      <p:sp>
        <p:nvSpPr>
          <p:cNvPr id="41994" name="Rectangle 2"/>
          <p:cNvSpPr>
            <a:spLocks noGrp="1" noRot="1" noChangeAspect="1" noChangeArrowheads="1" noTextEdit="1"/>
          </p:cNvSpPr>
          <p:nvPr>
            <p:ph type="sldImg"/>
          </p:nvPr>
        </p:nvSpPr>
        <p:spPr>
          <a:xfrm>
            <a:off x="1154113" y="701675"/>
            <a:ext cx="4625975" cy="3468688"/>
          </a:xfrm>
          <a:ln/>
        </p:spPr>
      </p:sp>
      <p:sp>
        <p:nvSpPr>
          <p:cNvPr id="419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ED73C1B5-6A0F-4C04-8130-C340D6C34C91}" type="slidenum">
              <a:rPr lang="en-GB" smtClean="0"/>
              <a:pPr>
                <a:defRPr/>
              </a:pPr>
              <a:t>17</a:t>
            </a:fld>
            <a:endParaRPr lang="en-GB" smtClean="0"/>
          </a:p>
        </p:txBody>
      </p:sp>
      <p:sp>
        <p:nvSpPr>
          <p:cNvPr id="43014"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301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3016"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3017"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BF339B75-3DBD-497D-8836-5F0F087CE4BC}" type="slidenum">
              <a:rPr lang="en-US" i="0"/>
              <a:pPr algn="r" defTabSz="933450" eaLnBrk="0" hangingPunct="0"/>
              <a:t>17</a:t>
            </a:fld>
            <a:endParaRPr lang="en-US" i="0"/>
          </a:p>
        </p:txBody>
      </p:sp>
      <p:sp>
        <p:nvSpPr>
          <p:cNvPr id="43018" name="Rectangle 2"/>
          <p:cNvSpPr>
            <a:spLocks noGrp="1" noRot="1" noChangeAspect="1" noChangeArrowheads="1" noTextEdit="1"/>
          </p:cNvSpPr>
          <p:nvPr>
            <p:ph type="sldImg"/>
          </p:nvPr>
        </p:nvSpPr>
        <p:spPr>
          <a:xfrm>
            <a:off x="1154113" y="701675"/>
            <a:ext cx="4625975" cy="3468688"/>
          </a:xfrm>
          <a:ln/>
        </p:spPr>
      </p:sp>
      <p:sp>
        <p:nvSpPr>
          <p:cNvPr id="430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4C7E89AC-DC0E-47AC-895F-3193BBE135EE}" type="slidenum">
              <a:rPr lang="en-GB" smtClean="0"/>
              <a:pPr>
                <a:defRPr/>
              </a:pPr>
              <a:t>18</a:t>
            </a:fld>
            <a:endParaRPr lang="en-GB" smtClean="0"/>
          </a:p>
        </p:txBody>
      </p:sp>
      <p:sp>
        <p:nvSpPr>
          <p:cNvPr id="44038"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403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404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4041"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E57149F9-2953-486D-B0FD-65FC4C81D64B}" type="slidenum">
              <a:rPr lang="en-US" i="0"/>
              <a:pPr algn="r" defTabSz="933450" eaLnBrk="0" hangingPunct="0"/>
              <a:t>18</a:t>
            </a:fld>
            <a:endParaRPr lang="en-US" i="0"/>
          </a:p>
        </p:txBody>
      </p:sp>
      <p:sp>
        <p:nvSpPr>
          <p:cNvPr id="44042" name="Rectangle 2"/>
          <p:cNvSpPr>
            <a:spLocks noGrp="1" noRot="1" noChangeAspect="1" noChangeArrowheads="1" noTextEdit="1"/>
          </p:cNvSpPr>
          <p:nvPr>
            <p:ph type="sldImg"/>
          </p:nvPr>
        </p:nvSpPr>
        <p:spPr>
          <a:xfrm>
            <a:off x="1154113" y="701675"/>
            <a:ext cx="4625975" cy="3468688"/>
          </a:xfrm>
          <a:ln/>
        </p:spPr>
      </p:sp>
      <p:sp>
        <p:nvSpPr>
          <p:cNvPr id="440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DDD4FBFF-88E3-4BE8-9438-C6F7F5A700A7}" type="slidenum">
              <a:rPr lang="en-GB" smtClean="0"/>
              <a:pPr>
                <a:defRPr/>
              </a:pPr>
              <a:t>19</a:t>
            </a:fld>
            <a:endParaRPr lang="en-GB" smtClean="0"/>
          </a:p>
        </p:txBody>
      </p:sp>
      <p:sp>
        <p:nvSpPr>
          <p:cNvPr id="4506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506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506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506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E8928CC3-D375-4662-8B99-6AB6A5EBEC1D}" type="slidenum">
              <a:rPr lang="en-US" i="0"/>
              <a:pPr algn="r" defTabSz="933450" eaLnBrk="0" hangingPunct="0"/>
              <a:t>19</a:t>
            </a:fld>
            <a:endParaRPr lang="en-US" i="0"/>
          </a:p>
        </p:txBody>
      </p:sp>
      <p:sp>
        <p:nvSpPr>
          <p:cNvPr id="45066" name="Rectangle 2"/>
          <p:cNvSpPr>
            <a:spLocks noGrp="1" noRot="1" noChangeAspect="1" noChangeArrowheads="1" noTextEdit="1"/>
          </p:cNvSpPr>
          <p:nvPr>
            <p:ph type="sldImg"/>
          </p:nvPr>
        </p:nvSpPr>
        <p:spPr>
          <a:xfrm>
            <a:off x="1154113" y="701675"/>
            <a:ext cx="4625975" cy="3468688"/>
          </a:xfrm>
          <a:ln/>
        </p:spPr>
      </p:sp>
      <p:sp>
        <p:nvSpPr>
          <p:cNvPr id="450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C7D69382-925E-433E-9085-532B00A6DE80}" type="slidenum">
              <a:rPr lang="en-GB" smtClean="0"/>
              <a:pPr>
                <a:defRPr/>
              </a:pPr>
              <a:t>20</a:t>
            </a:fld>
            <a:endParaRPr lang="en-GB" smtClean="0"/>
          </a:p>
        </p:txBody>
      </p:sp>
      <p:sp>
        <p:nvSpPr>
          <p:cNvPr id="46086"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608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6088"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6089"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F89ED292-DE23-45A9-8685-C337B1590D23}" type="slidenum">
              <a:rPr lang="en-US" i="0"/>
              <a:pPr algn="r" defTabSz="933450" eaLnBrk="0" hangingPunct="0"/>
              <a:t>20</a:t>
            </a:fld>
            <a:endParaRPr lang="en-US" i="0"/>
          </a:p>
        </p:txBody>
      </p:sp>
      <p:sp>
        <p:nvSpPr>
          <p:cNvPr id="46090" name="Rectangle 2"/>
          <p:cNvSpPr>
            <a:spLocks noGrp="1" noRot="1" noChangeAspect="1" noChangeArrowheads="1" noTextEdit="1"/>
          </p:cNvSpPr>
          <p:nvPr>
            <p:ph type="sldImg"/>
          </p:nvPr>
        </p:nvSpPr>
        <p:spPr>
          <a:xfrm>
            <a:off x="1154113" y="701675"/>
            <a:ext cx="4625975" cy="3468688"/>
          </a:xfrm>
          <a:ln/>
        </p:spPr>
      </p:sp>
      <p:sp>
        <p:nvSpPr>
          <p:cNvPr id="460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p>
            <a:pPr>
              <a:defRPr/>
            </a:pPr>
            <a:r>
              <a:rPr lang="en-GB" smtClean="0"/>
              <a:t>doc.: IEEE 802.11-08/1003r0</a:t>
            </a:r>
          </a:p>
        </p:txBody>
      </p:sp>
      <p:sp>
        <p:nvSpPr>
          <p:cNvPr id="17411" name="Rectangle 3"/>
          <p:cNvSpPr>
            <a:spLocks noGrp="1" noChangeArrowheads="1"/>
          </p:cNvSpPr>
          <p:nvPr>
            <p:ph type="dt" sz="quarter" idx="1"/>
          </p:nvPr>
        </p:nvSpPr>
        <p:spPr/>
        <p:txBody>
          <a:bodyPr/>
          <a:lstStyle/>
          <a:p>
            <a:pPr>
              <a:defRPr/>
            </a:pPr>
            <a:r>
              <a:rPr lang="en-GB" smtClean="0"/>
              <a:t>September 2008</a:t>
            </a:r>
          </a:p>
        </p:txBody>
      </p:sp>
      <p:sp>
        <p:nvSpPr>
          <p:cNvPr id="17412" name="Rectangle 6"/>
          <p:cNvSpPr>
            <a:spLocks noGrp="1" noChangeArrowheads="1"/>
          </p:cNvSpPr>
          <p:nvPr>
            <p:ph type="ftr" sz="quarter" idx="4"/>
          </p:nvPr>
        </p:nvSpPr>
        <p:spPr/>
        <p:txBody>
          <a:bodyPr/>
          <a:lstStyle/>
          <a:p>
            <a:pPr lvl="4">
              <a:defRPr/>
            </a:pPr>
            <a:r>
              <a:rPr lang="en-GB" smtClean="0"/>
              <a:t>Alex Ashley, NDS Ltd</a:t>
            </a:r>
          </a:p>
        </p:txBody>
      </p:sp>
      <p:sp>
        <p:nvSpPr>
          <p:cNvPr id="17413" name="Rectangle 7"/>
          <p:cNvSpPr>
            <a:spLocks noGrp="1" noChangeArrowheads="1"/>
          </p:cNvSpPr>
          <p:nvPr>
            <p:ph type="sldNum" sz="quarter" idx="5"/>
          </p:nvPr>
        </p:nvSpPr>
        <p:spPr/>
        <p:txBody>
          <a:bodyPr/>
          <a:lstStyle/>
          <a:p>
            <a:pPr>
              <a:defRPr/>
            </a:pPr>
            <a:r>
              <a:rPr lang="en-GB" smtClean="0"/>
              <a:t>Page </a:t>
            </a:r>
            <a:fld id="{2F7BF6D9-7043-4763-BCEB-6F627494668B}" type="slidenum">
              <a:rPr lang="en-GB" smtClean="0"/>
              <a:pPr>
                <a:defRPr/>
              </a:pPr>
              <a:t>2</a:t>
            </a:fld>
            <a:endParaRPr lang="en-GB" smtClean="0"/>
          </a:p>
        </p:txBody>
      </p:sp>
      <p:sp>
        <p:nvSpPr>
          <p:cNvPr id="30726"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3072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30728"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30729"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DF0480B8-8085-4608-9963-FBC053609A34}" type="slidenum">
              <a:rPr lang="en-US" i="0"/>
              <a:pPr algn="r" defTabSz="933450" eaLnBrk="0" hangingPunct="0"/>
              <a:t>2</a:t>
            </a:fld>
            <a:endParaRPr lang="en-US" i="0"/>
          </a:p>
        </p:txBody>
      </p:sp>
      <p:sp>
        <p:nvSpPr>
          <p:cNvPr id="30730" name="Rectangle 2"/>
          <p:cNvSpPr>
            <a:spLocks noGrp="1" noRot="1" noChangeAspect="1" noChangeArrowheads="1" noTextEdit="1"/>
          </p:cNvSpPr>
          <p:nvPr>
            <p:ph type="sldImg"/>
          </p:nvPr>
        </p:nvSpPr>
        <p:spPr>
          <a:xfrm>
            <a:off x="1154113" y="701675"/>
            <a:ext cx="4625975" cy="3468688"/>
          </a:xfrm>
          <a:ln cap="flat"/>
        </p:spPr>
      </p:sp>
      <p:sp>
        <p:nvSpPr>
          <p:cNvPr id="30731"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63C3769D-D045-4CAD-9874-66218B31C59E}" type="slidenum">
              <a:rPr lang="en-GB" smtClean="0"/>
              <a:pPr>
                <a:defRPr/>
              </a:pPr>
              <a:t>21</a:t>
            </a:fld>
            <a:endParaRPr lang="en-GB" smtClean="0"/>
          </a:p>
        </p:txBody>
      </p:sp>
      <p:sp>
        <p:nvSpPr>
          <p:cNvPr id="47110"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7111"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7112"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7113"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9BDF3F26-F0AD-49CB-9907-C9BBA874C15D}" type="slidenum">
              <a:rPr lang="en-US" i="0"/>
              <a:pPr algn="r" defTabSz="933450" eaLnBrk="0" hangingPunct="0"/>
              <a:t>21</a:t>
            </a:fld>
            <a:endParaRPr lang="en-US" i="0"/>
          </a:p>
        </p:txBody>
      </p:sp>
      <p:sp>
        <p:nvSpPr>
          <p:cNvPr id="47114" name="Rectangle 2"/>
          <p:cNvSpPr>
            <a:spLocks noGrp="1" noRot="1" noChangeAspect="1" noChangeArrowheads="1" noTextEdit="1"/>
          </p:cNvSpPr>
          <p:nvPr>
            <p:ph type="sldImg"/>
          </p:nvPr>
        </p:nvSpPr>
        <p:spPr>
          <a:xfrm>
            <a:off x="1154113" y="701675"/>
            <a:ext cx="4625975" cy="3468688"/>
          </a:xfrm>
          <a:ln/>
        </p:spPr>
      </p:sp>
      <p:sp>
        <p:nvSpPr>
          <p:cNvPr id="471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E6476E2A-BA84-40B8-9C24-9CA2AFEA939A}" type="slidenum">
              <a:rPr lang="en-GB" smtClean="0"/>
              <a:pPr>
                <a:defRPr/>
              </a:pPr>
              <a:t>22</a:t>
            </a:fld>
            <a:endParaRPr lang="en-GB" smtClean="0"/>
          </a:p>
        </p:txBody>
      </p:sp>
      <p:sp>
        <p:nvSpPr>
          <p:cNvPr id="48134"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813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8136"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8137"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FA66C883-2223-40DA-979E-BDA899C844BC}" type="slidenum">
              <a:rPr lang="en-US" i="0"/>
              <a:pPr algn="r" defTabSz="933450" eaLnBrk="0" hangingPunct="0"/>
              <a:t>22</a:t>
            </a:fld>
            <a:endParaRPr lang="en-US" i="0"/>
          </a:p>
        </p:txBody>
      </p:sp>
      <p:sp>
        <p:nvSpPr>
          <p:cNvPr id="48138" name="Rectangle 2"/>
          <p:cNvSpPr>
            <a:spLocks noGrp="1" noRot="1" noChangeAspect="1" noChangeArrowheads="1" noTextEdit="1"/>
          </p:cNvSpPr>
          <p:nvPr>
            <p:ph type="sldImg"/>
          </p:nvPr>
        </p:nvSpPr>
        <p:spPr>
          <a:xfrm>
            <a:off x="1154113" y="701675"/>
            <a:ext cx="4625975" cy="3468688"/>
          </a:xfrm>
          <a:ln/>
        </p:spPr>
      </p:sp>
      <p:sp>
        <p:nvSpPr>
          <p:cNvPr id="481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7AA53317-6B23-45D9-9D58-F2D98B755007}" type="slidenum">
              <a:rPr lang="en-GB" smtClean="0"/>
              <a:pPr>
                <a:defRPr/>
              </a:pPr>
              <a:t>23</a:t>
            </a:fld>
            <a:endParaRPr lang="en-GB" smtClean="0"/>
          </a:p>
        </p:txBody>
      </p:sp>
      <p:sp>
        <p:nvSpPr>
          <p:cNvPr id="49158"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4915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4916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49161"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C9169933-94E7-49E0-80A0-25554CC95554}" type="slidenum">
              <a:rPr lang="en-US" i="0"/>
              <a:pPr algn="r" defTabSz="933450" eaLnBrk="0" hangingPunct="0"/>
              <a:t>23</a:t>
            </a:fld>
            <a:endParaRPr lang="en-US" i="0"/>
          </a:p>
        </p:txBody>
      </p:sp>
      <p:sp>
        <p:nvSpPr>
          <p:cNvPr id="49162" name="Rectangle 2"/>
          <p:cNvSpPr>
            <a:spLocks noGrp="1" noRot="1" noChangeAspect="1" noChangeArrowheads="1" noTextEdit="1"/>
          </p:cNvSpPr>
          <p:nvPr>
            <p:ph type="sldImg"/>
          </p:nvPr>
        </p:nvSpPr>
        <p:spPr>
          <a:xfrm>
            <a:off x="1154113" y="701675"/>
            <a:ext cx="4625975" cy="3468688"/>
          </a:xfrm>
          <a:ln/>
        </p:spPr>
      </p:sp>
      <p:sp>
        <p:nvSpPr>
          <p:cNvPr id="491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08A79FDE-FC35-499E-ADB4-27C8A6999A03}" type="slidenum">
              <a:rPr lang="en-GB" smtClean="0"/>
              <a:pPr>
                <a:defRPr/>
              </a:pPr>
              <a:t>24</a:t>
            </a:fld>
            <a:endParaRPr lang="en-GB" smtClean="0"/>
          </a:p>
        </p:txBody>
      </p:sp>
      <p:sp>
        <p:nvSpPr>
          <p:cNvPr id="5018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018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018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018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FBD019F1-B6B2-48E5-A943-5FB168B80F8F}" type="slidenum">
              <a:rPr lang="en-US" i="0"/>
              <a:pPr algn="r" defTabSz="933450" eaLnBrk="0" hangingPunct="0"/>
              <a:t>24</a:t>
            </a:fld>
            <a:endParaRPr lang="en-US" i="0"/>
          </a:p>
        </p:txBody>
      </p:sp>
      <p:sp>
        <p:nvSpPr>
          <p:cNvPr id="50186" name="Rectangle 2"/>
          <p:cNvSpPr>
            <a:spLocks noGrp="1" noRot="1" noChangeAspect="1" noChangeArrowheads="1" noTextEdit="1"/>
          </p:cNvSpPr>
          <p:nvPr>
            <p:ph type="sldImg"/>
          </p:nvPr>
        </p:nvSpPr>
        <p:spPr>
          <a:xfrm>
            <a:off x="1154113" y="701675"/>
            <a:ext cx="4625975" cy="3468688"/>
          </a:xfrm>
          <a:ln/>
        </p:spPr>
      </p:sp>
      <p:sp>
        <p:nvSpPr>
          <p:cNvPr id="501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A400F2E6-12D7-4B08-A120-8DC974E8CECB}" type="slidenum">
              <a:rPr lang="en-GB" smtClean="0"/>
              <a:pPr>
                <a:defRPr/>
              </a:pPr>
              <a:t>25</a:t>
            </a:fld>
            <a:endParaRPr lang="en-GB" smtClean="0"/>
          </a:p>
        </p:txBody>
      </p:sp>
      <p:sp>
        <p:nvSpPr>
          <p:cNvPr id="52230"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2231"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2232"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2233"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2ED8397F-1014-4A9F-8EC4-6D1BB01D2450}" type="slidenum">
              <a:rPr lang="en-US" i="0"/>
              <a:pPr algn="r" defTabSz="933450" eaLnBrk="0" hangingPunct="0"/>
              <a:t>25</a:t>
            </a:fld>
            <a:endParaRPr lang="en-US" i="0"/>
          </a:p>
        </p:txBody>
      </p:sp>
      <p:sp>
        <p:nvSpPr>
          <p:cNvPr id="52234" name="Rectangle 2"/>
          <p:cNvSpPr>
            <a:spLocks noGrp="1" noRot="1" noChangeAspect="1" noChangeArrowheads="1" noTextEdit="1"/>
          </p:cNvSpPr>
          <p:nvPr>
            <p:ph type="sldImg"/>
          </p:nvPr>
        </p:nvSpPr>
        <p:spPr>
          <a:xfrm>
            <a:off x="1154113" y="701675"/>
            <a:ext cx="4625975" cy="3468688"/>
          </a:xfrm>
          <a:ln/>
        </p:spPr>
      </p:sp>
      <p:sp>
        <p:nvSpPr>
          <p:cNvPr id="52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C36AC102-7B59-4C32-BE9C-BCADB47BE546}" type="slidenum">
              <a:rPr lang="en-GB" smtClean="0"/>
              <a:pPr>
                <a:defRPr/>
              </a:pPr>
              <a:t>26</a:t>
            </a:fld>
            <a:endParaRPr lang="en-GB" smtClean="0"/>
          </a:p>
        </p:txBody>
      </p:sp>
      <p:sp>
        <p:nvSpPr>
          <p:cNvPr id="51206"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12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1208"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1209"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A636932D-04DF-4520-A51F-B3CBEB184456}" type="slidenum">
              <a:rPr lang="en-US" i="0"/>
              <a:pPr algn="r" defTabSz="933450" eaLnBrk="0" hangingPunct="0"/>
              <a:t>26</a:t>
            </a:fld>
            <a:endParaRPr lang="en-US" i="0"/>
          </a:p>
        </p:txBody>
      </p:sp>
      <p:sp>
        <p:nvSpPr>
          <p:cNvPr id="51210" name="Rectangle 2"/>
          <p:cNvSpPr>
            <a:spLocks noGrp="1" noRot="1" noChangeAspect="1" noChangeArrowheads="1" noTextEdit="1"/>
          </p:cNvSpPr>
          <p:nvPr>
            <p:ph type="sldImg"/>
          </p:nvPr>
        </p:nvSpPr>
        <p:spPr>
          <a:xfrm>
            <a:off x="1154113" y="701675"/>
            <a:ext cx="4625975" cy="3468688"/>
          </a:xfrm>
          <a:ln/>
        </p:spPr>
      </p:sp>
      <p:sp>
        <p:nvSpPr>
          <p:cNvPr id="512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A400F2E6-12D7-4B08-A120-8DC974E8CECB}" type="slidenum">
              <a:rPr lang="en-GB" smtClean="0"/>
              <a:pPr>
                <a:defRPr/>
              </a:pPr>
              <a:t>27</a:t>
            </a:fld>
            <a:endParaRPr lang="en-GB" smtClean="0"/>
          </a:p>
        </p:txBody>
      </p:sp>
      <p:sp>
        <p:nvSpPr>
          <p:cNvPr id="52230"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2231"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2232"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2233"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2ED8397F-1014-4A9F-8EC4-6D1BB01D2450}" type="slidenum">
              <a:rPr lang="en-US" i="0"/>
              <a:pPr algn="r" defTabSz="933450" eaLnBrk="0" hangingPunct="0"/>
              <a:t>27</a:t>
            </a:fld>
            <a:endParaRPr lang="en-US" i="0"/>
          </a:p>
        </p:txBody>
      </p:sp>
      <p:sp>
        <p:nvSpPr>
          <p:cNvPr id="52234" name="Rectangle 2"/>
          <p:cNvSpPr>
            <a:spLocks noGrp="1" noRot="1" noChangeAspect="1" noChangeArrowheads="1" noTextEdit="1"/>
          </p:cNvSpPr>
          <p:nvPr>
            <p:ph type="sldImg"/>
          </p:nvPr>
        </p:nvSpPr>
        <p:spPr>
          <a:xfrm>
            <a:off x="1154113" y="701675"/>
            <a:ext cx="4625975" cy="3468688"/>
          </a:xfrm>
          <a:ln/>
        </p:spPr>
      </p:sp>
      <p:sp>
        <p:nvSpPr>
          <p:cNvPr id="52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A400F2E6-12D7-4B08-A120-8DC974E8CECB}" type="slidenum">
              <a:rPr lang="en-GB" smtClean="0"/>
              <a:pPr>
                <a:defRPr/>
              </a:pPr>
              <a:t>28</a:t>
            </a:fld>
            <a:endParaRPr lang="en-GB" smtClean="0"/>
          </a:p>
        </p:txBody>
      </p:sp>
      <p:sp>
        <p:nvSpPr>
          <p:cNvPr id="52230"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2231"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2232"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2233"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2ED8397F-1014-4A9F-8EC4-6D1BB01D2450}" type="slidenum">
              <a:rPr lang="en-US" i="0"/>
              <a:pPr algn="r" defTabSz="933450" eaLnBrk="0" hangingPunct="0"/>
              <a:t>28</a:t>
            </a:fld>
            <a:endParaRPr lang="en-US" i="0"/>
          </a:p>
        </p:txBody>
      </p:sp>
      <p:sp>
        <p:nvSpPr>
          <p:cNvPr id="52234" name="Rectangle 2"/>
          <p:cNvSpPr>
            <a:spLocks noGrp="1" noRot="1" noChangeAspect="1" noChangeArrowheads="1" noTextEdit="1"/>
          </p:cNvSpPr>
          <p:nvPr>
            <p:ph type="sldImg"/>
          </p:nvPr>
        </p:nvSpPr>
        <p:spPr>
          <a:xfrm>
            <a:off x="1154113" y="701675"/>
            <a:ext cx="4625975" cy="3468688"/>
          </a:xfrm>
          <a:ln/>
        </p:spPr>
      </p:sp>
      <p:sp>
        <p:nvSpPr>
          <p:cNvPr id="52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A400F2E6-12D7-4B08-A120-8DC974E8CECB}" type="slidenum">
              <a:rPr lang="en-GB" smtClean="0"/>
              <a:pPr>
                <a:defRPr/>
              </a:pPr>
              <a:t>29</a:t>
            </a:fld>
            <a:endParaRPr lang="en-GB" smtClean="0"/>
          </a:p>
        </p:txBody>
      </p:sp>
      <p:sp>
        <p:nvSpPr>
          <p:cNvPr id="52230"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2231"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2232"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2233"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2ED8397F-1014-4A9F-8EC4-6D1BB01D2450}" type="slidenum">
              <a:rPr lang="en-US" i="0"/>
              <a:pPr algn="r" defTabSz="933450" eaLnBrk="0" hangingPunct="0"/>
              <a:t>29</a:t>
            </a:fld>
            <a:endParaRPr lang="en-US" i="0"/>
          </a:p>
        </p:txBody>
      </p:sp>
      <p:sp>
        <p:nvSpPr>
          <p:cNvPr id="52234" name="Rectangle 2"/>
          <p:cNvSpPr>
            <a:spLocks noGrp="1" noRot="1" noChangeAspect="1" noChangeArrowheads="1" noTextEdit="1"/>
          </p:cNvSpPr>
          <p:nvPr>
            <p:ph type="sldImg"/>
          </p:nvPr>
        </p:nvSpPr>
        <p:spPr>
          <a:xfrm>
            <a:off x="1154113" y="701675"/>
            <a:ext cx="4625975" cy="3468688"/>
          </a:xfrm>
          <a:ln/>
        </p:spPr>
      </p:sp>
      <p:sp>
        <p:nvSpPr>
          <p:cNvPr id="52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A400F2E6-12D7-4B08-A120-8DC974E8CECB}" type="slidenum">
              <a:rPr lang="en-GB" smtClean="0"/>
              <a:pPr>
                <a:defRPr/>
              </a:pPr>
              <a:t>30</a:t>
            </a:fld>
            <a:endParaRPr lang="en-GB" smtClean="0"/>
          </a:p>
        </p:txBody>
      </p:sp>
      <p:sp>
        <p:nvSpPr>
          <p:cNvPr id="52230"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2231"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2232"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2233"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2ED8397F-1014-4A9F-8EC4-6D1BB01D2450}" type="slidenum">
              <a:rPr lang="en-US" i="0"/>
              <a:pPr algn="r" defTabSz="933450" eaLnBrk="0" hangingPunct="0"/>
              <a:t>30</a:t>
            </a:fld>
            <a:endParaRPr lang="en-US" i="0"/>
          </a:p>
        </p:txBody>
      </p:sp>
      <p:sp>
        <p:nvSpPr>
          <p:cNvPr id="52234" name="Rectangle 2"/>
          <p:cNvSpPr>
            <a:spLocks noGrp="1" noRot="1" noChangeAspect="1" noChangeArrowheads="1" noTextEdit="1"/>
          </p:cNvSpPr>
          <p:nvPr>
            <p:ph type="sldImg"/>
          </p:nvPr>
        </p:nvSpPr>
        <p:spPr>
          <a:xfrm>
            <a:off x="1154113" y="701675"/>
            <a:ext cx="4625975" cy="3468688"/>
          </a:xfrm>
          <a:ln/>
        </p:spPr>
      </p:sp>
      <p:sp>
        <p:nvSpPr>
          <p:cNvPr id="52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54113" y="701675"/>
            <a:ext cx="4625975" cy="3468688"/>
          </a:xfrm>
          <a:ln/>
        </p:spPr>
      </p:sp>
      <p:sp>
        <p:nvSpPr>
          <p:cNvPr id="31747" name="Notes Placeholder 2"/>
          <p:cNvSpPr>
            <a:spLocks noGrp="1"/>
          </p:cNvSpPr>
          <p:nvPr>
            <p:ph type="body" idx="1"/>
          </p:nvPr>
        </p:nvSpPr>
        <p:spPr>
          <a:noFill/>
          <a:ln/>
        </p:spPr>
        <p:txBody>
          <a:bodyPr/>
          <a:lstStyle/>
          <a:p>
            <a:endParaRPr lang="en-US" smtClean="0"/>
          </a:p>
        </p:txBody>
      </p:sp>
      <p:sp>
        <p:nvSpPr>
          <p:cNvPr id="4" name="Header Placeholder 3"/>
          <p:cNvSpPr>
            <a:spLocks noGrp="1"/>
          </p:cNvSpPr>
          <p:nvPr>
            <p:ph type="hdr" sz="quarter"/>
          </p:nvPr>
        </p:nvSpPr>
        <p:spPr/>
        <p:txBody>
          <a:bodyPr/>
          <a:lstStyle/>
          <a:p>
            <a:pPr>
              <a:defRPr/>
            </a:pPr>
            <a:r>
              <a:rPr lang="en-GB" smtClean="0"/>
              <a:t>doc.: IEEE 802.11-08/1003r0</a:t>
            </a:r>
            <a:endParaRPr lang="en-GB"/>
          </a:p>
        </p:txBody>
      </p:sp>
      <p:sp>
        <p:nvSpPr>
          <p:cNvPr id="5" name="Date Placeholder 4"/>
          <p:cNvSpPr>
            <a:spLocks noGrp="1"/>
          </p:cNvSpPr>
          <p:nvPr>
            <p:ph type="dt" sz="quarter" idx="1"/>
          </p:nvPr>
        </p:nvSpPr>
        <p:spPr/>
        <p:txBody>
          <a:bodyPr/>
          <a:lstStyle/>
          <a:p>
            <a:pPr>
              <a:defRPr/>
            </a:pPr>
            <a:r>
              <a:rPr lang="en-GB" smtClean="0"/>
              <a:t>September 2008</a:t>
            </a:r>
            <a:endParaRPr lang="en-GB"/>
          </a:p>
        </p:txBody>
      </p:sp>
      <p:sp>
        <p:nvSpPr>
          <p:cNvPr id="6" name="Footer Placeholder 5"/>
          <p:cNvSpPr>
            <a:spLocks noGrp="1"/>
          </p:cNvSpPr>
          <p:nvPr>
            <p:ph type="ftr" sz="quarter" idx="4"/>
          </p:nvPr>
        </p:nvSpPr>
        <p:spPr/>
        <p:txBody>
          <a:bodyPr/>
          <a:lstStyle/>
          <a:p>
            <a:pPr lvl="4">
              <a:defRPr/>
            </a:pPr>
            <a:r>
              <a:rPr lang="en-GB" smtClean="0"/>
              <a:t>Alex Ashley, NDS Ltd</a:t>
            </a:r>
            <a:endParaRPr lang="en-GB"/>
          </a:p>
        </p:txBody>
      </p:sp>
      <p:sp>
        <p:nvSpPr>
          <p:cNvPr id="7" name="Slide Number Placeholder 6"/>
          <p:cNvSpPr>
            <a:spLocks noGrp="1"/>
          </p:cNvSpPr>
          <p:nvPr>
            <p:ph type="sldNum" sz="quarter" idx="5"/>
          </p:nvPr>
        </p:nvSpPr>
        <p:spPr/>
        <p:txBody>
          <a:bodyPr/>
          <a:lstStyle/>
          <a:p>
            <a:pPr>
              <a:defRPr/>
            </a:pPr>
            <a:r>
              <a:rPr lang="en-GB" smtClean="0"/>
              <a:t>Page </a:t>
            </a:r>
            <a:fld id="{FB7F86CA-C794-40C9-9093-19FF48594F43}" type="slidenum">
              <a:rPr lang="en-GB" smtClean="0"/>
              <a:pPr>
                <a:defRPr/>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GB" smtClean="0"/>
              <a:t>doc.: IEEE 802.11-08/1003r0</a:t>
            </a:r>
          </a:p>
        </p:txBody>
      </p:sp>
      <p:sp>
        <p:nvSpPr>
          <p:cNvPr id="24579" name="Rectangle 3"/>
          <p:cNvSpPr>
            <a:spLocks noGrp="1" noChangeArrowheads="1"/>
          </p:cNvSpPr>
          <p:nvPr>
            <p:ph type="dt" sz="quarter" idx="1"/>
          </p:nvPr>
        </p:nvSpPr>
        <p:spPr/>
        <p:txBody>
          <a:bodyPr/>
          <a:lstStyle/>
          <a:p>
            <a:pPr>
              <a:defRPr/>
            </a:pPr>
            <a:r>
              <a:rPr lang="en-GB" smtClean="0"/>
              <a:t>September 2008</a:t>
            </a:r>
          </a:p>
        </p:txBody>
      </p:sp>
      <p:sp>
        <p:nvSpPr>
          <p:cNvPr id="24580" name="Rectangle 6"/>
          <p:cNvSpPr>
            <a:spLocks noGrp="1" noChangeArrowheads="1"/>
          </p:cNvSpPr>
          <p:nvPr>
            <p:ph type="ftr" sz="quarter" idx="4"/>
          </p:nvPr>
        </p:nvSpPr>
        <p:spPr/>
        <p:txBody>
          <a:bodyPr/>
          <a:lstStyle/>
          <a:p>
            <a:pPr lvl="4">
              <a:defRPr/>
            </a:pPr>
            <a:r>
              <a:rPr lang="en-GB" smtClean="0"/>
              <a:t>Alex Ashley, NDS Ltd</a:t>
            </a:r>
          </a:p>
        </p:txBody>
      </p:sp>
      <p:sp>
        <p:nvSpPr>
          <p:cNvPr id="24581" name="Rectangle 7"/>
          <p:cNvSpPr>
            <a:spLocks noGrp="1" noChangeArrowheads="1"/>
          </p:cNvSpPr>
          <p:nvPr>
            <p:ph type="sldNum" sz="quarter" idx="5"/>
          </p:nvPr>
        </p:nvSpPr>
        <p:spPr/>
        <p:txBody>
          <a:bodyPr/>
          <a:lstStyle/>
          <a:p>
            <a:pPr>
              <a:defRPr/>
            </a:pPr>
            <a:r>
              <a:rPr lang="en-GB" smtClean="0"/>
              <a:t>Page </a:t>
            </a:r>
            <a:fld id="{677EBE85-9E76-42DE-BE96-2936C8E19FCB}" type="slidenum">
              <a:rPr lang="en-GB" smtClean="0"/>
              <a:pPr>
                <a:defRPr/>
              </a:pPr>
              <a:t>31</a:t>
            </a:fld>
            <a:endParaRPr lang="en-GB" smtClean="0"/>
          </a:p>
        </p:txBody>
      </p:sp>
      <p:sp>
        <p:nvSpPr>
          <p:cNvPr id="53254"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32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3256"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3257"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93E807E8-88F9-4047-B71B-666B02306D1D}" type="slidenum">
              <a:rPr lang="en-US" i="0"/>
              <a:pPr algn="r" defTabSz="933450" eaLnBrk="0" hangingPunct="0"/>
              <a:t>31</a:t>
            </a:fld>
            <a:endParaRPr lang="en-US" i="0"/>
          </a:p>
        </p:txBody>
      </p:sp>
      <p:sp>
        <p:nvSpPr>
          <p:cNvPr id="53258" name="Rectangle 2"/>
          <p:cNvSpPr>
            <a:spLocks noGrp="1" noRot="1" noChangeAspect="1" noChangeArrowheads="1" noTextEdit="1"/>
          </p:cNvSpPr>
          <p:nvPr>
            <p:ph type="sldImg"/>
          </p:nvPr>
        </p:nvSpPr>
        <p:spPr>
          <a:xfrm>
            <a:off x="1154113" y="701675"/>
            <a:ext cx="4625975" cy="3468688"/>
          </a:xfrm>
          <a:ln/>
        </p:spPr>
      </p:sp>
      <p:sp>
        <p:nvSpPr>
          <p:cNvPr id="532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p:txBody>
          <a:bodyPr/>
          <a:lstStyle/>
          <a:p>
            <a:pPr>
              <a:defRPr/>
            </a:pPr>
            <a:r>
              <a:rPr lang="en-GB" smtClean="0"/>
              <a:t>doc.: IEEE 802.11-08/1003r0</a:t>
            </a:r>
          </a:p>
        </p:txBody>
      </p:sp>
      <p:sp>
        <p:nvSpPr>
          <p:cNvPr id="25603" name="Rectangle 3"/>
          <p:cNvSpPr>
            <a:spLocks noGrp="1" noChangeArrowheads="1"/>
          </p:cNvSpPr>
          <p:nvPr>
            <p:ph type="dt" sz="quarter" idx="1"/>
          </p:nvPr>
        </p:nvSpPr>
        <p:spPr/>
        <p:txBody>
          <a:bodyPr/>
          <a:lstStyle/>
          <a:p>
            <a:pPr>
              <a:defRPr/>
            </a:pPr>
            <a:r>
              <a:rPr lang="en-GB" smtClean="0"/>
              <a:t>September 2008</a:t>
            </a:r>
          </a:p>
        </p:txBody>
      </p:sp>
      <p:sp>
        <p:nvSpPr>
          <p:cNvPr id="25604" name="Rectangle 6"/>
          <p:cNvSpPr>
            <a:spLocks noGrp="1" noChangeArrowheads="1"/>
          </p:cNvSpPr>
          <p:nvPr>
            <p:ph type="ftr" sz="quarter" idx="4"/>
          </p:nvPr>
        </p:nvSpPr>
        <p:spPr/>
        <p:txBody>
          <a:bodyPr/>
          <a:lstStyle/>
          <a:p>
            <a:pPr lvl="4">
              <a:defRPr/>
            </a:pPr>
            <a:r>
              <a:rPr lang="en-GB" smtClean="0"/>
              <a:t>Alex Ashley, NDS Ltd</a:t>
            </a:r>
          </a:p>
        </p:txBody>
      </p:sp>
      <p:sp>
        <p:nvSpPr>
          <p:cNvPr id="25605" name="Rectangle 7"/>
          <p:cNvSpPr>
            <a:spLocks noGrp="1" noChangeArrowheads="1"/>
          </p:cNvSpPr>
          <p:nvPr>
            <p:ph type="sldNum" sz="quarter" idx="5"/>
          </p:nvPr>
        </p:nvSpPr>
        <p:spPr/>
        <p:txBody>
          <a:bodyPr/>
          <a:lstStyle/>
          <a:p>
            <a:pPr>
              <a:defRPr/>
            </a:pPr>
            <a:r>
              <a:rPr lang="en-GB" smtClean="0"/>
              <a:t>Page </a:t>
            </a:r>
            <a:fld id="{28A9EC80-A578-44E5-9AF7-BECC532E922D}" type="slidenum">
              <a:rPr lang="en-GB" smtClean="0"/>
              <a:pPr>
                <a:defRPr/>
              </a:pPr>
              <a:t>32</a:t>
            </a:fld>
            <a:endParaRPr lang="en-GB" smtClean="0"/>
          </a:p>
        </p:txBody>
      </p:sp>
      <p:sp>
        <p:nvSpPr>
          <p:cNvPr id="54278"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42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428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4281"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5A34A1DE-6FB9-41DD-97A3-3ADE8CD3F6D7}" type="slidenum">
              <a:rPr lang="en-US" i="0"/>
              <a:pPr algn="r" defTabSz="933450" eaLnBrk="0" hangingPunct="0"/>
              <a:t>32</a:t>
            </a:fld>
            <a:endParaRPr lang="en-US" i="0"/>
          </a:p>
        </p:txBody>
      </p:sp>
      <p:sp>
        <p:nvSpPr>
          <p:cNvPr id="54282" name="Rectangle 2"/>
          <p:cNvSpPr>
            <a:spLocks noGrp="1" noRot="1" noChangeAspect="1" noChangeArrowheads="1" noTextEdit="1"/>
          </p:cNvSpPr>
          <p:nvPr>
            <p:ph type="sldImg"/>
          </p:nvPr>
        </p:nvSpPr>
        <p:spPr>
          <a:xfrm>
            <a:off x="1154113" y="701675"/>
            <a:ext cx="4625975" cy="3468688"/>
          </a:xfrm>
          <a:ln/>
        </p:spPr>
      </p:sp>
      <p:sp>
        <p:nvSpPr>
          <p:cNvPr id="542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p:txBody>
          <a:bodyPr/>
          <a:lstStyle/>
          <a:p>
            <a:pPr>
              <a:defRPr/>
            </a:pPr>
            <a:r>
              <a:rPr lang="en-GB" smtClean="0"/>
              <a:t>doc.: IEEE 802.11-08/1003r0</a:t>
            </a:r>
          </a:p>
        </p:txBody>
      </p:sp>
      <p:sp>
        <p:nvSpPr>
          <p:cNvPr id="25603" name="Rectangle 3"/>
          <p:cNvSpPr>
            <a:spLocks noGrp="1" noChangeArrowheads="1"/>
          </p:cNvSpPr>
          <p:nvPr>
            <p:ph type="dt" sz="quarter" idx="1"/>
          </p:nvPr>
        </p:nvSpPr>
        <p:spPr/>
        <p:txBody>
          <a:bodyPr/>
          <a:lstStyle/>
          <a:p>
            <a:pPr>
              <a:defRPr/>
            </a:pPr>
            <a:r>
              <a:rPr lang="en-GB" smtClean="0"/>
              <a:t>September 2008</a:t>
            </a:r>
          </a:p>
        </p:txBody>
      </p:sp>
      <p:sp>
        <p:nvSpPr>
          <p:cNvPr id="25604" name="Rectangle 6"/>
          <p:cNvSpPr>
            <a:spLocks noGrp="1" noChangeArrowheads="1"/>
          </p:cNvSpPr>
          <p:nvPr>
            <p:ph type="ftr" sz="quarter" idx="4"/>
          </p:nvPr>
        </p:nvSpPr>
        <p:spPr/>
        <p:txBody>
          <a:bodyPr/>
          <a:lstStyle/>
          <a:p>
            <a:pPr lvl="4">
              <a:defRPr/>
            </a:pPr>
            <a:r>
              <a:rPr lang="en-GB" smtClean="0"/>
              <a:t>Alex Ashley, NDS Ltd</a:t>
            </a:r>
          </a:p>
        </p:txBody>
      </p:sp>
      <p:sp>
        <p:nvSpPr>
          <p:cNvPr id="25605" name="Rectangle 7"/>
          <p:cNvSpPr>
            <a:spLocks noGrp="1" noChangeArrowheads="1"/>
          </p:cNvSpPr>
          <p:nvPr>
            <p:ph type="sldNum" sz="quarter" idx="5"/>
          </p:nvPr>
        </p:nvSpPr>
        <p:spPr/>
        <p:txBody>
          <a:bodyPr/>
          <a:lstStyle/>
          <a:p>
            <a:pPr>
              <a:defRPr/>
            </a:pPr>
            <a:r>
              <a:rPr lang="en-GB" smtClean="0"/>
              <a:t>Page </a:t>
            </a:r>
            <a:fld id="{28A9EC80-A578-44E5-9AF7-BECC532E922D}" type="slidenum">
              <a:rPr lang="en-GB" smtClean="0"/>
              <a:pPr>
                <a:defRPr/>
              </a:pPr>
              <a:t>33</a:t>
            </a:fld>
            <a:endParaRPr lang="en-GB" smtClean="0"/>
          </a:p>
        </p:txBody>
      </p:sp>
      <p:sp>
        <p:nvSpPr>
          <p:cNvPr id="54278"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542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5428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54281"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5A34A1DE-6FB9-41DD-97A3-3ADE8CD3F6D7}" type="slidenum">
              <a:rPr lang="en-US" i="0"/>
              <a:pPr algn="r" defTabSz="933450" eaLnBrk="0" hangingPunct="0"/>
              <a:t>33</a:t>
            </a:fld>
            <a:endParaRPr lang="en-US" i="0"/>
          </a:p>
        </p:txBody>
      </p:sp>
      <p:sp>
        <p:nvSpPr>
          <p:cNvPr id="54282" name="Rectangle 2"/>
          <p:cNvSpPr>
            <a:spLocks noGrp="1" noRot="1" noChangeAspect="1" noChangeArrowheads="1" noTextEdit="1"/>
          </p:cNvSpPr>
          <p:nvPr>
            <p:ph type="sldImg"/>
          </p:nvPr>
        </p:nvSpPr>
        <p:spPr>
          <a:xfrm>
            <a:off x="1154113" y="701675"/>
            <a:ext cx="4625975" cy="3468688"/>
          </a:xfrm>
          <a:ln/>
        </p:spPr>
      </p:sp>
      <p:sp>
        <p:nvSpPr>
          <p:cNvPr id="542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p>
            <a:pPr>
              <a:defRPr/>
            </a:pPr>
            <a:r>
              <a:rPr lang="en-GB" smtClean="0"/>
              <a:t>doc.: IEEE 802.11-08/1003r0</a:t>
            </a:r>
          </a:p>
        </p:txBody>
      </p:sp>
      <p:sp>
        <p:nvSpPr>
          <p:cNvPr id="18435" name="Rectangle 3"/>
          <p:cNvSpPr>
            <a:spLocks noGrp="1" noChangeArrowheads="1"/>
          </p:cNvSpPr>
          <p:nvPr>
            <p:ph type="dt" sz="quarter" idx="1"/>
          </p:nvPr>
        </p:nvSpPr>
        <p:spPr/>
        <p:txBody>
          <a:bodyPr/>
          <a:lstStyle/>
          <a:p>
            <a:pPr>
              <a:defRPr/>
            </a:pPr>
            <a:r>
              <a:rPr lang="en-GB" smtClean="0"/>
              <a:t>September 2008</a:t>
            </a:r>
          </a:p>
        </p:txBody>
      </p:sp>
      <p:sp>
        <p:nvSpPr>
          <p:cNvPr id="18436" name="Rectangle 6"/>
          <p:cNvSpPr>
            <a:spLocks noGrp="1" noChangeArrowheads="1"/>
          </p:cNvSpPr>
          <p:nvPr>
            <p:ph type="ftr" sz="quarter" idx="4"/>
          </p:nvPr>
        </p:nvSpPr>
        <p:spPr/>
        <p:txBody>
          <a:bodyPr/>
          <a:lstStyle/>
          <a:p>
            <a:pPr lvl="4">
              <a:defRPr/>
            </a:pPr>
            <a:r>
              <a:rPr lang="en-GB" smtClean="0"/>
              <a:t>Alex Ashley, NDS Ltd</a:t>
            </a:r>
          </a:p>
        </p:txBody>
      </p:sp>
      <p:sp>
        <p:nvSpPr>
          <p:cNvPr id="18437" name="Rectangle 7"/>
          <p:cNvSpPr>
            <a:spLocks noGrp="1" noChangeArrowheads="1"/>
          </p:cNvSpPr>
          <p:nvPr>
            <p:ph type="sldNum" sz="quarter" idx="5"/>
          </p:nvPr>
        </p:nvSpPr>
        <p:spPr/>
        <p:txBody>
          <a:bodyPr/>
          <a:lstStyle/>
          <a:p>
            <a:pPr>
              <a:defRPr/>
            </a:pPr>
            <a:r>
              <a:rPr lang="en-GB" smtClean="0"/>
              <a:t>Page </a:t>
            </a:r>
            <a:fld id="{D4A5938D-3FE2-4762-8CA0-6E41750A594F}" type="slidenum">
              <a:rPr lang="en-GB" smtClean="0"/>
              <a:pPr>
                <a:defRPr/>
              </a:pPr>
              <a:t>4</a:t>
            </a:fld>
            <a:endParaRPr lang="en-GB" smtClean="0"/>
          </a:p>
        </p:txBody>
      </p:sp>
      <p:sp>
        <p:nvSpPr>
          <p:cNvPr id="32774"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327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32776"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32777"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8267794E-C43E-4A94-88EC-28AD76031E6B}" type="slidenum">
              <a:rPr lang="en-US" i="0"/>
              <a:pPr algn="r" defTabSz="933450" eaLnBrk="0" hangingPunct="0"/>
              <a:t>4</a:t>
            </a:fld>
            <a:endParaRPr lang="en-US" i="0"/>
          </a:p>
        </p:txBody>
      </p:sp>
      <p:sp>
        <p:nvSpPr>
          <p:cNvPr id="32778" name="Rectangle 2"/>
          <p:cNvSpPr>
            <a:spLocks noGrp="1" noRot="1" noChangeAspect="1" noChangeArrowheads="1" noTextEdit="1"/>
          </p:cNvSpPr>
          <p:nvPr>
            <p:ph type="sldImg"/>
          </p:nvPr>
        </p:nvSpPr>
        <p:spPr>
          <a:xfrm>
            <a:off x="1154113" y="701675"/>
            <a:ext cx="4625975" cy="3468688"/>
          </a:xfrm>
          <a:ln/>
        </p:spPr>
      </p:sp>
      <p:sp>
        <p:nvSpPr>
          <p:cNvPr id="327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p>
            <a:pPr>
              <a:defRPr/>
            </a:pPr>
            <a:r>
              <a:rPr lang="en-GB" smtClean="0"/>
              <a:t>doc.: IEEE 802.11-08/1003r0</a:t>
            </a:r>
          </a:p>
        </p:txBody>
      </p:sp>
      <p:sp>
        <p:nvSpPr>
          <p:cNvPr id="19459" name="Rectangle 3"/>
          <p:cNvSpPr>
            <a:spLocks noGrp="1" noChangeArrowheads="1"/>
          </p:cNvSpPr>
          <p:nvPr>
            <p:ph type="dt" sz="quarter" idx="1"/>
          </p:nvPr>
        </p:nvSpPr>
        <p:spPr/>
        <p:txBody>
          <a:bodyPr/>
          <a:lstStyle/>
          <a:p>
            <a:pPr>
              <a:defRPr/>
            </a:pPr>
            <a:r>
              <a:rPr lang="en-GB" smtClean="0"/>
              <a:t>September 2008</a:t>
            </a:r>
          </a:p>
        </p:txBody>
      </p:sp>
      <p:sp>
        <p:nvSpPr>
          <p:cNvPr id="19460" name="Rectangle 6"/>
          <p:cNvSpPr>
            <a:spLocks noGrp="1" noChangeArrowheads="1"/>
          </p:cNvSpPr>
          <p:nvPr>
            <p:ph type="ftr" sz="quarter" idx="4"/>
          </p:nvPr>
        </p:nvSpPr>
        <p:spPr/>
        <p:txBody>
          <a:bodyPr/>
          <a:lstStyle/>
          <a:p>
            <a:pPr lvl="4">
              <a:defRPr/>
            </a:pPr>
            <a:r>
              <a:rPr lang="en-GB" smtClean="0"/>
              <a:t>Alex Ashley, NDS Ltd</a:t>
            </a:r>
          </a:p>
        </p:txBody>
      </p:sp>
      <p:sp>
        <p:nvSpPr>
          <p:cNvPr id="19461" name="Rectangle 7"/>
          <p:cNvSpPr>
            <a:spLocks noGrp="1" noChangeArrowheads="1"/>
          </p:cNvSpPr>
          <p:nvPr>
            <p:ph type="sldNum" sz="quarter" idx="5"/>
          </p:nvPr>
        </p:nvSpPr>
        <p:spPr/>
        <p:txBody>
          <a:bodyPr/>
          <a:lstStyle/>
          <a:p>
            <a:pPr>
              <a:defRPr/>
            </a:pPr>
            <a:r>
              <a:rPr lang="en-GB" smtClean="0"/>
              <a:t>Page </a:t>
            </a:r>
            <a:fld id="{4367493C-B3E0-44E6-878C-1A187DCBBBD5}" type="slidenum">
              <a:rPr lang="en-GB" smtClean="0"/>
              <a:pPr>
                <a:defRPr/>
              </a:pPr>
              <a:t>5</a:t>
            </a:fld>
            <a:endParaRPr lang="en-GB" smtClean="0"/>
          </a:p>
        </p:txBody>
      </p:sp>
      <p:sp>
        <p:nvSpPr>
          <p:cNvPr id="33798"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3379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3380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33801"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AC608135-3B1B-4FCE-96E0-7EF712DBF8B1}" type="slidenum">
              <a:rPr lang="en-US" i="0"/>
              <a:pPr algn="r" defTabSz="933450" eaLnBrk="0" hangingPunct="0"/>
              <a:t>5</a:t>
            </a:fld>
            <a:endParaRPr lang="en-US" i="0"/>
          </a:p>
        </p:txBody>
      </p:sp>
      <p:sp>
        <p:nvSpPr>
          <p:cNvPr id="33802" name="Rectangle 2"/>
          <p:cNvSpPr>
            <a:spLocks noGrp="1" noRot="1" noChangeAspect="1" noChangeArrowheads="1" noTextEdit="1"/>
          </p:cNvSpPr>
          <p:nvPr>
            <p:ph type="sldImg"/>
          </p:nvPr>
        </p:nvSpPr>
        <p:spPr>
          <a:xfrm>
            <a:off x="1154113" y="701675"/>
            <a:ext cx="4625975" cy="3468688"/>
          </a:xfrm>
          <a:ln/>
        </p:spPr>
      </p:sp>
      <p:sp>
        <p:nvSpPr>
          <p:cNvPr id="338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p:spPr>
        <p:txBody>
          <a:bodyPr/>
          <a:lstStyle/>
          <a:p>
            <a:endParaRPr lang="en-US" smtClean="0"/>
          </a:p>
        </p:txBody>
      </p:sp>
      <p:sp>
        <p:nvSpPr>
          <p:cNvPr id="4" name="Header Placeholder 3"/>
          <p:cNvSpPr>
            <a:spLocks noGrp="1"/>
          </p:cNvSpPr>
          <p:nvPr>
            <p:ph type="hdr" sz="quarter"/>
          </p:nvPr>
        </p:nvSpPr>
        <p:spPr/>
        <p:txBody>
          <a:bodyPr/>
          <a:lstStyle/>
          <a:p>
            <a:pPr>
              <a:defRPr/>
            </a:pPr>
            <a:r>
              <a:rPr lang="en-GB" smtClean="0"/>
              <a:t>doc.: IEEE 802.11-08/1003r0</a:t>
            </a:r>
            <a:endParaRPr lang="en-GB"/>
          </a:p>
        </p:txBody>
      </p:sp>
      <p:sp>
        <p:nvSpPr>
          <p:cNvPr id="5" name="Date Placeholder 4"/>
          <p:cNvSpPr>
            <a:spLocks noGrp="1"/>
          </p:cNvSpPr>
          <p:nvPr>
            <p:ph type="dt" sz="quarter" idx="1"/>
          </p:nvPr>
        </p:nvSpPr>
        <p:spPr/>
        <p:txBody>
          <a:bodyPr/>
          <a:lstStyle/>
          <a:p>
            <a:pPr>
              <a:defRPr/>
            </a:pPr>
            <a:r>
              <a:rPr lang="en-GB" smtClean="0"/>
              <a:t>September 2008</a:t>
            </a:r>
            <a:endParaRPr lang="en-GB"/>
          </a:p>
        </p:txBody>
      </p:sp>
      <p:sp>
        <p:nvSpPr>
          <p:cNvPr id="6" name="Footer Placeholder 5"/>
          <p:cNvSpPr>
            <a:spLocks noGrp="1"/>
          </p:cNvSpPr>
          <p:nvPr>
            <p:ph type="ftr" sz="quarter" idx="4"/>
          </p:nvPr>
        </p:nvSpPr>
        <p:spPr/>
        <p:txBody>
          <a:bodyPr/>
          <a:lstStyle/>
          <a:p>
            <a:pPr lvl="4">
              <a:defRPr/>
            </a:pPr>
            <a:r>
              <a:rPr lang="en-GB" smtClean="0"/>
              <a:t>Alex Ashley, NDS Ltd</a:t>
            </a:r>
            <a:endParaRPr lang="en-GB"/>
          </a:p>
        </p:txBody>
      </p:sp>
      <p:sp>
        <p:nvSpPr>
          <p:cNvPr id="7" name="Slide Number Placeholder 6"/>
          <p:cNvSpPr>
            <a:spLocks noGrp="1"/>
          </p:cNvSpPr>
          <p:nvPr>
            <p:ph type="sldNum" sz="quarter" idx="5"/>
          </p:nvPr>
        </p:nvSpPr>
        <p:spPr/>
        <p:txBody>
          <a:bodyPr/>
          <a:lstStyle/>
          <a:p>
            <a:pPr>
              <a:defRPr/>
            </a:pPr>
            <a:r>
              <a:rPr lang="en-GB" smtClean="0"/>
              <a:t>Page </a:t>
            </a:r>
            <a:fld id="{96A6AEF0-421D-4006-92F3-3F0F9B27FA48}"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p:txBody>
          <a:bodyPr/>
          <a:lstStyle/>
          <a:p>
            <a:pPr>
              <a:defRPr/>
            </a:pPr>
            <a:r>
              <a:rPr lang="en-GB" smtClean="0"/>
              <a:t>doc.: IEEE 802.11-08/1003r0</a:t>
            </a:r>
          </a:p>
        </p:txBody>
      </p:sp>
      <p:sp>
        <p:nvSpPr>
          <p:cNvPr id="20483" name="Rectangle 3"/>
          <p:cNvSpPr>
            <a:spLocks noGrp="1" noChangeArrowheads="1"/>
          </p:cNvSpPr>
          <p:nvPr>
            <p:ph type="dt" sz="quarter" idx="1"/>
          </p:nvPr>
        </p:nvSpPr>
        <p:spPr/>
        <p:txBody>
          <a:bodyPr/>
          <a:lstStyle/>
          <a:p>
            <a:pPr>
              <a:defRPr/>
            </a:pPr>
            <a:r>
              <a:rPr lang="en-GB" smtClean="0"/>
              <a:t>September 2008</a:t>
            </a:r>
          </a:p>
        </p:txBody>
      </p:sp>
      <p:sp>
        <p:nvSpPr>
          <p:cNvPr id="20484" name="Rectangle 6"/>
          <p:cNvSpPr>
            <a:spLocks noGrp="1" noChangeArrowheads="1"/>
          </p:cNvSpPr>
          <p:nvPr>
            <p:ph type="ftr" sz="quarter" idx="4"/>
          </p:nvPr>
        </p:nvSpPr>
        <p:spPr/>
        <p:txBody>
          <a:bodyPr/>
          <a:lstStyle/>
          <a:p>
            <a:pPr lvl="4">
              <a:defRPr/>
            </a:pPr>
            <a:r>
              <a:rPr lang="en-GB" smtClean="0"/>
              <a:t>Alex Ashley, NDS Ltd</a:t>
            </a:r>
          </a:p>
        </p:txBody>
      </p:sp>
      <p:sp>
        <p:nvSpPr>
          <p:cNvPr id="20485" name="Rectangle 7"/>
          <p:cNvSpPr>
            <a:spLocks noGrp="1" noChangeArrowheads="1"/>
          </p:cNvSpPr>
          <p:nvPr>
            <p:ph type="sldNum" sz="quarter" idx="5"/>
          </p:nvPr>
        </p:nvSpPr>
        <p:spPr/>
        <p:txBody>
          <a:bodyPr/>
          <a:lstStyle/>
          <a:p>
            <a:pPr>
              <a:defRPr/>
            </a:pPr>
            <a:r>
              <a:rPr lang="en-GB" smtClean="0"/>
              <a:t>Page </a:t>
            </a:r>
            <a:fld id="{F1C9A7F5-B082-498F-ACE0-96B77E2400A9}" type="slidenum">
              <a:rPr lang="en-GB" smtClean="0"/>
              <a:pPr>
                <a:defRPr/>
              </a:pPr>
              <a:t>7</a:t>
            </a:fld>
            <a:endParaRPr lang="en-GB" smtClean="0"/>
          </a:p>
        </p:txBody>
      </p:sp>
      <p:sp>
        <p:nvSpPr>
          <p:cNvPr id="35846"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i="0"/>
              <a:t>doc.: IEEE 802.11-07/2752r1</a:t>
            </a:r>
          </a:p>
        </p:txBody>
      </p:sp>
      <p:sp>
        <p:nvSpPr>
          <p:cNvPr id="3584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i="0"/>
              <a:t>November 2007</a:t>
            </a:r>
          </a:p>
        </p:txBody>
      </p:sp>
      <p:sp>
        <p:nvSpPr>
          <p:cNvPr id="35848"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i="0"/>
              <a:t>Peter Ecclesine, Cisco Systems</a:t>
            </a:r>
          </a:p>
        </p:txBody>
      </p:sp>
      <p:sp>
        <p:nvSpPr>
          <p:cNvPr id="35849"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eaLnBrk="0" hangingPunct="0"/>
            <a:r>
              <a:rPr lang="en-US" i="0"/>
              <a:t>Page </a:t>
            </a:r>
            <a:fld id="{E1198FBD-FA9F-4980-8E6F-C01492B6A214}" type="slidenum">
              <a:rPr lang="en-US" i="0"/>
              <a:pPr algn="r" defTabSz="933450" eaLnBrk="0" hangingPunct="0"/>
              <a:t>7</a:t>
            </a:fld>
            <a:endParaRPr lang="en-US" i="0"/>
          </a:p>
        </p:txBody>
      </p:sp>
      <p:sp>
        <p:nvSpPr>
          <p:cNvPr id="35850" name="Rectangle 2"/>
          <p:cNvSpPr>
            <a:spLocks noGrp="1" noChangeArrowheads="1"/>
          </p:cNvSpPr>
          <p:nvPr>
            <p:ph type="body" idx="1"/>
          </p:nvPr>
        </p:nvSpPr>
        <p:spPr>
          <a:xfrm>
            <a:off x="925513" y="4408488"/>
            <a:ext cx="5083175" cy="4175125"/>
          </a:xfrm>
          <a:noFill/>
          <a:ln/>
        </p:spPr>
        <p:txBody>
          <a:bodyPr lIns="91678" tIns="45035" rIns="91678" bIns="45035"/>
          <a:lstStyle/>
          <a:p>
            <a:endParaRPr lang="en-US" smtClean="0"/>
          </a:p>
        </p:txBody>
      </p:sp>
      <p:sp>
        <p:nvSpPr>
          <p:cNvPr id="35851"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p:spPr>
        <p:txBody>
          <a:bodyPr/>
          <a:lstStyle/>
          <a:p>
            <a:endParaRPr lang="en-US" smtClean="0"/>
          </a:p>
        </p:txBody>
      </p:sp>
      <p:sp>
        <p:nvSpPr>
          <p:cNvPr id="4" name="Header Placeholder 3"/>
          <p:cNvSpPr>
            <a:spLocks noGrp="1"/>
          </p:cNvSpPr>
          <p:nvPr>
            <p:ph type="hdr" sz="quarter"/>
          </p:nvPr>
        </p:nvSpPr>
        <p:spPr/>
        <p:txBody>
          <a:bodyPr/>
          <a:lstStyle/>
          <a:p>
            <a:pPr>
              <a:defRPr/>
            </a:pPr>
            <a:r>
              <a:rPr lang="en-GB" smtClean="0"/>
              <a:t>doc.: IEEE 802.11-08/1003r0</a:t>
            </a:r>
            <a:endParaRPr lang="en-GB"/>
          </a:p>
        </p:txBody>
      </p:sp>
      <p:sp>
        <p:nvSpPr>
          <p:cNvPr id="5" name="Date Placeholder 4"/>
          <p:cNvSpPr>
            <a:spLocks noGrp="1"/>
          </p:cNvSpPr>
          <p:nvPr>
            <p:ph type="dt" sz="quarter" idx="1"/>
          </p:nvPr>
        </p:nvSpPr>
        <p:spPr/>
        <p:txBody>
          <a:bodyPr/>
          <a:lstStyle/>
          <a:p>
            <a:pPr>
              <a:defRPr/>
            </a:pPr>
            <a:r>
              <a:rPr lang="en-GB" smtClean="0"/>
              <a:t>September 2008</a:t>
            </a:r>
            <a:endParaRPr lang="en-GB"/>
          </a:p>
        </p:txBody>
      </p:sp>
      <p:sp>
        <p:nvSpPr>
          <p:cNvPr id="6" name="Footer Placeholder 5"/>
          <p:cNvSpPr>
            <a:spLocks noGrp="1"/>
          </p:cNvSpPr>
          <p:nvPr>
            <p:ph type="ftr" sz="quarter" idx="4"/>
          </p:nvPr>
        </p:nvSpPr>
        <p:spPr/>
        <p:txBody>
          <a:bodyPr/>
          <a:lstStyle/>
          <a:p>
            <a:pPr lvl="4">
              <a:defRPr/>
            </a:pPr>
            <a:r>
              <a:rPr lang="en-GB" smtClean="0"/>
              <a:t>Alex Ashley, NDS Ltd</a:t>
            </a:r>
            <a:endParaRPr lang="en-GB"/>
          </a:p>
        </p:txBody>
      </p:sp>
      <p:sp>
        <p:nvSpPr>
          <p:cNvPr id="7" name="Slide Number Placeholder 6"/>
          <p:cNvSpPr>
            <a:spLocks noGrp="1"/>
          </p:cNvSpPr>
          <p:nvPr>
            <p:ph type="sldNum" sz="quarter" idx="5"/>
          </p:nvPr>
        </p:nvSpPr>
        <p:spPr/>
        <p:txBody>
          <a:bodyPr/>
          <a:lstStyle/>
          <a:p>
            <a:pPr>
              <a:defRPr/>
            </a:pPr>
            <a:r>
              <a:rPr lang="en-GB" smtClean="0"/>
              <a:t>Page </a:t>
            </a:r>
            <a:fld id="{320CE46A-6890-406B-91B6-743102D7F01F}"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p:txBody>
          <a:bodyPr/>
          <a:lstStyle/>
          <a:p>
            <a:pPr>
              <a:defRPr/>
            </a:pPr>
            <a:r>
              <a:rPr lang="en-GB" smtClean="0"/>
              <a:t>doc.: IEEE 802.11-08/1003r0</a:t>
            </a:r>
          </a:p>
        </p:txBody>
      </p:sp>
      <p:sp>
        <p:nvSpPr>
          <p:cNvPr id="21507" name="Rectangle 3"/>
          <p:cNvSpPr>
            <a:spLocks noGrp="1" noChangeArrowheads="1"/>
          </p:cNvSpPr>
          <p:nvPr>
            <p:ph type="dt" sz="quarter" idx="1"/>
          </p:nvPr>
        </p:nvSpPr>
        <p:spPr/>
        <p:txBody>
          <a:bodyPr/>
          <a:lstStyle/>
          <a:p>
            <a:pPr>
              <a:defRPr/>
            </a:pPr>
            <a:r>
              <a:rPr lang="en-GB" smtClean="0"/>
              <a:t>September 2008</a:t>
            </a:r>
          </a:p>
        </p:txBody>
      </p:sp>
      <p:sp>
        <p:nvSpPr>
          <p:cNvPr id="21508" name="Rectangle 6"/>
          <p:cNvSpPr>
            <a:spLocks noGrp="1" noChangeArrowheads="1"/>
          </p:cNvSpPr>
          <p:nvPr>
            <p:ph type="ftr" sz="quarter" idx="4"/>
          </p:nvPr>
        </p:nvSpPr>
        <p:spPr/>
        <p:txBody>
          <a:bodyPr/>
          <a:lstStyle/>
          <a:p>
            <a:pPr lvl="4">
              <a:defRPr/>
            </a:pPr>
            <a:r>
              <a:rPr lang="en-GB" smtClean="0"/>
              <a:t>Alex Ashley, NDS Ltd</a:t>
            </a:r>
          </a:p>
        </p:txBody>
      </p:sp>
      <p:sp>
        <p:nvSpPr>
          <p:cNvPr id="21509" name="Rectangle 7"/>
          <p:cNvSpPr>
            <a:spLocks noGrp="1" noChangeArrowheads="1"/>
          </p:cNvSpPr>
          <p:nvPr>
            <p:ph type="sldNum" sz="quarter" idx="5"/>
          </p:nvPr>
        </p:nvSpPr>
        <p:spPr/>
        <p:txBody>
          <a:bodyPr/>
          <a:lstStyle/>
          <a:p>
            <a:pPr>
              <a:defRPr/>
            </a:pPr>
            <a:r>
              <a:rPr lang="en-GB" smtClean="0"/>
              <a:t>Page </a:t>
            </a:r>
            <a:fld id="{5CC2B470-800B-40A9-AC27-B2B75BDFB157}" type="slidenum">
              <a:rPr lang="en-GB" smtClean="0"/>
              <a:pPr>
                <a:defRPr/>
              </a:pPr>
              <a:t>9</a:t>
            </a:fld>
            <a:endParaRPr lang="en-GB" smtClean="0"/>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098271EA-B1CB-4911-8128-5B6C9DC8578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18425E62-A18A-455A-AF71-A7CDA77EDCC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F7E20562-1221-4341-BF15-733F754140B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16B18D19-0B7A-4F57-BB5C-08972D0BC59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8F8BC82B-B8A0-40A3-8BC5-4E0647525F1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CE5D6ED1-78E5-4E07-A401-C1F128F46CD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9" name="Rectangle 6"/>
          <p:cNvSpPr>
            <a:spLocks noGrp="1" noChangeArrowheads="1"/>
          </p:cNvSpPr>
          <p:nvPr>
            <p:ph type="sldNum" sz="quarter" idx="12"/>
          </p:nvPr>
        </p:nvSpPr>
        <p:spPr>
          <a:ln/>
        </p:spPr>
        <p:txBody>
          <a:bodyPr/>
          <a:lstStyle>
            <a:lvl1pPr>
              <a:defRPr/>
            </a:lvl1pPr>
          </a:lstStyle>
          <a:p>
            <a:pPr>
              <a:defRPr/>
            </a:pPr>
            <a:r>
              <a:rPr lang="en-GB"/>
              <a:t>Slide </a:t>
            </a:r>
            <a:fld id="{E81D23E7-12E2-492C-9164-F34491BB78F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5" name="Rectangle 6"/>
          <p:cNvSpPr>
            <a:spLocks noGrp="1" noChangeArrowheads="1"/>
          </p:cNvSpPr>
          <p:nvPr>
            <p:ph type="sldNum" sz="quarter" idx="12"/>
          </p:nvPr>
        </p:nvSpPr>
        <p:spPr>
          <a:ln/>
        </p:spPr>
        <p:txBody>
          <a:bodyPr/>
          <a:lstStyle>
            <a:lvl1pPr>
              <a:defRPr/>
            </a:lvl1pPr>
          </a:lstStyle>
          <a:p>
            <a:pPr>
              <a:defRPr/>
            </a:pPr>
            <a:r>
              <a:rPr lang="en-GB"/>
              <a:t>Slide </a:t>
            </a:r>
            <a:fld id="{C9E289D2-CF56-410E-822D-704473A737F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4" name="Rectangle 6"/>
          <p:cNvSpPr>
            <a:spLocks noGrp="1" noChangeArrowheads="1"/>
          </p:cNvSpPr>
          <p:nvPr>
            <p:ph type="sldNum" sz="quarter" idx="12"/>
          </p:nvPr>
        </p:nvSpPr>
        <p:spPr>
          <a:ln/>
        </p:spPr>
        <p:txBody>
          <a:bodyPr/>
          <a:lstStyle>
            <a:lvl1pPr>
              <a:defRPr/>
            </a:lvl1pPr>
          </a:lstStyle>
          <a:p>
            <a:pPr>
              <a:defRPr/>
            </a:pPr>
            <a:r>
              <a:rPr lang="en-GB"/>
              <a:t>Slide </a:t>
            </a:r>
            <a:fld id="{51272BD1-2B73-421E-A1A2-6322043118D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E57922F5-8F51-4F34-A15B-216E69CCE00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2011</a:t>
            </a: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Ganesh Venkatesan, Intel Corporation et al</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9AE70501-B859-4AC1-B257-8F6AACD2983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96913" y="334963"/>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i="0" smtClean="0">
                <a:latin typeface="Times New Roman" pitchFamily="18" charset="0"/>
                <a:cs typeface="+mn-cs"/>
              </a:defRPr>
            </a:lvl1pPr>
          </a:lstStyle>
          <a:p>
            <a:pPr>
              <a:defRPr/>
            </a:pPr>
            <a:r>
              <a:rPr lang="en-US"/>
              <a:t>July 2011</a:t>
            </a:r>
            <a:endParaRPr lang="en-GB"/>
          </a:p>
        </p:txBody>
      </p:sp>
      <p:sp>
        <p:nvSpPr>
          <p:cNvPr id="1029" name="Rectangle 5"/>
          <p:cNvSpPr>
            <a:spLocks noGrp="1" noChangeArrowheads="1"/>
          </p:cNvSpPr>
          <p:nvPr>
            <p:ph type="ftr" sz="quarter" idx="3"/>
          </p:nvPr>
        </p:nvSpPr>
        <p:spPr bwMode="auto">
          <a:xfrm>
            <a:off x="6199188" y="6475413"/>
            <a:ext cx="23447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i="0">
                <a:latin typeface="Times New Roman" pitchFamily="18" charset="0"/>
                <a:cs typeface="+mn-cs"/>
              </a:defRPr>
            </a:lvl1pPr>
          </a:lstStyle>
          <a:p>
            <a:pPr>
              <a:defRPr/>
            </a:pPr>
            <a:r>
              <a:rPr lang="en-GB"/>
              <a:t>Ganesh Venkatesan, Intel Corporation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i="0">
                <a:latin typeface="Times New Roman" pitchFamily="18" charset="0"/>
                <a:cs typeface="+mn-cs"/>
              </a:defRPr>
            </a:lvl1pPr>
          </a:lstStyle>
          <a:p>
            <a:pPr>
              <a:defRPr/>
            </a:pPr>
            <a:r>
              <a:rPr lang="en-GB"/>
              <a:t>Slide </a:t>
            </a:r>
            <a:fld id="{3E237040-F3DE-4CE0-A140-C6C9DE201E4C}" type="slidenum">
              <a:rPr lang="en-GB"/>
              <a:pPr>
                <a:defRPr/>
              </a:pPr>
              <a:t>‹#›</a:t>
            </a:fld>
            <a:endParaRPr lang="en-GB"/>
          </a:p>
        </p:txBody>
      </p:sp>
      <p:sp>
        <p:nvSpPr>
          <p:cNvPr id="1031" name="Rectangle 7"/>
          <p:cNvSpPr>
            <a:spLocks noChangeArrowheads="1"/>
          </p:cNvSpPr>
          <p:nvPr/>
        </p:nvSpPr>
        <p:spPr bwMode="auto">
          <a:xfrm>
            <a:off x="5059363" y="334963"/>
            <a:ext cx="3386137" cy="276225"/>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GB" sz="1800" b="1" i="0" dirty="0">
                <a:cs typeface="+mn-cs"/>
              </a:rPr>
              <a:t>doc.: IEEE </a:t>
            </a:r>
            <a:r>
              <a:rPr lang="en-GB" sz="1800" b="1" i="0" dirty="0" smtClean="0">
                <a:cs typeface="+mn-cs"/>
              </a:rPr>
              <a:t>802.11-11/00852r3</a:t>
            </a:r>
            <a:endParaRPr lang="en-GB" sz="1800" b="1" i="0"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GB" i="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newton.events.ieee.or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jpeg"/><Relationship Id="rId7"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8" Type="http://schemas.openxmlformats.org/officeDocument/2006/relationships/hyperlink" Target="http://www.ieee802.org/PNP/2008-11/LMSC_OM_approved_081114.pdf" TargetMode="External"/><Relationship Id="rId3" Type="http://schemas.openxmlformats.org/officeDocument/2006/relationships/hyperlink" Target="http://standards.ieee.org/board/pat/pat-slideset.ppt" TargetMode="External"/><Relationship Id="rId7" Type="http://schemas.openxmlformats.org/officeDocument/2006/relationships/hyperlink" Target="http://www.ieee802.org/11/DocFiles/07/11-07-0360-04-0000-802-11-policies-and-proceedures.htm"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sz="2400" smtClean="0"/>
              <a:t>802.11aa – Robust Audio Video Transport Streaming </a:t>
            </a:r>
            <a:br>
              <a:rPr lang="en-US" sz="2400" smtClean="0"/>
            </a:br>
            <a:r>
              <a:rPr lang="en-US" sz="2800" smtClean="0"/>
              <a:t>San Francisco, CA</a:t>
            </a:r>
            <a:r>
              <a:rPr lang="en-GB" sz="2400" smtClean="0"/>
              <a:t> </a:t>
            </a:r>
            <a:r>
              <a:rPr lang="en-US" sz="2400" smtClean="0"/>
              <a:t>Opening Report</a:t>
            </a:r>
            <a:endParaRPr lang="en-GB" sz="2400" smtClean="0"/>
          </a:p>
        </p:txBody>
      </p:sp>
      <p:sp>
        <p:nvSpPr>
          <p:cNvPr id="1028" name="Rectangle 6"/>
          <p:cNvSpPr>
            <a:spLocks noGrp="1" noChangeArrowheads="1"/>
          </p:cNvSpPr>
          <p:nvPr>
            <p:ph type="body" idx="1"/>
          </p:nvPr>
        </p:nvSpPr>
        <p:spPr>
          <a:xfrm>
            <a:off x="685800" y="1700213"/>
            <a:ext cx="7772400" cy="381000"/>
          </a:xfrm>
        </p:spPr>
        <p:txBody>
          <a:bodyPr/>
          <a:lstStyle/>
          <a:p>
            <a:pPr algn="ctr">
              <a:buFontTx/>
              <a:buNone/>
            </a:pPr>
            <a:r>
              <a:rPr lang="en-GB" sz="2000" smtClean="0"/>
              <a:t>Date:</a:t>
            </a:r>
            <a:r>
              <a:rPr lang="en-GB" sz="2000" b="0" smtClean="0"/>
              <a:t> 2011-07-18</a:t>
            </a:r>
          </a:p>
        </p:txBody>
      </p:sp>
      <p:sp>
        <p:nvSpPr>
          <p:cNvPr id="1029" name="Rectangle 12"/>
          <p:cNvSpPr>
            <a:spLocks noChangeArrowheads="1"/>
          </p:cNvSpPr>
          <p:nvPr/>
        </p:nvSpPr>
        <p:spPr bwMode="auto">
          <a:xfrm>
            <a:off x="533400" y="232727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GB" sz="2000" b="1" i="0"/>
              <a:t>Authors:</a:t>
            </a:r>
            <a:endParaRPr lang="en-GB" sz="2000" i="0"/>
          </a:p>
        </p:txBody>
      </p:sp>
      <p:graphicFrame>
        <p:nvGraphicFramePr>
          <p:cNvPr id="1026" name="Object 11"/>
          <p:cNvGraphicFramePr>
            <a:graphicFrameLocks noChangeAspect="1"/>
          </p:cNvGraphicFramePr>
          <p:nvPr/>
        </p:nvGraphicFramePr>
        <p:xfrm>
          <a:off x="684213" y="2997200"/>
          <a:ext cx="7877175" cy="2682875"/>
        </p:xfrm>
        <a:graphic>
          <a:graphicData uri="http://schemas.openxmlformats.org/presentationml/2006/ole">
            <p:oleObj spid="_x0000_s1026" name="Document" r:id="rId4" imgW="8693573" imgH="2964885" progId="Word.Document.8">
              <p:embed/>
            </p:oleObj>
          </a:graphicData>
        </a:graphic>
      </p:graphicFrame>
      <p:sp>
        <p:nvSpPr>
          <p:cNvPr id="1030" name="Date Placeholder 8"/>
          <p:cNvSpPr>
            <a:spLocks noGrp="1"/>
          </p:cNvSpPr>
          <p:nvPr>
            <p:ph type="dt" sz="quarter" idx="10"/>
          </p:nvPr>
        </p:nvSpPr>
        <p:spPr/>
        <p:txBody>
          <a:bodyPr/>
          <a:lstStyle/>
          <a:p>
            <a:pPr>
              <a:defRPr/>
            </a:pPr>
            <a:r>
              <a:rPr lang="en-US"/>
              <a:t>July 2011</a:t>
            </a:r>
            <a:endParaRPr lang="en-GB" dirty="0"/>
          </a:p>
        </p:txBody>
      </p:sp>
      <p:sp>
        <p:nvSpPr>
          <p:cNvPr id="1031" name="Footer Placeholder 9"/>
          <p:cNvSpPr>
            <a:spLocks noGrp="1"/>
          </p:cNvSpPr>
          <p:nvPr>
            <p:ph type="ftr" sz="quarter" idx="11"/>
          </p:nvPr>
        </p:nvSpPr>
        <p:spPr/>
        <p:txBody>
          <a:bodyPr/>
          <a:lstStyle/>
          <a:p>
            <a:pPr>
              <a:defRPr/>
            </a:pPr>
            <a:r>
              <a:rPr lang="en-GB"/>
              <a:t>Ganesh Venkatesan, Intel Corporation et al</a:t>
            </a:r>
          </a:p>
        </p:txBody>
      </p:sp>
      <p:sp>
        <p:nvSpPr>
          <p:cNvPr id="1032" name="Slide Number Placeholder 10"/>
          <p:cNvSpPr>
            <a:spLocks noGrp="1"/>
          </p:cNvSpPr>
          <p:nvPr>
            <p:ph type="sldNum" sz="quarter" idx="12"/>
          </p:nvPr>
        </p:nvSpPr>
        <p:spPr/>
        <p:txBody>
          <a:bodyPr/>
          <a:lstStyle/>
          <a:p>
            <a:pPr>
              <a:defRPr/>
            </a:pPr>
            <a:r>
              <a:rPr lang="en-GB" smtClean="0"/>
              <a:t>Slide </a:t>
            </a:r>
            <a:fld id="{F1308867-1F3D-447A-9F8B-037FF3A72BCC}" type="slidenum">
              <a:rPr lang="en-GB" smtClean="0"/>
              <a:pPr>
                <a:defRPr/>
              </a:pPr>
              <a:t>1</a:t>
            </a:fld>
            <a:endParaRPr lang="en-GB"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 PM1 Agenda</a:t>
            </a:r>
            <a:endParaRPr lang="en-US" dirty="0"/>
          </a:p>
        </p:txBody>
      </p:sp>
      <p:sp>
        <p:nvSpPr>
          <p:cNvPr id="4" name="Content Placeholder 3"/>
          <p:cNvSpPr>
            <a:spLocks noGrp="1"/>
          </p:cNvSpPr>
          <p:nvPr>
            <p:ph sz="half" idx="2"/>
          </p:nvPr>
        </p:nvSpPr>
        <p:spPr>
          <a:xfrm>
            <a:off x="1187624" y="1981200"/>
            <a:ext cx="3810000" cy="4114800"/>
          </a:xfrm>
        </p:spPr>
        <p:txBody>
          <a:bodyPr/>
          <a:lstStyle/>
          <a:p>
            <a:pPr>
              <a:lnSpc>
                <a:spcPct val="80000"/>
              </a:lnSpc>
            </a:pPr>
            <a:r>
              <a:rPr lang="en-US" sz="1400" dirty="0" smtClean="0"/>
              <a:t>Wednesday PM1 (Pacific D)</a:t>
            </a:r>
          </a:p>
          <a:p>
            <a:pPr lvl="1"/>
            <a:r>
              <a:rPr lang="en-US" sz="1400" dirty="0" smtClean="0"/>
              <a:t>Administrivia</a:t>
            </a:r>
          </a:p>
          <a:p>
            <a:pPr lvl="1"/>
            <a:r>
              <a:rPr lang="en-US" sz="1400" dirty="0" smtClean="0"/>
              <a:t>Update on Report to EC</a:t>
            </a:r>
          </a:p>
          <a:p>
            <a:pPr lvl="1"/>
            <a:r>
              <a:rPr lang="en-US" sz="1400" dirty="0" smtClean="0">
                <a:solidFill>
                  <a:srgbClr val="000000"/>
                </a:solidFill>
              </a:rPr>
              <a:t>Joint Meeting topics</a:t>
            </a:r>
          </a:p>
          <a:p>
            <a:pPr lvl="1"/>
            <a:r>
              <a:rPr lang="en-US" sz="1400" dirty="0" smtClean="0"/>
              <a:t>Motions CIDs #782, 783, 784</a:t>
            </a:r>
          </a:p>
          <a:p>
            <a:pPr lvl="1"/>
            <a:r>
              <a:rPr lang="en-US" sz="1400" dirty="0" smtClean="0"/>
              <a:t>Comment Resolutions</a:t>
            </a:r>
            <a:endParaRPr lang="en-US" sz="1400" dirty="0"/>
          </a:p>
        </p:txBody>
      </p:sp>
      <p:sp>
        <p:nvSpPr>
          <p:cNvPr id="5" name="Date Placeholder 4"/>
          <p:cNvSpPr>
            <a:spLocks noGrp="1"/>
          </p:cNvSpPr>
          <p:nvPr>
            <p:ph type="dt" sz="half" idx="10"/>
          </p:nvPr>
        </p:nvSpPr>
        <p:spPr/>
        <p:txBody>
          <a:bodyPr/>
          <a:lstStyle/>
          <a:p>
            <a:pPr>
              <a:defRPr/>
            </a:pPr>
            <a:r>
              <a:rPr lang="en-US" smtClean="0"/>
              <a:t>July 2011</a:t>
            </a:r>
            <a:endParaRPr lang="en-GB"/>
          </a:p>
        </p:txBody>
      </p:sp>
      <p:sp>
        <p:nvSpPr>
          <p:cNvPr id="6" name="Footer Placeholder 5"/>
          <p:cNvSpPr>
            <a:spLocks noGrp="1"/>
          </p:cNvSpPr>
          <p:nvPr>
            <p:ph type="ftr" sz="quarter" idx="11"/>
          </p:nvPr>
        </p:nvSpPr>
        <p:spPr/>
        <p:txBody>
          <a:bodyPr/>
          <a:lstStyle/>
          <a:p>
            <a:pPr>
              <a:defRPr/>
            </a:pPr>
            <a:r>
              <a:rPr lang="en-GB" smtClean="0"/>
              <a:t>Ganesh Venkatesan, Intel Corporation et al</a:t>
            </a:r>
            <a:endParaRPr lang="en-GB"/>
          </a:p>
        </p:txBody>
      </p:sp>
      <p:sp>
        <p:nvSpPr>
          <p:cNvPr id="7" name="Slide Number Placeholder 6"/>
          <p:cNvSpPr>
            <a:spLocks noGrp="1"/>
          </p:cNvSpPr>
          <p:nvPr>
            <p:ph type="sldNum" sz="quarter" idx="12"/>
          </p:nvPr>
        </p:nvSpPr>
        <p:spPr/>
        <p:txBody>
          <a:bodyPr/>
          <a:lstStyle/>
          <a:p>
            <a:pPr>
              <a:defRPr/>
            </a:pPr>
            <a:r>
              <a:rPr lang="en-GB" smtClean="0"/>
              <a:t>Slide </a:t>
            </a:r>
            <a:fld id="{CE5D6ED1-78E5-4E07-A401-C1F128F46CD8}" type="slidenum">
              <a:rPr lang="en-GB" smtClean="0"/>
              <a:pPr>
                <a:defRPr/>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C9F256F6-E380-4757-A085-07437C612631}" type="slidenum">
              <a:rPr lang="en-US" i="0"/>
              <a:pPr algn="ctr" eaLnBrk="0" hangingPunct="0"/>
              <a:t>11</a:t>
            </a:fld>
            <a:endParaRPr lang="en-US" i="0"/>
          </a:p>
        </p:txBody>
      </p:sp>
      <p:sp>
        <p:nvSpPr>
          <p:cNvPr id="11267" name="Rectangle 2"/>
          <p:cNvSpPr>
            <a:spLocks noGrp="1" noChangeArrowheads="1"/>
          </p:cNvSpPr>
          <p:nvPr>
            <p:ph type="title" idx="4294967295"/>
          </p:nvPr>
        </p:nvSpPr>
        <p:spPr/>
        <p:txBody>
          <a:bodyPr/>
          <a:lstStyle/>
          <a:p>
            <a:r>
              <a:rPr lang="en-US" smtClean="0">
                <a:solidFill>
                  <a:schemeClr val="tx1"/>
                </a:solidFill>
              </a:rPr>
              <a:t>Comment Resolution Status (7/17)</a:t>
            </a:r>
          </a:p>
        </p:txBody>
      </p:sp>
      <p:sp>
        <p:nvSpPr>
          <p:cNvPr id="14341" name="Date Placeholder 7"/>
          <p:cNvSpPr>
            <a:spLocks noGrp="1"/>
          </p:cNvSpPr>
          <p:nvPr>
            <p:ph type="dt" sz="quarter" idx="10"/>
          </p:nvPr>
        </p:nvSpPr>
        <p:spPr/>
        <p:txBody>
          <a:bodyPr/>
          <a:lstStyle/>
          <a:p>
            <a:pPr>
              <a:defRPr/>
            </a:pPr>
            <a:r>
              <a:rPr lang="en-US"/>
              <a:t>July 2011</a:t>
            </a:r>
            <a:endParaRPr lang="en-GB"/>
          </a:p>
        </p:txBody>
      </p:sp>
      <p:sp>
        <p:nvSpPr>
          <p:cNvPr id="14342" name="Footer Placeholder 8"/>
          <p:cNvSpPr>
            <a:spLocks noGrp="1"/>
          </p:cNvSpPr>
          <p:nvPr>
            <p:ph type="ftr" sz="quarter" idx="11"/>
          </p:nvPr>
        </p:nvSpPr>
        <p:spPr/>
        <p:txBody>
          <a:bodyPr/>
          <a:lstStyle/>
          <a:p>
            <a:pPr>
              <a:defRPr/>
            </a:pPr>
            <a:r>
              <a:rPr lang="en-GB"/>
              <a:t>Ganesh Venkatesan, Intel Corporation et al</a:t>
            </a:r>
          </a:p>
        </p:txBody>
      </p:sp>
      <p:sp>
        <p:nvSpPr>
          <p:cNvPr id="14343" name="Slide Number Placeholder 9"/>
          <p:cNvSpPr>
            <a:spLocks noGrp="1"/>
          </p:cNvSpPr>
          <p:nvPr>
            <p:ph type="sldNum" sz="quarter" idx="12"/>
          </p:nvPr>
        </p:nvSpPr>
        <p:spPr/>
        <p:txBody>
          <a:bodyPr/>
          <a:lstStyle/>
          <a:p>
            <a:pPr>
              <a:defRPr/>
            </a:pPr>
            <a:r>
              <a:rPr lang="en-GB" smtClean="0"/>
              <a:t>Slide </a:t>
            </a:r>
            <a:fld id="{D275CFA8-EFC5-49ED-8A28-BA566F7C2100}" type="slidenum">
              <a:rPr lang="en-GB" smtClean="0"/>
              <a:pPr>
                <a:defRPr/>
              </a:pPr>
              <a:t>11</a:t>
            </a:fld>
            <a:endParaRPr lang="en-GB" smtClean="0"/>
          </a:p>
        </p:txBody>
      </p:sp>
      <p:graphicFrame>
        <p:nvGraphicFramePr>
          <p:cNvPr id="7" name="Table 6"/>
          <p:cNvGraphicFramePr>
            <a:graphicFrameLocks noGrp="1"/>
          </p:cNvGraphicFramePr>
          <p:nvPr/>
        </p:nvGraphicFramePr>
        <p:xfrm>
          <a:off x="1043608" y="1667274"/>
          <a:ext cx="7128791" cy="4552140"/>
        </p:xfrm>
        <a:graphic>
          <a:graphicData uri="http://schemas.openxmlformats.org/drawingml/2006/table">
            <a:tbl>
              <a:tblPr/>
              <a:tblGrid>
                <a:gridCol w="1440158"/>
                <a:gridCol w="1008114"/>
                <a:gridCol w="1152128"/>
                <a:gridCol w="1080120"/>
                <a:gridCol w="1224136"/>
                <a:gridCol w="1224135"/>
              </a:tblGrid>
              <a:tr h="555490">
                <a:tc>
                  <a:txBody>
                    <a:bodyPr/>
                    <a:lstStyle/>
                    <a:p>
                      <a:pPr algn="l" fontAlgn="t"/>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Blank</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Accept</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Principle (Revised)</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Disagree (Rejected)</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Total</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Editor</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63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GCR</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General</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Interworking</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OBSS</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SCS</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Total</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27 (20.45%)</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35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44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132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C9F256F6-E380-4757-A085-07437C612631}" type="slidenum">
              <a:rPr lang="en-US" i="0"/>
              <a:pPr algn="ctr" eaLnBrk="0" hangingPunct="0"/>
              <a:t>12</a:t>
            </a:fld>
            <a:endParaRPr lang="en-US" i="0"/>
          </a:p>
        </p:txBody>
      </p:sp>
      <p:sp>
        <p:nvSpPr>
          <p:cNvPr id="11267" name="Rectangle 2"/>
          <p:cNvSpPr>
            <a:spLocks noGrp="1" noChangeArrowheads="1"/>
          </p:cNvSpPr>
          <p:nvPr>
            <p:ph type="title" idx="4294967295"/>
          </p:nvPr>
        </p:nvSpPr>
        <p:spPr/>
        <p:txBody>
          <a:bodyPr/>
          <a:lstStyle/>
          <a:p>
            <a:r>
              <a:rPr lang="en-US" dirty="0" smtClean="0">
                <a:solidFill>
                  <a:schemeClr val="tx1"/>
                </a:solidFill>
              </a:rPr>
              <a:t>Comment Resolution Status (7/18)</a:t>
            </a:r>
          </a:p>
        </p:txBody>
      </p:sp>
      <p:sp>
        <p:nvSpPr>
          <p:cNvPr id="14341" name="Date Placeholder 7"/>
          <p:cNvSpPr>
            <a:spLocks noGrp="1"/>
          </p:cNvSpPr>
          <p:nvPr>
            <p:ph type="dt" sz="quarter" idx="10"/>
          </p:nvPr>
        </p:nvSpPr>
        <p:spPr/>
        <p:txBody>
          <a:bodyPr/>
          <a:lstStyle/>
          <a:p>
            <a:pPr>
              <a:defRPr/>
            </a:pPr>
            <a:r>
              <a:rPr lang="en-US"/>
              <a:t>July 2011</a:t>
            </a:r>
            <a:endParaRPr lang="en-GB"/>
          </a:p>
        </p:txBody>
      </p:sp>
      <p:sp>
        <p:nvSpPr>
          <p:cNvPr id="14342" name="Footer Placeholder 8"/>
          <p:cNvSpPr>
            <a:spLocks noGrp="1"/>
          </p:cNvSpPr>
          <p:nvPr>
            <p:ph type="ftr" sz="quarter" idx="11"/>
          </p:nvPr>
        </p:nvSpPr>
        <p:spPr/>
        <p:txBody>
          <a:bodyPr/>
          <a:lstStyle/>
          <a:p>
            <a:pPr>
              <a:defRPr/>
            </a:pPr>
            <a:r>
              <a:rPr lang="en-GB"/>
              <a:t>Ganesh Venkatesan, Intel Corporation et al</a:t>
            </a:r>
          </a:p>
        </p:txBody>
      </p:sp>
      <p:sp>
        <p:nvSpPr>
          <p:cNvPr id="14343" name="Slide Number Placeholder 9"/>
          <p:cNvSpPr>
            <a:spLocks noGrp="1"/>
          </p:cNvSpPr>
          <p:nvPr>
            <p:ph type="sldNum" sz="quarter" idx="12"/>
          </p:nvPr>
        </p:nvSpPr>
        <p:spPr/>
        <p:txBody>
          <a:bodyPr/>
          <a:lstStyle/>
          <a:p>
            <a:pPr>
              <a:defRPr/>
            </a:pPr>
            <a:r>
              <a:rPr lang="en-GB" smtClean="0"/>
              <a:t>Slide </a:t>
            </a:r>
            <a:fld id="{D275CFA8-EFC5-49ED-8A28-BA566F7C2100}" type="slidenum">
              <a:rPr lang="en-GB" smtClean="0"/>
              <a:pPr>
                <a:defRPr/>
              </a:pPr>
              <a:t>12</a:t>
            </a:fld>
            <a:endParaRPr lang="en-GB" smtClean="0"/>
          </a:p>
        </p:txBody>
      </p:sp>
      <p:graphicFrame>
        <p:nvGraphicFramePr>
          <p:cNvPr id="7" name="Table 6"/>
          <p:cNvGraphicFramePr>
            <a:graphicFrameLocks noGrp="1"/>
          </p:cNvGraphicFramePr>
          <p:nvPr/>
        </p:nvGraphicFramePr>
        <p:xfrm>
          <a:off x="1043608" y="1667274"/>
          <a:ext cx="7128791" cy="4498030"/>
        </p:xfrm>
        <a:graphic>
          <a:graphicData uri="http://schemas.openxmlformats.org/drawingml/2006/table">
            <a:tbl>
              <a:tblPr/>
              <a:tblGrid>
                <a:gridCol w="1440158"/>
                <a:gridCol w="1008114"/>
                <a:gridCol w="1152128"/>
                <a:gridCol w="1080120"/>
                <a:gridCol w="1224136"/>
                <a:gridCol w="1224135"/>
              </a:tblGrid>
              <a:tr h="555490">
                <a:tc>
                  <a:txBody>
                    <a:bodyPr/>
                    <a:lstStyle/>
                    <a:p>
                      <a:pPr algn="l" fontAlgn="t"/>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Blank</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Accept</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Principle (Revised)</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Disagree (Rejected)</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Total</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Editor</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31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63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GCR</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22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30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General</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Interworking</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OBSS</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dirty="0">
                          <a:latin typeface="Calibri"/>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26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SCS</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200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a:latin typeface="Calibri"/>
                        </a:rPr>
                        <a:t>11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Total</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39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62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29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a:latin typeface="Calibri"/>
                        </a:rPr>
                        <a:t>132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C9F256F6-E380-4757-A085-07437C612631}" type="slidenum">
              <a:rPr lang="en-US" i="0"/>
              <a:pPr algn="ctr" eaLnBrk="0" hangingPunct="0"/>
              <a:t>13</a:t>
            </a:fld>
            <a:endParaRPr lang="en-US" i="0"/>
          </a:p>
        </p:txBody>
      </p:sp>
      <p:sp>
        <p:nvSpPr>
          <p:cNvPr id="11267" name="Rectangle 2"/>
          <p:cNvSpPr>
            <a:spLocks noGrp="1" noChangeArrowheads="1"/>
          </p:cNvSpPr>
          <p:nvPr>
            <p:ph type="title" idx="4294967295"/>
          </p:nvPr>
        </p:nvSpPr>
        <p:spPr/>
        <p:txBody>
          <a:bodyPr/>
          <a:lstStyle/>
          <a:p>
            <a:r>
              <a:rPr lang="en-US" dirty="0" smtClean="0">
                <a:solidFill>
                  <a:schemeClr val="tx1"/>
                </a:solidFill>
              </a:rPr>
              <a:t>Comment Resolution Status (7/21)</a:t>
            </a:r>
          </a:p>
        </p:txBody>
      </p:sp>
      <p:sp>
        <p:nvSpPr>
          <p:cNvPr id="14341" name="Date Placeholder 7"/>
          <p:cNvSpPr>
            <a:spLocks noGrp="1"/>
          </p:cNvSpPr>
          <p:nvPr>
            <p:ph type="dt" sz="quarter" idx="10"/>
          </p:nvPr>
        </p:nvSpPr>
        <p:spPr/>
        <p:txBody>
          <a:bodyPr/>
          <a:lstStyle/>
          <a:p>
            <a:pPr>
              <a:defRPr/>
            </a:pPr>
            <a:r>
              <a:rPr lang="en-US"/>
              <a:t>July 2011</a:t>
            </a:r>
            <a:endParaRPr lang="en-GB"/>
          </a:p>
        </p:txBody>
      </p:sp>
      <p:sp>
        <p:nvSpPr>
          <p:cNvPr id="14342" name="Footer Placeholder 8"/>
          <p:cNvSpPr>
            <a:spLocks noGrp="1"/>
          </p:cNvSpPr>
          <p:nvPr>
            <p:ph type="ftr" sz="quarter" idx="11"/>
          </p:nvPr>
        </p:nvSpPr>
        <p:spPr/>
        <p:txBody>
          <a:bodyPr/>
          <a:lstStyle/>
          <a:p>
            <a:pPr>
              <a:defRPr/>
            </a:pPr>
            <a:r>
              <a:rPr lang="en-GB"/>
              <a:t>Ganesh Venkatesan, Intel Corporation et al</a:t>
            </a:r>
          </a:p>
        </p:txBody>
      </p:sp>
      <p:sp>
        <p:nvSpPr>
          <p:cNvPr id="14343" name="Slide Number Placeholder 9"/>
          <p:cNvSpPr>
            <a:spLocks noGrp="1"/>
          </p:cNvSpPr>
          <p:nvPr>
            <p:ph type="sldNum" sz="quarter" idx="12"/>
          </p:nvPr>
        </p:nvSpPr>
        <p:spPr/>
        <p:txBody>
          <a:bodyPr/>
          <a:lstStyle/>
          <a:p>
            <a:pPr>
              <a:defRPr/>
            </a:pPr>
            <a:r>
              <a:rPr lang="en-GB" smtClean="0"/>
              <a:t>Slide </a:t>
            </a:r>
            <a:fld id="{D275CFA8-EFC5-49ED-8A28-BA566F7C2100}" type="slidenum">
              <a:rPr lang="en-GB" smtClean="0"/>
              <a:pPr>
                <a:defRPr/>
              </a:pPr>
              <a:t>13</a:t>
            </a:fld>
            <a:endParaRPr lang="en-GB" smtClean="0"/>
          </a:p>
        </p:txBody>
      </p:sp>
      <p:graphicFrame>
        <p:nvGraphicFramePr>
          <p:cNvPr id="7" name="Table 6"/>
          <p:cNvGraphicFramePr>
            <a:graphicFrameLocks noGrp="1"/>
          </p:cNvGraphicFramePr>
          <p:nvPr/>
        </p:nvGraphicFramePr>
        <p:xfrm>
          <a:off x="1043608" y="1811290"/>
          <a:ext cx="7128791" cy="4498030"/>
        </p:xfrm>
        <a:graphic>
          <a:graphicData uri="http://schemas.openxmlformats.org/drawingml/2006/table">
            <a:tbl>
              <a:tblPr/>
              <a:tblGrid>
                <a:gridCol w="1440158"/>
                <a:gridCol w="1008114"/>
                <a:gridCol w="1152128"/>
                <a:gridCol w="1080120"/>
                <a:gridCol w="1224136"/>
                <a:gridCol w="1224135"/>
              </a:tblGrid>
              <a:tr h="555490">
                <a:tc>
                  <a:txBody>
                    <a:bodyPr/>
                    <a:lstStyle/>
                    <a:p>
                      <a:pPr algn="l" fontAlgn="t"/>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Blank</a:t>
                      </a:r>
                      <a:endParaRPr lang="en-US" sz="2000" b="1"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Accept</a:t>
                      </a:r>
                      <a:endParaRPr lang="en-US" sz="2000" b="1"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Principle</a:t>
                      </a:r>
                      <a:endParaRPr lang="en-US" sz="2000" b="1"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Declined,</a:t>
                      </a:r>
                      <a:r>
                        <a:rPr lang="en-US" sz="2000" b="1" baseline="0" dirty="0" smtClean="0">
                          <a:latin typeface="Calibri"/>
                        </a:rPr>
                        <a:t> Withdrawn</a:t>
                      </a:r>
                      <a:endParaRPr lang="en-US" sz="2000" b="1"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000" b="1" dirty="0" smtClean="0">
                          <a:latin typeface="Calibri"/>
                        </a:rPr>
                        <a:t>Total</a:t>
                      </a:r>
                      <a:endParaRPr lang="en-US" sz="2000" b="1" dirty="0">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Editor</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31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16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16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a:solidFill>
                            <a:srgbClr val="000000"/>
                          </a:solidFill>
                          <a:latin typeface="Calibri"/>
                        </a:rPr>
                        <a:t>63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GCR</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12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2, 13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a:solidFill>
                            <a:srgbClr val="000000"/>
                          </a:solidFill>
                          <a:latin typeface="Calibri"/>
                        </a:rPr>
                        <a:t>30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General</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dirty="0">
                          <a:solidFill>
                            <a:srgbClr val="000000"/>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a:solidFill>
                            <a:srgbClr val="000000"/>
                          </a:solidFill>
                          <a:latin typeface="Calibri"/>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a:solidFill>
                            <a:srgbClr val="000000"/>
                          </a:solidFill>
                          <a:latin typeface="Calibri"/>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Interworking</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a:solidFill>
                            <a:srgbClr val="000000"/>
                          </a:solidFill>
                          <a:latin typeface="Calibri"/>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OBSS</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dirty="0">
                          <a:solidFill>
                            <a:srgbClr val="000000"/>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Calibri"/>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a:solidFill>
                            <a:srgbClr val="000000"/>
                          </a:solidFill>
                          <a:latin typeface="Calibri"/>
                        </a:rPr>
                        <a:t>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a:solidFill>
                            <a:srgbClr val="000000"/>
                          </a:solidFill>
                          <a:latin typeface="Calibri"/>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a:solidFill>
                            <a:srgbClr val="000000"/>
                          </a:solidFill>
                          <a:latin typeface="Calibri"/>
                        </a:rPr>
                        <a:t>26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SCS</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0" i="0" u="none" strike="noStrike">
                          <a:solidFill>
                            <a:srgbClr val="000000"/>
                          </a:solidFill>
                          <a:latin typeface="Calibri"/>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a:solidFill>
                            <a:srgbClr val="000000"/>
                          </a:solidFill>
                          <a:latin typeface="Calibri"/>
                        </a:rPr>
                        <a:t>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a:solidFill>
                            <a:srgbClr val="000000"/>
                          </a:solidFill>
                          <a:latin typeface="Calibri"/>
                        </a:rPr>
                        <a:t>11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490">
                <a:tc>
                  <a:txBody>
                    <a:bodyPr/>
                    <a:lstStyle/>
                    <a:p>
                      <a:pPr algn="l" fontAlgn="t"/>
                      <a:r>
                        <a:rPr lang="en-US" sz="2000" b="1" dirty="0" smtClean="0">
                          <a:latin typeface="Calibri"/>
                        </a:rPr>
                        <a:t>Total</a:t>
                      </a:r>
                      <a:endParaRPr lang="en-US" sz="2000" b="1" dirty="0">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0" i="0" u="none" strike="noStrike" dirty="0">
                          <a:solidFill>
                            <a:srgbClr val="000000"/>
                          </a:solidFill>
                          <a:latin typeface="Calibri"/>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smtClean="0">
                          <a:solidFill>
                            <a:srgbClr val="000000"/>
                          </a:solidFill>
                          <a:latin typeface="Calibri"/>
                        </a:rPr>
                        <a:t>39</a:t>
                      </a:r>
                      <a:endParaRPr lang="en-US" sz="2000" b="1" i="0" u="none" strike="noStrike" dirty="0">
                        <a:solidFill>
                          <a:srgbClr val="000000"/>
                        </a:solidFill>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smtClean="0">
                          <a:solidFill>
                            <a:srgbClr val="000000"/>
                          </a:solidFill>
                          <a:latin typeface="Calibri"/>
                        </a:rPr>
                        <a:t>54</a:t>
                      </a:r>
                      <a:endParaRPr lang="en-US" sz="2000" b="1" i="0" u="none" strike="noStrike" dirty="0">
                        <a:solidFill>
                          <a:srgbClr val="000000"/>
                        </a:solidFill>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smtClean="0">
                          <a:solidFill>
                            <a:srgbClr val="000000"/>
                          </a:solidFill>
                          <a:latin typeface="Calibri"/>
                        </a:rPr>
                        <a:t>39</a:t>
                      </a:r>
                      <a:endParaRPr lang="en-US" sz="2000" b="1" i="0" u="none" strike="noStrike" dirty="0">
                        <a:solidFill>
                          <a:srgbClr val="000000"/>
                        </a:solidFill>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2000" b="1" i="0" u="none" strike="noStrike" dirty="0">
                          <a:solidFill>
                            <a:srgbClr val="000000"/>
                          </a:solidFill>
                          <a:latin typeface="Calibri"/>
                        </a:rPr>
                        <a:t>132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CBC6C993-6DEC-4F18-935C-92C046BCA234}" type="slidenum">
              <a:rPr lang="en-US" i="0"/>
              <a:pPr algn="ctr" eaLnBrk="0" hangingPunct="0"/>
              <a:t>14</a:t>
            </a:fld>
            <a:endParaRPr lang="en-US" i="0"/>
          </a:p>
        </p:txBody>
      </p:sp>
      <p:sp>
        <p:nvSpPr>
          <p:cNvPr id="12291" name="Rectangle 2"/>
          <p:cNvSpPr>
            <a:spLocks noGrp="1" noChangeArrowheads="1"/>
          </p:cNvSpPr>
          <p:nvPr>
            <p:ph type="title" idx="4294967295"/>
          </p:nvPr>
        </p:nvSpPr>
        <p:spPr/>
        <p:txBody>
          <a:bodyPr/>
          <a:lstStyle/>
          <a:p>
            <a:r>
              <a:rPr lang="en-US" smtClean="0"/>
              <a:t>Motion-1</a:t>
            </a:r>
          </a:p>
        </p:txBody>
      </p:sp>
      <p:sp>
        <p:nvSpPr>
          <p:cNvPr id="12292"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dirty="0" smtClean="0"/>
              <a:t>Move to approve the following teleconference schedule:</a:t>
            </a:r>
          </a:p>
          <a:p>
            <a:pPr indent="0">
              <a:lnSpc>
                <a:spcPct val="80000"/>
              </a:lnSpc>
              <a:buFontTx/>
              <a:buNone/>
            </a:pPr>
            <a:endParaRPr lang="en-US" dirty="0" smtClean="0"/>
          </a:p>
          <a:p>
            <a:pPr lvl="1" indent="0">
              <a:lnSpc>
                <a:spcPct val="80000"/>
              </a:lnSpc>
              <a:buNone/>
            </a:pPr>
            <a:r>
              <a:rPr lang="en-US" sz="2400" dirty="0" smtClean="0"/>
              <a:t>Aug 15,  Sep 01, Oct 24, 27, 31, Nov 03 2011</a:t>
            </a:r>
          </a:p>
          <a:p>
            <a:pPr lvl="1" indent="0">
              <a:lnSpc>
                <a:spcPct val="80000"/>
              </a:lnSpc>
              <a:buFontTx/>
              <a:buNone/>
            </a:pPr>
            <a:endParaRPr lang="en-US" sz="2400" dirty="0" smtClean="0"/>
          </a:p>
          <a:p>
            <a:pPr lvl="1" indent="0">
              <a:lnSpc>
                <a:spcPct val="80000"/>
              </a:lnSpc>
              <a:buFontTx/>
              <a:buNone/>
            </a:pPr>
            <a:r>
              <a:rPr lang="en-US" sz="2400" dirty="0" smtClean="0"/>
              <a:t>1130-1330 Hrs ET</a:t>
            </a:r>
          </a:p>
          <a:p>
            <a:pPr lvl="1" indent="0">
              <a:lnSpc>
                <a:spcPct val="80000"/>
              </a:lnSpc>
              <a:buFontTx/>
              <a:buNone/>
            </a:pPr>
            <a:endParaRPr lang="en-US" sz="2400" dirty="0" smtClean="0"/>
          </a:p>
          <a:p>
            <a:pPr lvl="1" indent="0">
              <a:lnSpc>
                <a:spcPct val="80000"/>
              </a:lnSpc>
              <a:buFontTx/>
              <a:buNone/>
            </a:pPr>
            <a:r>
              <a:rPr lang="en-US" sz="2400" dirty="0" smtClean="0"/>
              <a:t>Moved: David Hunter</a:t>
            </a:r>
          </a:p>
          <a:p>
            <a:pPr lvl="1" indent="0">
              <a:lnSpc>
                <a:spcPct val="80000"/>
              </a:lnSpc>
              <a:buFontTx/>
              <a:buNone/>
            </a:pPr>
            <a:r>
              <a:rPr lang="en-US" sz="2400" dirty="0" smtClean="0"/>
              <a:t>Seconded: Satish Putta</a:t>
            </a:r>
          </a:p>
          <a:p>
            <a:pPr lvl="1" indent="0">
              <a:lnSpc>
                <a:spcPct val="80000"/>
              </a:lnSpc>
              <a:buFontTx/>
              <a:buNone/>
            </a:pPr>
            <a:r>
              <a:rPr lang="en-US" sz="2400" dirty="0" smtClean="0"/>
              <a:t>Results: 6/0/0 Motion Passes</a:t>
            </a:r>
          </a:p>
          <a:p>
            <a:pPr lvl="1"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BB6A5C16-9766-4291-87CD-BDC4DE2A0F07}" type="slidenum">
              <a:rPr lang="en-GB" smtClean="0"/>
              <a:pPr>
                <a:defRPr/>
              </a:pPr>
              <a:t>14</a:t>
            </a:fld>
            <a:endParaRPr lang="en-GB"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13C0F4DB-1F7E-4CED-9284-C89153517012}" type="slidenum">
              <a:rPr lang="en-US" i="0"/>
              <a:pPr algn="ctr" eaLnBrk="0" hangingPunct="0"/>
              <a:t>15</a:t>
            </a:fld>
            <a:endParaRPr lang="en-US" i="0"/>
          </a:p>
        </p:txBody>
      </p:sp>
      <p:sp>
        <p:nvSpPr>
          <p:cNvPr id="13315" name="Rectangle 2"/>
          <p:cNvSpPr>
            <a:spLocks noGrp="1" noChangeArrowheads="1"/>
          </p:cNvSpPr>
          <p:nvPr>
            <p:ph type="title" idx="4294967295"/>
          </p:nvPr>
        </p:nvSpPr>
        <p:spPr/>
        <p:txBody>
          <a:bodyPr/>
          <a:lstStyle/>
          <a:p>
            <a:r>
              <a:rPr lang="en-US" smtClean="0"/>
              <a:t>Minutes review</a:t>
            </a:r>
          </a:p>
        </p:txBody>
      </p:sp>
      <p:sp>
        <p:nvSpPr>
          <p:cNvPr id="13316" name="Rectangle 3"/>
          <p:cNvSpPr>
            <a:spLocks noGrp="1" noChangeArrowheads="1"/>
          </p:cNvSpPr>
          <p:nvPr>
            <p:ph type="body" idx="4294967295"/>
          </p:nvPr>
        </p:nvSpPr>
        <p:spPr>
          <a:xfrm>
            <a:off x="714375" y="1928813"/>
            <a:ext cx="7772400" cy="4114800"/>
          </a:xfrm>
        </p:spPr>
        <p:txBody>
          <a:bodyPr/>
          <a:lstStyle/>
          <a:p>
            <a:r>
              <a:rPr lang="en-US" dirty="0" smtClean="0"/>
              <a:t>Indian Wells Meeting minutes (11/0786r0)</a:t>
            </a:r>
          </a:p>
          <a:p>
            <a:r>
              <a:rPr lang="en-US" dirty="0" smtClean="0"/>
              <a:t>Teleconference Minutes (11/1073r0)</a:t>
            </a:r>
          </a:p>
          <a:p>
            <a:pPr>
              <a:buFontTx/>
              <a:buNone/>
            </a:pPr>
            <a:endParaRPr lang="en-US" dirty="0" smtClean="0"/>
          </a:p>
        </p:txBody>
      </p:sp>
      <p:sp>
        <p:nvSpPr>
          <p:cNvPr id="11269" name="Date Placeholder 7"/>
          <p:cNvSpPr>
            <a:spLocks noGrp="1"/>
          </p:cNvSpPr>
          <p:nvPr>
            <p:ph type="dt" sz="quarter" idx="10"/>
          </p:nvPr>
        </p:nvSpPr>
        <p:spPr/>
        <p:txBody>
          <a:bodyPr/>
          <a:lstStyle/>
          <a:p>
            <a:pPr>
              <a:defRPr/>
            </a:pPr>
            <a:r>
              <a:rPr lang="en-US"/>
              <a:t>July 2011</a:t>
            </a:r>
            <a:endParaRPr lang="en-GB"/>
          </a:p>
        </p:txBody>
      </p:sp>
      <p:sp>
        <p:nvSpPr>
          <p:cNvPr id="11270" name="Footer Placeholder 8"/>
          <p:cNvSpPr>
            <a:spLocks noGrp="1"/>
          </p:cNvSpPr>
          <p:nvPr>
            <p:ph type="ftr" sz="quarter" idx="11"/>
          </p:nvPr>
        </p:nvSpPr>
        <p:spPr/>
        <p:txBody>
          <a:bodyPr/>
          <a:lstStyle/>
          <a:p>
            <a:pPr>
              <a:defRPr/>
            </a:pPr>
            <a:r>
              <a:rPr lang="en-GB"/>
              <a:t>Ganesh Venkatesan, Intel Corporation et al</a:t>
            </a:r>
          </a:p>
        </p:txBody>
      </p:sp>
      <p:sp>
        <p:nvSpPr>
          <p:cNvPr id="11271" name="Slide Number Placeholder 9"/>
          <p:cNvSpPr>
            <a:spLocks noGrp="1"/>
          </p:cNvSpPr>
          <p:nvPr>
            <p:ph type="sldNum" sz="quarter" idx="12"/>
          </p:nvPr>
        </p:nvSpPr>
        <p:spPr/>
        <p:txBody>
          <a:bodyPr/>
          <a:lstStyle/>
          <a:p>
            <a:pPr>
              <a:defRPr/>
            </a:pPr>
            <a:r>
              <a:rPr lang="en-GB" smtClean="0"/>
              <a:t>Slide </a:t>
            </a:r>
            <a:fld id="{152F2CD8-54FD-43B2-8B10-949B1D2439F4}" type="slidenum">
              <a:rPr lang="en-GB" smtClean="0"/>
              <a:pPr>
                <a:defRPr/>
              </a:pPr>
              <a:t>15</a:t>
            </a:fld>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6A7D4005-A183-4195-AD6C-624FA42280EF}" type="slidenum">
              <a:rPr lang="en-US" i="0"/>
              <a:pPr algn="ctr" eaLnBrk="0" hangingPunct="0"/>
              <a:t>16</a:t>
            </a:fld>
            <a:endParaRPr lang="en-US" i="0"/>
          </a:p>
        </p:txBody>
      </p:sp>
      <p:sp>
        <p:nvSpPr>
          <p:cNvPr id="14339" name="Rectangle 2"/>
          <p:cNvSpPr>
            <a:spLocks noGrp="1" noChangeArrowheads="1"/>
          </p:cNvSpPr>
          <p:nvPr>
            <p:ph type="title" idx="4294967295"/>
          </p:nvPr>
        </p:nvSpPr>
        <p:spPr>
          <a:xfrm>
            <a:off x="685800" y="719138"/>
            <a:ext cx="7772400" cy="1066800"/>
          </a:xfrm>
        </p:spPr>
        <p:txBody>
          <a:bodyPr/>
          <a:lstStyle/>
          <a:p>
            <a:r>
              <a:rPr lang="en-US" smtClean="0"/>
              <a:t>Motion-2</a:t>
            </a:r>
          </a:p>
        </p:txBody>
      </p:sp>
      <p:sp>
        <p:nvSpPr>
          <p:cNvPr id="14340" name="Rectangle 3"/>
          <p:cNvSpPr>
            <a:spLocks noGrp="1" noChangeArrowheads="1"/>
          </p:cNvSpPr>
          <p:nvPr>
            <p:ph type="body" idx="4294967295"/>
          </p:nvPr>
        </p:nvSpPr>
        <p:spPr/>
        <p:txBody>
          <a:bodyPr/>
          <a:lstStyle/>
          <a:p>
            <a:pPr indent="0">
              <a:lnSpc>
                <a:spcPct val="80000"/>
              </a:lnSpc>
              <a:buFontTx/>
              <a:buNone/>
            </a:pPr>
            <a:r>
              <a:rPr lang="en-US" dirty="0" smtClean="0"/>
              <a:t>Move to approve TGaa Indian Wells Meeting minutes – 11/0786r0</a:t>
            </a:r>
            <a:r>
              <a:rPr lang="en-US" dirty="0" smtClean="0"/>
              <a:t>.</a:t>
            </a:r>
          </a:p>
          <a:p>
            <a:pPr indent="0">
              <a:lnSpc>
                <a:spcPct val="80000"/>
              </a:lnSpc>
              <a:buFontTx/>
              <a:buNone/>
            </a:pPr>
            <a:endParaRPr lang="en-US" dirty="0" smtClean="0"/>
          </a:p>
          <a:p>
            <a:pPr indent="0">
              <a:lnSpc>
                <a:spcPct val="80000"/>
              </a:lnSpc>
              <a:buFontTx/>
              <a:buNone/>
            </a:pPr>
            <a:r>
              <a:rPr lang="en-US" dirty="0" smtClean="0"/>
              <a:t>Approved with unanimous consent</a:t>
            </a: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2293" name="Date Placeholder 7"/>
          <p:cNvSpPr>
            <a:spLocks noGrp="1"/>
          </p:cNvSpPr>
          <p:nvPr>
            <p:ph type="dt" sz="quarter" idx="10"/>
          </p:nvPr>
        </p:nvSpPr>
        <p:spPr/>
        <p:txBody>
          <a:bodyPr/>
          <a:lstStyle/>
          <a:p>
            <a:pPr>
              <a:defRPr/>
            </a:pPr>
            <a:r>
              <a:rPr lang="en-US"/>
              <a:t>July 2011</a:t>
            </a:r>
            <a:endParaRPr lang="en-GB"/>
          </a:p>
        </p:txBody>
      </p:sp>
      <p:sp>
        <p:nvSpPr>
          <p:cNvPr id="12294" name="Footer Placeholder 8"/>
          <p:cNvSpPr>
            <a:spLocks noGrp="1"/>
          </p:cNvSpPr>
          <p:nvPr>
            <p:ph type="ftr" sz="quarter" idx="11"/>
          </p:nvPr>
        </p:nvSpPr>
        <p:spPr/>
        <p:txBody>
          <a:bodyPr/>
          <a:lstStyle/>
          <a:p>
            <a:pPr>
              <a:defRPr/>
            </a:pPr>
            <a:r>
              <a:rPr lang="en-GB"/>
              <a:t>Ganesh Venkatesan, Intel Corporation et al</a:t>
            </a:r>
          </a:p>
        </p:txBody>
      </p:sp>
      <p:sp>
        <p:nvSpPr>
          <p:cNvPr id="12295" name="Slide Number Placeholder 9"/>
          <p:cNvSpPr>
            <a:spLocks noGrp="1"/>
          </p:cNvSpPr>
          <p:nvPr>
            <p:ph type="sldNum" sz="quarter" idx="12"/>
          </p:nvPr>
        </p:nvSpPr>
        <p:spPr/>
        <p:txBody>
          <a:bodyPr/>
          <a:lstStyle/>
          <a:p>
            <a:pPr>
              <a:defRPr/>
            </a:pPr>
            <a:r>
              <a:rPr lang="en-GB" smtClean="0"/>
              <a:t>Slide </a:t>
            </a:r>
            <a:fld id="{DAD6631A-72A6-4665-81A1-385ED4AABB5D}" type="slidenum">
              <a:rPr lang="en-GB" smtClean="0"/>
              <a:pPr>
                <a:defRPr/>
              </a:pPr>
              <a:t>16</a:t>
            </a:fld>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95F1E424-FA5A-488A-8000-239B5089BCBD}" type="slidenum">
              <a:rPr lang="en-US" i="0"/>
              <a:pPr algn="ctr" eaLnBrk="0" hangingPunct="0"/>
              <a:t>17</a:t>
            </a:fld>
            <a:endParaRPr lang="en-US" i="0"/>
          </a:p>
        </p:txBody>
      </p:sp>
      <p:sp>
        <p:nvSpPr>
          <p:cNvPr id="15363" name="Rectangle 2"/>
          <p:cNvSpPr>
            <a:spLocks noGrp="1" noChangeArrowheads="1"/>
          </p:cNvSpPr>
          <p:nvPr>
            <p:ph type="title" idx="4294967295"/>
          </p:nvPr>
        </p:nvSpPr>
        <p:spPr/>
        <p:txBody>
          <a:bodyPr/>
          <a:lstStyle/>
          <a:p>
            <a:r>
              <a:rPr lang="en-US" smtClean="0"/>
              <a:t>Motion-3</a:t>
            </a:r>
          </a:p>
        </p:txBody>
      </p:sp>
      <p:sp>
        <p:nvSpPr>
          <p:cNvPr id="15364"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dirty="0" smtClean="0"/>
              <a:t>Move to approve June-July 2011 Teleconference minutes (document 11/1073r0</a:t>
            </a:r>
            <a:r>
              <a:rPr lang="en-US" dirty="0" smtClean="0"/>
              <a:t>).</a:t>
            </a:r>
          </a:p>
          <a:p>
            <a:pPr indent="0">
              <a:lnSpc>
                <a:spcPct val="80000"/>
              </a:lnSpc>
              <a:buFontTx/>
              <a:buNone/>
            </a:pPr>
            <a:endParaRPr lang="en-US" dirty="0" smtClean="0"/>
          </a:p>
          <a:p>
            <a:pPr indent="0">
              <a:lnSpc>
                <a:spcPct val="80000"/>
              </a:lnSpc>
              <a:buNone/>
            </a:pPr>
            <a:r>
              <a:rPr lang="en-US" dirty="0" smtClean="0"/>
              <a:t>Approved with unanimous consent</a:t>
            </a:r>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A6D40069-6FCA-4188-88AF-B3F22F99C652}" type="slidenum">
              <a:rPr lang="en-GB" smtClean="0"/>
              <a:pPr>
                <a:defRPr/>
              </a:pPr>
              <a:t>17</a:t>
            </a:fld>
            <a:endParaRPr lang="en-GB"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9B12C10E-9263-4862-815D-EE375D8E6AFC}" type="slidenum">
              <a:rPr lang="en-US" i="0"/>
              <a:pPr algn="ctr" eaLnBrk="0" hangingPunct="0"/>
              <a:t>18</a:t>
            </a:fld>
            <a:endParaRPr lang="en-US" i="0"/>
          </a:p>
        </p:txBody>
      </p:sp>
      <p:sp>
        <p:nvSpPr>
          <p:cNvPr id="16387" name="Rectangle 2"/>
          <p:cNvSpPr>
            <a:spLocks noGrp="1" noChangeArrowheads="1"/>
          </p:cNvSpPr>
          <p:nvPr>
            <p:ph type="title" idx="4294967295"/>
          </p:nvPr>
        </p:nvSpPr>
        <p:spPr/>
        <p:txBody>
          <a:bodyPr/>
          <a:lstStyle/>
          <a:p>
            <a:r>
              <a:rPr lang="en-US" dirty="0" smtClean="0"/>
              <a:t>Motion-4</a:t>
            </a:r>
          </a:p>
        </p:txBody>
      </p:sp>
      <p:sp>
        <p:nvSpPr>
          <p:cNvPr id="16388"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b="0" dirty="0" smtClean="0"/>
              <a:t>Move to approve comment resolutions to editorial comments as described in document 11/903r0 and instruct the editor to incorporate them in the next TGaa draft</a:t>
            </a:r>
          </a:p>
          <a:p>
            <a:pPr indent="0">
              <a:lnSpc>
                <a:spcPct val="80000"/>
              </a:lnSpc>
              <a:buFontTx/>
              <a:buNone/>
            </a:pPr>
            <a:endParaRPr lang="en-US" dirty="0" smtClean="0"/>
          </a:p>
          <a:p>
            <a:pPr indent="0">
              <a:lnSpc>
                <a:spcPct val="80000"/>
              </a:lnSpc>
              <a:buFontTx/>
              <a:buNone/>
            </a:pPr>
            <a:r>
              <a:rPr lang="en-US" dirty="0" smtClean="0"/>
              <a:t>Moved: Alex Ashley</a:t>
            </a:r>
          </a:p>
          <a:p>
            <a:pPr indent="0">
              <a:lnSpc>
                <a:spcPct val="80000"/>
              </a:lnSpc>
              <a:buFontTx/>
              <a:buNone/>
            </a:pPr>
            <a:r>
              <a:rPr lang="en-US" dirty="0" smtClean="0"/>
              <a:t>Seconded: </a:t>
            </a:r>
            <a:r>
              <a:rPr lang="en-US" dirty="0" err="1" smtClean="0"/>
              <a:t>Santosh</a:t>
            </a:r>
            <a:r>
              <a:rPr lang="en-US" dirty="0" smtClean="0"/>
              <a:t> </a:t>
            </a:r>
            <a:r>
              <a:rPr lang="en-US" dirty="0" err="1" smtClean="0"/>
              <a:t>Pandey</a:t>
            </a:r>
            <a:endParaRPr lang="en-US" dirty="0" smtClean="0"/>
          </a:p>
          <a:p>
            <a:pPr indent="0">
              <a:lnSpc>
                <a:spcPct val="80000"/>
              </a:lnSpc>
              <a:buFontTx/>
              <a:buNone/>
            </a:pPr>
            <a:r>
              <a:rPr lang="en-US" dirty="0" smtClean="0"/>
              <a:t>Result: 7/0/0 Motion Passes</a:t>
            </a:r>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BA62B573-1E6B-4C6C-B4B1-0D9A30726680}" type="slidenum">
              <a:rPr lang="en-GB" smtClean="0"/>
              <a:pPr>
                <a:defRPr/>
              </a:pPr>
              <a:t>18</a:t>
            </a:fld>
            <a:endParaRPr lang="en-GB"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A284410D-0BB8-402F-B184-6876CDA3E276}" type="slidenum">
              <a:rPr lang="en-US" i="0"/>
              <a:pPr algn="ctr" eaLnBrk="0" hangingPunct="0"/>
              <a:t>19</a:t>
            </a:fld>
            <a:endParaRPr lang="en-US" i="0"/>
          </a:p>
        </p:txBody>
      </p:sp>
      <p:sp>
        <p:nvSpPr>
          <p:cNvPr id="17411" name="Rectangle 2"/>
          <p:cNvSpPr>
            <a:spLocks noGrp="1" noChangeArrowheads="1"/>
          </p:cNvSpPr>
          <p:nvPr>
            <p:ph type="title" idx="4294967295"/>
          </p:nvPr>
        </p:nvSpPr>
        <p:spPr/>
        <p:txBody>
          <a:bodyPr/>
          <a:lstStyle/>
          <a:p>
            <a:r>
              <a:rPr lang="en-US" smtClean="0"/>
              <a:t>Motion-5</a:t>
            </a:r>
          </a:p>
        </p:txBody>
      </p:sp>
      <p:sp>
        <p:nvSpPr>
          <p:cNvPr id="17412"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b="0" dirty="0" smtClean="0"/>
              <a:t>Move to approve comment resolutions to SCS comments as described in document 11/0876r7 (SCS Worksheet) and instruct the editor to incorporate them in the next P802.11aa draft</a:t>
            </a:r>
          </a:p>
          <a:p>
            <a:pPr indent="0">
              <a:lnSpc>
                <a:spcPct val="80000"/>
              </a:lnSpc>
              <a:buFontTx/>
              <a:buNone/>
            </a:pPr>
            <a:endParaRPr lang="en-US" dirty="0" smtClean="0"/>
          </a:p>
          <a:p>
            <a:pPr indent="0">
              <a:lnSpc>
                <a:spcPct val="80000"/>
              </a:lnSpc>
              <a:buFontTx/>
              <a:buNone/>
            </a:pPr>
            <a:r>
              <a:rPr lang="en-US" dirty="0" smtClean="0"/>
              <a:t>Moved:  Ganesh Venkatesan</a:t>
            </a:r>
          </a:p>
          <a:p>
            <a:pPr indent="0">
              <a:lnSpc>
                <a:spcPct val="80000"/>
              </a:lnSpc>
              <a:buFontTx/>
              <a:buNone/>
            </a:pPr>
            <a:r>
              <a:rPr lang="en-US" dirty="0" smtClean="0"/>
              <a:t>Seconded: David Hunter</a:t>
            </a:r>
          </a:p>
          <a:p>
            <a:pPr indent="0">
              <a:lnSpc>
                <a:spcPct val="80000"/>
              </a:lnSpc>
              <a:buFontTx/>
              <a:buNone/>
            </a:pPr>
            <a:r>
              <a:rPr lang="en-US" dirty="0" smtClean="0"/>
              <a:t>Result: 7/0/0 Motion Passes</a:t>
            </a:r>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AB412324-E658-4415-9B16-9D7652456B0A}" type="slidenum">
              <a:rPr lang="en-GB" smtClean="0"/>
              <a:pPr>
                <a:defRPr/>
              </a:pPr>
              <a:t>19</a:t>
            </a:fld>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EA542B23-7C00-4617-82F0-7D3E23D02138}" type="slidenum">
              <a:rPr lang="en-US" i="0"/>
              <a:pPr algn="ctr" eaLnBrk="0" hangingPunct="0"/>
              <a:t>2</a:t>
            </a:fld>
            <a:endParaRPr lang="en-US" i="0"/>
          </a:p>
        </p:txBody>
      </p:sp>
      <p:sp>
        <p:nvSpPr>
          <p:cNvPr id="3075" name="Rectangle 2"/>
          <p:cNvSpPr>
            <a:spLocks noGrp="1" noChangeArrowheads="1"/>
          </p:cNvSpPr>
          <p:nvPr>
            <p:ph type="title" idx="4294967295"/>
          </p:nvPr>
        </p:nvSpPr>
        <p:spPr/>
        <p:txBody>
          <a:bodyPr/>
          <a:lstStyle/>
          <a:p>
            <a:r>
              <a:rPr lang="en-US" smtClean="0"/>
              <a:t>Abstract</a:t>
            </a:r>
          </a:p>
        </p:txBody>
      </p:sp>
      <p:sp>
        <p:nvSpPr>
          <p:cNvPr id="3076" name="Rectangle 3"/>
          <p:cNvSpPr>
            <a:spLocks noGrp="1" noChangeArrowheads="1"/>
          </p:cNvSpPr>
          <p:nvPr>
            <p:ph type="body" idx="4294967295"/>
          </p:nvPr>
        </p:nvSpPr>
        <p:spPr/>
        <p:txBody>
          <a:bodyPr/>
          <a:lstStyle/>
          <a:p>
            <a:pPr>
              <a:buFontTx/>
              <a:buNone/>
            </a:pPr>
            <a:r>
              <a:rPr lang="en-US" smtClean="0"/>
              <a:t>	This submission summarizes TGaa goals and agenda for the IEEE 802.11 San Francisco, CA meeting (July 2011)</a:t>
            </a:r>
          </a:p>
        </p:txBody>
      </p:sp>
      <p:sp>
        <p:nvSpPr>
          <p:cNvPr id="3077" name="Date Placeholder 7"/>
          <p:cNvSpPr>
            <a:spLocks noGrp="1"/>
          </p:cNvSpPr>
          <p:nvPr>
            <p:ph type="dt" sz="quarter" idx="10"/>
          </p:nvPr>
        </p:nvSpPr>
        <p:spPr/>
        <p:txBody>
          <a:bodyPr/>
          <a:lstStyle/>
          <a:p>
            <a:pPr>
              <a:defRPr/>
            </a:pPr>
            <a:r>
              <a:rPr lang="en-US"/>
              <a:t>July 2011</a:t>
            </a:r>
            <a:endParaRPr lang="en-GB"/>
          </a:p>
        </p:txBody>
      </p:sp>
      <p:sp>
        <p:nvSpPr>
          <p:cNvPr id="3078" name="Footer Placeholder 8"/>
          <p:cNvSpPr>
            <a:spLocks noGrp="1"/>
          </p:cNvSpPr>
          <p:nvPr>
            <p:ph type="ftr" sz="quarter" idx="11"/>
          </p:nvPr>
        </p:nvSpPr>
        <p:spPr/>
        <p:txBody>
          <a:bodyPr/>
          <a:lstStyle/>
          <a:p>
            <a:pPr>
              <a:defRPr/>
            </a:pPr>
            <a:r>
              <a:rPr lang="en-GB"/>
              <a:t>Ganesh Venkatesan, Intel Corporation et al</a:t>
            </a:r>
          </a:p>
        </p:txBody>
      </p:sp>
      <p:sp>
        <p:nvSpPr>
          <p:cNvPr id="3079" name="Slide Number Placeholder 9"/>
          <p:cNvSpPr>
            <a:spLocks noGrp="1"/>
          </p:cNvSpPr>
          <p:nvPr>
            <p:ph type="sldNum" sz="quarter" idx="12"/>
          </p:nvPr>
        </p:nvSpPr>
        <p:spPr/>
        <p:txBody>
          <a:bodyPr/>
          <a:lstStyle/>
          <a:p>
            <a:pPr>
              <a:defRPr/>
            </a:pPr>
            <a:r>
              <a:rPr lang="en-GB" smtClean="0"/>
              <a:t>Slide </a:t>
            </a:r>
            <a:fld id="{C242BFD3-9274-4139-AD2D-5F0FFA395E5A}" type="slidenum">
              <a:rPr lang="en-GB" smtClean="0"/>
              <a:pPr>
                <a:defRPr/>
              </a:pPr>
              <a:t>2</a:t>
            </a:fld>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52BEED55-ADEF-4912-9403-D21216342A0B}" type="slidenum">
              <a:rPr lang="en-US" i="0"/>
              <a:pPr algn="ctr" eaLnBrk="0" hangingPunct="0"/>
              <a:t>20</a:t>
            </a:fld>
            <a:endParaRPr lang="en-US" i="0"/>
          </a:p>
        </p:txBody>
      </p:sp>
      <p:sp>
        <p:nvSpPr>
          <p:cNvPr id="18435" name="Rectangle 2"/>
          <p:cNvSpPr>
            <a:spLocks noGrp="1" noChangeArrowheads="1"/>
          </p:cNvSpPr>
          <p:nvPr>
            <p:ph type="title" idx="4294967295"/>
          </p:nvPr>
        </p:nvSpPr>
        <p:spPr/>
        <p:txBody>
          <a:bodyPr/>
          <a:lstStyle/>
          <a:p>
            <a:r>
              <a:rPr lang="en-US" dirty="0" smtClean="0"/>
              <a:t>Motion-6</a:t>
            </a:r>
          </a:p>
        </p:txBody>
      </p:sp>
      <p:sp>
        <p:nvSpPr>
          <p:cNvPr id="18436"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b="0" dirty="0" smtClean="0"/>
              <a:t>Move to approve comment resolutions to GCR comments as described in document  11/0876r7 (GCR Worksheet) and instruct the editor to incorporate them in the next P802.11aa draft</a:t>
            </a:r>
          </a:p>
          <a:p>
            <a:pPr indent="0">
              <a:lnSpc>
                <a:spcPct val="80000"/>
              </a:lnSpc>
              <a:buFontTx/>
              <a:buNone/>
            </a:pPr>
            <a:endParaRPr lang="en-US" dirty="0" smtClean="0"/>
          </a:p>
          <a:p>
            <a:pPr indent="0">
              <a:lnSpc>
                <a:spcPct val="80000"/>
              </a:lnSpc>
              <a:buFontTx/>
              <a:buNone/>
            </a:pPr>
            <a:r>
              <a:rPr lang="en-US" dirty="0" smtClean="0"/>
              <a:t>Moved: Alex Ashley</a:t>
            </a:r>
          </a:p>
          <a:p>
            <a:pPr indent="0">
              <a:lnSpc>
                <a:spcPct val="80000"/>
              </a:lnSpc>
              <a:buFontTx/>
              <a:buNone/>
            </a:pPr>
            <a:r>
              <a:rPr lang="en-US" dirty="0" smtClean="0"/>
              <a:t>Seconded: David Hunter</a:t>
            </a:r>
          </a:p>
          <a:p>
            <a:pPr indent="0">
              <a:lnSpc>
                <a:spcPct val="80000"/>
              </a:lnSpc>
              <a:buFontTx/>
              <a:buNone/>
            </a:pPr>
            <a:r>
              <a:rPr lang="en-US" dirty="0" smtClean="0"/>
              <a:t>Result: 7/0/0 Motion Passes</a:t>
            </a:r>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5353E828-5B52-486D-A57F-4FFEB368D3E2}" type="slidenum">
              <a:rPr lang="en-GB" smtClean="0"/>
              <a:pPr>
                <a:defRPr/>
              </a:pPr>
              <a:t>20</a:t>
            </a:fld>
            <a:endParaRPr lang="en-GB"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2839A2F4-8644-4A2D-8DAB-4C10E3AAECE7}" type="slidenum">
              <a:rPr lang="en-US" i="0"/>
              <a:pPr algn="ctr" eaLnBrk="0" hangingPunct="0"/>
              <a:t>21</a:t>
            </a:fld>
            <a:endParaRPr lang="en-US" i="0"/>
          </a:p>
        </p:txBody>
      </p:sp>
      <p:sp>
        <p:nvSpPr>
          <p:cNvPr id="19459" name="Rectangle 2"/>
          <p:cNvSpPr>
            <a:spLocks noGrp="1" noChangeArrowheads="1"/>
          </p:cNvSpPr>
          <p:nvPr>
            <p:ph type="title" idx="4294967295"/>
          </p:nvPr>
        </p:nvSpPr>
        <p:spPr/>
        <p:txBody>
          <a:bodyPr/>
          <a:lstStyle/>
          <a:p>
            <a:r>
              <a:rPr lang="en-US" dirty="0" smtClean="0"/>
              <a:t>Motion-7</a:t>
            </a:r>
          </a:p>
        </p:txBody>
      </p:sp>
      <p:sp>
        <p:nvSpPr>
          <p:cNvPr id="19460"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b="0" dirty="0" smtClean="0"/>
              <a:t>Move to approve comment resolutions to OBSS comments as described in document 11/0876r7 (OBSS Worksheet), in addition, P126L1 delete ‘</a:t>
            </a:r>
            <a:r>
              <a:rPr lang="en-US" dirty="0" smtClean="0"/>
              <a:t>, the mean value, </a:t>
            </a:r>
            <a:r>
              <a:rPr lang="en-US" i="1" dirty="0" smtClean="0"/>
              <a:t>μ, is ‘, </a:t>
            </a:r>
            <a:r>
              <a:rPr lang="en-US" b="0" dirty="0" smtClean="0"/>
              <a:t>and instruct the editor to incorporate them in the next P802.11aa draft</a:t>
            </a:r>
          </a:p>
          <a:p>
            <a:pPr indent="0">
              <a:lnSpc>
                <a:spcPct val="80000"/>
              </a:lnSpc>
              <a:buFontTx/>
              <a:buNone/>
            </a:pPr>
            <a:endParaRPr lang="en-US" dirty="0" smtClean="0"/>
          </a:p>
          <a:p>
            <a:pPr indent="0">
              <a:lnSpc>
                <a:spcPct val="80000"/>
              </a:lnSpc>
              <a:buFontTx/>
              <a:buNone/>
            </a:pPr>
            <a:r>
              <a:rPr lang="en-US" dirty="0" smtClean="0"/>
              <a:t>Moved: Alex Ashley</a:t>
            </a:r>
          </a:p>
          <a:p>
            <a:pPr indent="0">
              <a:lnSpc>
                <a:spcPct val="80000"/>
              </a:lnSpc>
              <a:buFontTx/>
              <a:buNone/>
            </a:pPr>
            <a:r>
              <a:rPr lang="en-US" dirty="0" smtClean="0"/>
              <a:t>Seconded: Graham Smith</a:t>
            </a:r>
          </a:p>
          <a:p>
            <a:pPr indent="0">
              <a:lnSpc>
                <a:spcPct val="80000"/>
              </a:lnSpc>
              <a:buFontTx/>
              <a:buNone/>
            </a:pPr>
            <a:r>
              <a:rPr lang="en-US" dirty="0" smtClean="0"/>
              <a:t>Result: 7/0/0 Motion Passes</a:t>
            </a:r>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CE80FFB9-40DD-4A44-916C-2979111BBCF0}" type="slidenum">
              <a:rPr lang="en-GB" smtClean="0"/>
              <a:pPr>
                <a:defRPr/>
              </a:pPr>
              <a:t>21</a:t>
            </a:fld>
            <a:endParaRPr lang="en-GB"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9CA674EF-15B3-43C3-8DF1-FFB89C6CD542}" type="slidenum">
              <a:rPr lang="en-US" i="0"/>
              <a:pPr algn="ctr" eaLnBrk="0" hangingPunct="0"/>
              <a:t>22</a:t>
            </a:fld>
            <a:endParaRPr lang="en-US" i="0"/>
          </a:p>
        </p:txBody>
      </p:sp>
      <p:sp>
        <p:nvSpPr>
          <p:cNvPr id="20483" name="Rectangle 2"/>
          <p:cNvSpPr>
            <a:spLocks noGrp="1" noChangeArrowheads="1"/>
          </p:cNvSpPr>
          <p:nvPr>
            <p:ph type="title" idx="4294967295"/>
          </p:nvPr>
        </p:nvSpPr>
        <p:spPr/>
        <p:txBody>
          <a:bodyPr/>
          <a:lstStyle/>
          <a:p>
            <a:r>
              <a:rPr lang="en-US" dirty="0" smtClean="0"/>
              <a:t>Motion-8</a:t>
            </a:r>
          </a:p>
        </p:txBody>
      </p:sp>
      <p:sp>
        <p:nvSpPr>
          <p:cNvPr id="20484"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b="0" dirty="0" smtClean="0"/>
              <a:t>Move to approve comment resolution to the General comment as described in document 11/0876r7 (General Worksheet) and instruct the editor to incorporate them in the next P802.11aa draft</a:t>
            </a:r>
          </a:p>
          <a:p>
            <a:pPr indent="0">
              <a:lnSpc>
                <a:spcPct val="80000"/>
              </a:lnSpc>
              <a:buFontTx/>
              <a:buNone/>
            </a:pPr>
            <a:endParaRPr lang="en-US" dirty="0" smtClean="0"/>
          </a:p>
          <a:p>
            <a:pPr indent="0">
              <a:lnSpc>
                <a:spcPct val="80000"/>
              </a:lnSpc>
              <a:buFontTx/>
              <a:buNone/>
            </a:pPr>
            <a:r>
              <a:rPr lang="en-US" dirty="0" smtClean="0"/>
              <a:t>Moved: Ganesh Venkatesan</a:t>
            </a:r>
          </a:p>
          <a:p>
            <a:pPr indent="0">
              <a:lnSpc>
                <a:spcPct val="80000"/>
              </a:lnSpc>
              <a:buFontTx/>
              <a:buNone/>
            </a:pPr>
            <a:r>
              <a:rPr lang="en-US" dirty="0" smtClean="0"/>
              <a:t>Seconded: David Hunter</a:t>
            </a:r>
          </a:p>
          <a:p>
            <a:pPr indent="0">
              <a:lnSpc>
                <a:spcPct val="80000"/>
              </a:lnSpc>
              <a:buFontTx/>
              <a:buNone/>
            </a:pPr>
            <a:r>
              <a:rPr lang="en-US" dirty="0" smtClean="0"/>
              <a:t>Result: 6/0/0 Motion Passes</a:t>
            </a:r>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DA835148-4FBC-4E38-8F2B-CC594BAA51A9}" type="slidenum">
              <a:rPr lang="en-GB" smtClean="0"/>
              <a:pPr>
                <a:defRPr/>
              </a:pPr>
              <a:t>22</a:t>
            </a:fld>
            <a:endParaRPr lang="en-GB"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2C043A4F-9528-4E0C-88E8-23177235E682}" type="slidenum">
              <a:rPr lang="en-US" i="0"/>
              <a:pPr algn="ctr" eaLnBrk="0" hangingPunct="0"/>
              <a:t>23</a:t>
            </a:fld>
            <a:endParaRPr lang="en-US" i="0"/>
          </a:p>
        </p:txBody>
      </p:sp>
      <p:sp>
        <p:nvSpPr>
          <p:cNvPr id="21507" name="Rectangle 2"/>
          <p:cNvSpPr>
            <a:spLocks noGrp="1" noChangeArrowheads="1"/>
          </p:cNvSpPr>
          <p:nvPr>
            <p:ph type="title" idx="4294967295"/>
          </p:nvPr>
        </p:nvSpPr>
        <p:spPr/>
        <p:txBody>
          <a:bodyPr/>
          <a:lstStyle/>
          <a:p>
            <a:r>
              <a:rPr lang="en-US" dirty="0" smtClean="0"/>
              <a:t>Motion-9</a:t>
            </a:r>
          </a:p>
        </p:txBody>
      </p:sp>
      <p:sp>
        <p:nvSpPr>
          <p:cNvPr id="21508" name="Rectangle 3"/>
          <p:cNvSpPr>
            <a:spLocks noGrp="1" noChangeArrowheads="1"/>
          </p:cNvSpPr>
          <p:nvPr>
            <p:ph type="body" idx="4294967295"/>
          </p:nvPr>
        </p:nvSpPr>
        <p:spPr>
          <a:xfrm>
            <a:off x="714375" y="1928813"/>
            <a:ext cx="7772400" cy="4114800"/>
          </a:xfrm>
        </p:spPr>
        <p:txBody>
          <a:bodyPr/>
          <a:lstStyle/>
          <a:p>
            <a:pPr indent="0">
              <a:lnSpc>
                <a:spcPct val="80000"/>
              </a:lnSpc>
              <a:buFontTx/>
              <a:buNone/>
            </a:pPr>
            <a:r>
              <a:rPr lang="en-US" b="0" dirty="0" smtClean="0"/>
              <a:t>Move to approve the resolutions to CIDs #609 and #610 in document 11/0876r7 (LB164 Worksheet)</a:t>
            </a:r>
          </a:p>
          <a:p>
            <a:pPr indent="0">
              <a:lnSpc>
                <a:spcPct val="80000"/>
              </a:lnSpc>
              <a:buFontTx/>
              <a:buNone/>
            </a:pPr>
            <a:endParaRPr lang="en-US" dirty="0" smtClean="0"/>
          </a:p>
          <a:p>
            <a:pPr indent="0">
              <a:lnSpc>
                <a:spcPct val="80000"/>
              </a:lnSpc>
              <a:buFontTx/>
              <a:buNone/>
            </a:pPr>
            <a:r>
              <a:rPr lang="en-US" dirty="0" smtClean="0"/>
              <a:t>Moved: Alex Ashley</a:t>
            </a:r>
          </a:p>
          <a:p>
            <a:pPr indent="0">
              <a:lnSpc>
                <a:spcPct val="80000"/>
              </a:lnSpc>
              <a:buFontTx/>
              <a:buNone/>
            </a:pPr>
            <a:r>
              <a:rPr lang="en-US" dirty="0" smtClean="0"/>
              <a:t>Seconded: David Hunter</a:t>
            </a:r>
          </a:p>
          <a:p>
            <a:pPr indent="0">
              <a:lnSpc>
                <a:spcPct val="80000"/>
              </a:lnSpc>
              <a:buFontTx/>
              <a:buNone/>
            </a:pPr>
            <a:r>
              <a:rPr lang="en-US" dirty="0" smtClean="0"/>
              <a:t>Result:  6/0/0 Motion Passes</a:t>
            </a:r>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BA982DB2-5096-4DDA-8B54-513E909836D3}" type="slidenum">
              <a:rPr lang="en-GB" smtClean="0"/>
              <a:pPr>
                <a:defRPr/>
              </a:pPr>
              <a:t>23</a:t>
            </a:fld>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235344EC-E1E0-4F50-984B-1C8063C4B765}" type="slidenum">
              <a:rPr lang="en-US" i="0"/>
              <a:pPr algn="ctr" eaLnBrk="0" hangingPunct="0"/>
              <a:t>24</a:t>
            </a:fld>
            <a:endParaRPr lang="en-US" i="0"/>
          </a:p>
        </p:txBody>
      </p:sp>
      <p:sp>
        <p:nvSpPr>
          <p:cNvPr id="22531" name="Rectangle 2"/>
          <p:cNvSpPr>
            <a:spLocks noGrp="1" noChangeArrowheads="1"/>
          </p:cNvSpPr>
          <p:nvPr>
            <p:ph type="title" idx="4294967295"/>
          </p:nvPr>
        </p:nvSpPr>
        <p:spPr>
          <a:xfrm>
            <a:off x="685800" y="476250"/>
            <a:ext cx="7772400" cy="1066800"/>
          </a:xfrm>
        </p:spPr>
        <p:txBody>
          <a:bodyPr/>
          <a:lstStyle/>
          <a:p>
            <a:r>
              <a:rPr lang="en-US" dirty="0" smtClean="0"/>
              <a:t>Motion-10</a:t>
            </a:r>
          </a:p>
        </p:txBody>
      </p:sp>
      <p:sp>
        <p:nvSpPr>
          <p:cNvPr id="22532" name="Rectangle 3"/>
          <p:cNvSpPr>
            <a:spLocks noGrp="1" noChangeArrowheads="1"/>
          </p:cNvSpPr>
          <p:nvPr>
            <p:ph type="body" idx="4294967295"/>
          </p:nvPr>
        </p:nvSpPr>
        <p:spPr>
          <a:xfrm>
            <a:off x="714375" y="1557338"/>
            <a:ext cx="7772400" cy="4824412"/>
          </a:xfrm>
        </p:spPr>
        <p:txBody>
          <a:bodyPr/>
          <a:lstStyle/>
          <a:p>
            <a:pPr indent="0">
              <a:lnSpc>
                <a:spcPct val="80000"/>
              </a:lnSpc>
              <a:buFontTx/>
              <a:buNone/>
            </a:pPr>
            <a:r>
              <a:rPr lang="en-US" dirty="0" smtClean="0"/>
              <a:t>Having approved comment resolutions for </a:t>
            </a:r>
          </a:p>
          <a:p>
            <a:pPr marL="800100" indent="-457200">
              <a:lnSpc>
                <a:spcPct val="80000"/>
              </a:lnSpc>
            </a:pPr>
            <a:r>
              <a:rPr lang="en-US" sz="2000" dirty="0" smtClean="0"/>
              <a:t>the comments CID #782, #783 and #784 as contained in document 11/0876r7 (LB164 Worksheet)</a:t>
            </a:r>
          </a:p>
          <a:p>
            <a:pPr marL="800100" indent="-457200">
              <a:lnSpc>
                <a:spcPct val="80000"/>
              </a:lnSpc>
            </a:pPr>
            <a:r>
              <a:rPr lang="en-US" sz="2000" dirty="0" smtClean="0"/>
              <a:t>the comments received from LB179 as contained in document 11/0876r7 (LB179 Worksheet)</a:t>
            </a:r>
          </a:p>
          <a:p>
            <a:pPr marL="800100" indent="-457200">
              <a:lnSpc>
                <a:spcPct val="80000"/>
              </a:lnSpc>
            </a:pPr>
            <a:r>
              <a:rPr lang="en-US" sz="2000" dirty="0" smtClean="0"/>
              <a:t>the comments received from 802.11 Internal MEC and IEEE SA MEC as contained in document 11/0872r0,</a:t>
            </a:r>
          </a:p>
          <a:p>
            <a:pPr indent="0">
              <a:lnSpc>
                <a:spcPct val="80000"/>
              </a:lnSpc>
              <a:buFontTx/>
              <a:buNone/>
            </a:pPr>
            <a:r>
              <a:rPr lang="en-US" dirty="0" smtClean="0"/>
              <a:t>Instruct the editor to prepare Draft6.0 incorporating these resolutions and, </a:t>
            </a:r>
          </a:p>
          <a:p>
            <a:pPr indent="0">
              <a:lnSpc>
                <a:spcPct val="80000"/>
              </a:lnSpc>
              <a:buFontTx/>
              <a:buNone/>
            </a:pPr>
            <a:r>
              <a:rPr lang="en-US" dirty="0" smtClean="0"/>
              <a:t>Approve a 15-day Working Group Recirculation Ballot asking the question “Should P802.11aa D6.0 be forwarded to Sponsor Ballot?”</a:t>
            </a:r>
          </a:p>
          <a:p>
            <a:pPr indent="0">
              <a:lnSpc>
                <a:spcPct val="80000"/>
              </a:lnSpc>
              <a:buFontTx/>
              <a:buNone/>
            </a:pPr>
            <a:endParaRPr lang="en-US" sz="1800" dirty="0" smtClean="0"/>
          </a:p>
          <a:p>
            <a:pPr indent="0">
              <a:lnSpc>
                <a:spcPct val="80000"/>
              </a:lnSpc>
              <a:buFontTx/>
              <a:buNone/>
            </a:pPr>
            <a:r>
              <a:rPr lang="en-US" sz="1800" dirty="0" smtClean="0"/>
              <a:t>Moved: Graham Smith</a:t>
            </a:r>
          </a:p>
          <a:p>
            <a:pPr indent="0">
              <a:lnSpc>
                <a:spcPct val="80000"/>
              </a:lnSpc>
              <a:buFontTx/>
              <a:buNone/>
            </a:pPr>
            <a:r>
              <a:rPr lang="en-US" sz="1800" dirty="0" smtClean="0"/>
              <a:t>Seconded: Alex Ashley</a:t>
            </a:r>
          </a:p>
          <a:p>
            <a:pPr indent="0">
              <a:lnSpc>
                <a:spcPct val="80000"/>
              </a:lnSpc>
              <a:buFontTx/>
              <a:buNone/>
            </a:pPr>
            <a:r>
              <a:rPr lang="en-US" sz="1800" dirty="0" smtClean="0"/>
              <a:t>Result: 6/0/0 Passes</a:t>
            </a: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51B3FF09-EC32-4A67-83D1-39E6D616BDB8}" type="slidenum">
              <a:rPr lang="en-GB" smtClean="0"/>
              <a:pPr>
                <a:defRPr/>
              </a:pPr>
              <a:t>24</a:t>
            </a:fld>
            <a:endParaRPr lang="en-GB"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67025C75-7DA0-4537-A268-D58AF3B658C4}" type="slidenum">
              <a:rPr lang="en-US" i="0"/>
              <a:pPr algn="ctr" eaLnBrk="0" hangingPunct="0"/>
              <a:t>25</a:t>
            </a:fld>
            <a:endParaRPr lang="en-US" i="0"/>
          </a:p>
        </p:txBody>
      </p:sp>
      <p:sp>
        <p:nvSpPr>
          <p:cNvPr id="24579" name="Rectangle 2"/>
          <p:cNvSpPr>
            <a:spLocks noGrp="1" noChangeArrowheads="1"/>
          </p:cNvSpPr>
          <p:nvPr>
            <p:ph type="title" idx="4294967295"/>
          </p:nvPr>
        </p:nvSpPr>
        <p:spPr>
          <a:xfrm>
            <a:off x="685800" y="476250"/>
            <a:ext cx="7772400" cy="1066800"/>
          </a:xfrm>
        </p:spPr>
        <p:txBody>
          <a:bodyPr/>
          <a:lstStyle/>
          <a:p>
            <a:r>
              <a:rPr lang="en-US" dirty="0" smtClean="0"/>
              <a:t>Motion-11</a:t>
            </a:r>
          </a:p>
        </p:txBody>
      </p:sp>
      <p:sp>
        <p:nvSpPr>
          <p:cNvPr id="24580" name="Rectangle 3"/>
          <p:cNvSpPr>
            <a:spLocks noGrp="1" noChangeArrowheads="1"/>
          </p:cNvSpPr>
          <p:nvPr>
            <p:ph type="body" idx="4294967295"/>
          </p:nvPr>
        </p:nvSpPr>
        <p:spPr>
          <a:xfrm>
            <a:off x="714375" y="1557338"/>
            <a:ext cx="7772400" cy="4824412"/>
          </a:xfrm>
        </p:spPr>
        <p:txBody>
          <a:bodyPr/>
          <a:lstStyle/>
          <a:p>
            <a:pPr indent="0">
              <a:lnSpc>
                <a:spcPct val="80000"/>
              </a:lnSpc>
              <a:buFontTx/>
              <a:buNone/>
            </a:pPr>
            <a:r>
              <a:rPr lang="en-US" dirty="0" smtClean="0"/>
              <a:t>Move to approve document 11/872r0 and instruct the 802.11aa Technical Editor to incorporate the corresponding changes in the next draft of P802.11aa.</a:t>
            </a:r>
          </a:p>
          <a:p>
            <a:pPr indent="0">
              <a:lnSpc>
                <a:spcPct val="80000"/>
              </a:lnSpc>
              <a:buFontTx/>
              <a:buNone/>
            </a:pPr>
            <a:endParaRPr lang="en-US" dirty="0" smtClean="0"/>
          </a:p>
          <a:p>
            <a:pPr indent="0">
              <a:lnSpc>
                <a:spcPct val="80000"/>
              </a:lnSpc>
              <a:buFontTx/>
              <a:buNone/>
            </a:pPr>
            <a:r>
              <a:rPr lang="en-US" dirty="0" smtClean="0"/>
              <a:t>Moved: Alex Ashley</a:t>
            </a:r>
          </a:p>
          <a:p>
            <a:pPr indent="0">
              <a:lnSpc>
                <a:spcPct val="80000"/>
              </a:lnSpc>
              <a:buFontTx/>
              <a:buNone/>
            </a:pPr>
            <a:r>
              <a:rPr lang="en-US" dirty="0" smtClean="0"/>
              <a:t>Seconded: Graham Smith</a:t>
            </a:r>
          </a:p>
          <a:p>
            <a:pPr indent="0">
              <a:lnSpc>
                <a:spcPct val="80000"/>
              </a:lnSpc>
              <a:buFontTx/>
              <a:buNone/>
            </a:pPr>
            <a:endParaRPr lang="en-US" dirty="0" smtClean="0"/>
          </a:p>
          <a:p>
            <a:pPr indent="0">
              <a:lnSpc>
                <a:spcPct val="80000"/>
              </a:lnSpc>
              <a:buFontTx/>
              <a:buNone/>
            </a:pPr>
            <a:r>
              <a:rPr lang="en-US" dirty="0" smtClean="0"/>
              <a:t>Result: 9/0/0 Motion Passes</a:t>
            </a:r>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69BEB559-2325-4874-9E73-A164B7797AEB}" type="slidenum">
              <a:rPr lang="en-GB" smtClean="0"/>
              <a:pPr>
                <a:defRPr/>
              </a:pPr>
              <a:t>25</a:t>
            </a:fld>
            <a:endParaRPr lang="en-GB"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5FBF7B0C-2E9E-4E1F-A286-B1E56CADD02E}" type="slidenum">
              <a:rPr lang="en-US" i="0"/>
              <a:pPr algn="ctr" eaLnBrk="0" hangingPunct="0"/>
              <a:t>26</a:t>
            </a:fld>
            <a:endParaRPr lang="en-US" i="0"/>
          </a:p>
        </p:txBody>
      </p:sp>
      <p:sp>
        <p:nvSpPr>
          <p:cNvPr id="23555" name="Rectangle 2"/>
          <p:cNvSpPr>
            <a:spLocks noGrp="1" noChangeArrowheads="1"/>
          </p:cNvSpPr>
          <p:nvPr>
            <p:ph type="title" idx="4294967295"/>
          </p:nvPr>
        </p:nvSpPr>
        <p:spPr>
          <a:xfrm>
            <a:off x="685800" y="476250"/>
            <a:ext cx="7772400" cy="1066800"/>
          </a:xfrm>
        </p:spPr>
        <p:txBody>
          <a:bodyPr/>
          <a:lstStyle/>
          <a:p>
            <a:r>
              <a:rPr lang="en-US" dirty="0" smtClean="0"/>
              <a:t>Motion-12</a:t>
            </a:r>
          </a:p>
        </p:txBody>
      </p:sp>
      <p:sp>
        <p:nvSpPr>
          <p:cNvPr id="23556" name="Rectangle 3"/>
          <p:cNvSpPr>
            <a:spLocks noGrp="1" noChangeArrowheads="1"/>
          </p:cNvSpPr>
          <p:nvPr>
            <p:ph type="body" idx="4294967295"/>
          </p:nvPr>
        </p:nvSpPr>
        <p:spPr>
          <a:xfrm>
            <a:off x="714375" y="1557338"/>
            <a:ext cx="7772400" cy="4824412"/>
          </a:xfrm>
        </p:spPr>
        <p:txBody>
          <a:bodyPr/>
          <a:lstStyle/>
          <a:p>
            <a:pPr indent="0">
              <a:lnSpc>
                <a:spcPct val="80000"/>
              </a:lnSpc>
              <a:buFontTx/>
              <a:buNone/>
            </a:pPr>
            <a:r>
              <a:rPr lang="en-US" dirty="0" smtClean="0"/>
              <a:t>Move to decline all comments listed in document 11/0876r7 that have a blank resolution status with the resolution of “The TG requires another recirculation ballot to gain feedback from the WG on this topic.”</a:t>
            </a:r>
          </a:p>
          <a:p>
            <a:pPr indent="0">
              <a:lnSpc>
                <a:spcPct val="80000"/>
              </a:lnSpc>
              <a:buFontTx/>
              <a:buNone/>
            </a:pPr>
            <a:endParaRPr lang="en-US" dirty="0" smtClean="0"/>
          </a:p>
          <a:p>
            <a:pPr indent="0">
              <a:lnSpc>
                <a:spcPct val="80000"/>
              </a:lnSpc>
              <a:buFontTx/>
              <a:buNone/>
            </a:pPr>
            <a:r>
              <a:rPr lang="en-US" sz="1800" dirty="0" smtClean="0"/>
              <a:t>Moved: David Hunter</a:t>
            </a:r>
          </a:p>
          <a:p>
            <a:pPr indent="0">
              <a:lnSpc>
                <a:spcPct val="80000"/>
              </a:lnSpc>
              <a:buFontTx/>
              <a:buNone/>
            </a:pPr>
            <a:r>
              <a:rPr lang="en-US" sz="1800" dirty="0" smtClean="0"/>
              <a:t>Seconded: Mark Hamilton</a:t>
            </a:r>
          </a:p>
          <a:p>
            <a:pPr indent="0">
              <a:lnSpc>
                <a:spcPct val="80000"/>
              </a:lnSpc>
              <a:buFontTx/>
              <a:buNone/>
            </a:pPr>
            <a:r>
              <a:rPr lang="en-US" sz="1800" dirty="0" smtClean="0"/>
              <a:t>Result: 6/0/0 Motion Passes</a:t>
            </a:r>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BB2217B4-215A-4E95-A432-56BFDA011657}" type="slidenum">
              <a:rPr lang="en-GB" smtClean="0"/>
              <a:pPr>
                <a:defRPr/>
              </a:pPr>
              <a:t>26</a:t>
            </a:fld>
            <a:endParaRPr lang="en-GB"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67025C75-7DA0-4537-A268-D58AF3B658C4}" type="slidenum">
              <a:rPr lang="en-US" i="0"/>
              <a:pPr algn="ctr" eaLnBrk="0" hangingPunct="0"/>
              <a:t>27</a:t>
            </a:fld>
            <a:endParaRPr lang="en-US" i="0"/>
          </a:p>
        </p:txBody>
      </p:sp>
      <p:sp>
        <p:nvSpPr>
          <p:cNvPr id="24579" name="Rectangle 2"/>
          <p:cNvSpPr>
            <a:spLocks noGrp="1" noChangeArrowheads="1"/>
          </p:cNvSpPr>
          <p:nvPr>
            <p:ph type="title" idx="4294967295"/>
          </p:nvPr>
        </p:nvSpPr>
        <p:spPr>
          <a:xfrm>
            <a:off x="685800" y="476250"/>
            <a:ext cx="7772400" cy="1066800"/>
          </a:xfrm>
        </p:spPr>
        <p:txBody>
          <a:bodyPr/>
          <a:lstStyle/>
          <a:p>
            <a:r>
              <a:rPr lang="en-US" dirty="0" smtClean="0"/>
              <a:t>Motion-13</a:t>
            </a:r>
          </a:p>
        </p:txBody>
      </p:sp>
      <p:sp>
        <p:nvSpPr>
          <p:cNvPr id="24580" name="Rectangle 3"/>
          <p:cNvSpPr>
            <a:spLocks noGrp="1" noChangeArrowheads="1"/>
          </p:cNvSpPr>
          <p:nvPr>
            <p:ph type="body" idx="4294967295"/>
          </p:nvPr>
        </p:nvSpPr>
        <p:spPr>
          <a:xfrm>
            <a:off x="714375" y="1557338"/>
            <a:ext cx="7772400" cy="4824412"/>
          </a:xfrm>
        </p:spPr>
        <p:txBody>
          <a:bodyPr/>
          <a:lstStyle/>
          <a:p>
            <a:pPr lvl="0"/>
            <a:r>
              <a:rPr lang="en-US" dirty="0" smtClean="0"/>
              <a:t>Approve document 11/1005r2 as the report to the IEEE 802 Executive Committee on the requirements for conditional approval to forward P802.11aa to Sponsor Ballot, and</a:t>
            </a:r>
          </a:p>
          <a:p>
            <a:pPr lvl="0"/>
            <a:r>
              <a:rPr lang="en-US" dirty="0" smtClean="0"/>
              <a:t>Request the IEEE 802 Executive Committee to conditionally approve forwarding P802.11aa to sponsor ballot.</a:t>
            </a:r>
          </a:p>
          <a:p>
            <a:r>
              <a:rPr lang="en-US" dirty="0" smtClean="0"/>
              <a:t> </a:t>
            </a:r>
          </a:p>
          <a:p>
            <a:pPr indent="0">
              <a:lnSpc>
                <a:spcPct val="80000"/>
              </a:lnSpc>
              <a:buFontTx/>
              <a:buNone/>
            </a:pPr>
            <a:r>
              <a:rPr lang="en-US" dirty="0" smtClean="0"/>
              <a:t>Moved: Graham Smith</a:t>
            </a:r>
          </a:p>
          <a:p>
            <a:pPr indent="0">
              <a:lnSpc>
                <a:spcPct val="80000"/>
              </a:lnSpc>
              <a:buFontTx/>
              <a:buNone/>
            </a:pPr>
            <a:r>
              <a:rPr lang="en-US" dirty="0" smtClean="0"/>
              <a:t>Seconded: Mark Hamilton</a:t>
            </a:r>
          </a:p>
          <a:p>
            <a:pPr indent="0">
              <a:lnSpc>
                <a:spcPct val="80000"/>
              </a:lnSpc>
              <a:buFontTx/>
              <a:buNone/>
            </a:pPr>
            <a:endParaRPr lang="en-US" dirty="0" smtClean="0"/>
          </a:p>
          <a:p>
            <a:pPr indent="0">
              <a:lnSpc>
                <a:spcPct val="80000"/>
              </a:lnSpc>
              <a:buFontTx/>
              <a:buNone/>
            </a:pPr>
            <a:r>
              <a:rPr lang="en-US" dirty="0" smtClean="0"/>
              <a:t>Result: 8/0/0 Motion Passes</a:t>
            </a:r>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69BEB559-2325-4874-9E73-A164B7797AEB}" type="slidenum">
              <a:rPr lang="en-GB" smtClean="0"/>
              <a:pPr>
                <a:defRPr/>
              </a:pPr>
              <a:t>27</a:t>
            </a:fld>
            <a:endParaRPr lang="en-GB"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67025C75-7DA0-4537-A268-D58AF3B658C4}" type="slidenum">
              <a:rPr lang="en-US" i="0"/>
              <a:pPr algn="ctr" eaLnBrk="0" hangingPunct="0"/>
              <a:t>28</a:t>
            </a:fld>
            <a:endParaRPr lang="en-US" i="0"/>
          </a:p>
        </p:txBody>
      </p:sp>
      <p:sp>
        <p:nvSpPr>
          <p:cNvPr id="24579" name="Rectangle 2"/>
          <p:cNvSpPr>
            <a:spLocks noGrp="1" noChangeArrowheads="1"/>
          </p:cNvSpPr>
          <p:nvPr>
            <p:ph type="title" idx="4294967295"/>
          </p:nvPr>
        </p:nvSpPr>
        <p:spPr>
          <a:xfrm>
            <a:off x="685800" y="476250"/>
            <a:ext cx="7772400" cy="1066800"/>
          </a:xfrm>
        </p:spPr>
        <p:txBody>
          <a:bodyPr/>
          <a:lstStyle/>
          <a:p>
            <a:r>
              <a:rPr lang="en-US" dirty="0" smtClean="0"/>
              <a:t>Motion-14</a:t>
            </a:r>
          </a:p>
        </p:txBody>
      </p:sp>
      <p:sp>
        <p:nvSpPr>
          <p:cNvPr id="24580" name="Rectangle 3"/>
          <p:cNvSpPr>
            <a:spLocks noGrp="1" noChangeArrowheads="1"/>
          </p:cNvSpPr>
          <p:nvPr>
            <p:ph type="body" idx="4294967295"/>
          </p:nvPr>
        </p:nvSpPr>
        <p:spPr>
          <a:xfrm>
            <a:off x="714375" y="1557338"/>
            <a:ext cx="7772400" cy="4824412"/>
          </a:xfrm>
        </p:spPr>
        <p:txBody>
          <a:bodyPr/>
          <a:lstStyle/>
          <a:p>
            <a:pPr indent="0">
              <a:lnSpc>
                <a:spcPct val="80000"/>
              </a:lnSpc>
              <a:buFontTx/>
              <a:buNone/>
            </a:pPr>
            <a:r>
              <a:rPr lang="en-US" dirty="0" smtClean="0"/>
              <a:t>Move to approve resolutions to CID #782, #783 and #784 in document 11/0876r4 and instruct the 802.11aa Technical Editor to incorporate the corresponding changes in the next draft of P802.11aa.</a:t>
            </a:r>
          </a:p>
          <a:p>
            <a:pPr indent="0">
              <a:lnSpc>
                <a:spcPct val="80000"/>
              </a:lnSpc>
              <a:buFontTx/>
              <a:buNone/>
            </a:pPr>
            <a:endParaRPr lang="en-US" dirty="0" smtClean="0"/>
          </a:p>
          <a:p>
            <a:pPr indent="0">
              <a:lnSpc>
                <a:spcPct val="80000"/>
              </a:lnSpc>
              <a:buFontTx/>
              <a:buNone/>
            </a:pPr>
            <a:r>
              <a:rPr lang="en-US" dirty="0" smtClean="0"/>
              <a:t>Moved: Graham Smith</a:t>
            </a:r>
          </a:p>
          <a:p>
            <a:pPr indent="0">
              <a:lnSpc>
                <a:spcPct val="80000"/>
              </a:lnSpc>
              <a:buFontTx/>
              <a:buNone/>
            </a:pPr>
            <a:r>
              <a:rPr lang="en-US" dirty="0" smtClean="0"/>
              <a:t>Seconded: Alex Ashley</a:t>
            </a:r>
          </a:p>
          <a:p>
            <a:pPr indent="0">
              <a:lnSpc>
                <a:spcPct val="80000"/>
              </a:lnSpc>
              <a:buFontTx/>
              <a:buNone/>
            </a:pPr>
            <a:endParaRPr lang="en-US" dirty="0" smtClean="0"/>
          </a:p>
          <a:p>
            <a:pPr indent="0">
              <a:lnSpc>
                <a:spcPct val="80000"/>
              </a:lnSpc>
              <a:buFontTx/>
              <a:buNone/>
            </a:pPr>
            <a:r>
              <a:rPr lang="en-US" dirty="0" smtClean="0"/>
              <a:t>Result: 6/0/1 Motion Passes</a:t>
            </a:r>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69BEB559-2325-4874-9E73-A164B7797AEB}" type="slidenum">
              <a:rPr lang="en-GB" smtClean="0"/>
              <a:pPr>
                <a:defRPr/>
              </a:pPr>
              <a:t>28</a:t>
            </a:fld>
            <a:endParaRPr lang="en-GB"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67025C75-7DA0-4537-A268-D58AF3B658C4}" type="slidenum">
              <a:rPr lang="en-US" i="0"/>
              <a:pPr algn="ctr" eaLnBrk="0" hangingPunct="0"/>
              <a:t>29</a:t>
            </a:fld>
            <a:endParaRPr lang="en-US" i="0"/>
          </a:p>
        </p:txBody>
      </p:sp>
      <p:sp>
        <p:nvSpPr>
          <p:cNvPr id="24579" name="Rectangle 2"/>
          <p:cNvSpPr>
            <a:spLocks noGrp="1" noChangeArrowheads="1"/>
          </p:cNvSpPr>
          <p:nvPr>
            <p:ph type="title" idx="4294967295"/>
          </p:nvPr>
        </p:nvSpPr>
        <p:spPr>
          <a:xfrm>
            <a:off x="685800" y="476250"/>
            <a:ext cx="7772400" cy="1066800"/>
          </a:xfrm>
        </p:spPr>
        <p:txBody>
          <a:bodyPr/>
          <a:lstStyle/>
          <a:p>
            <a:r>
              <a:rPr lang="en-US" dirty="0" smtClean="0"/>
              <a:t>Motion-15</a:t>
            </a:r>
          </a:p>
        </p:txBody>
      </p:sp>
      <p:sp>
        <p:nvSpPr>
          <p:cNvPr id="24580" name="Rectangle 3"/>
          <p:cNvSpPr>
            <a:spLocks noGrp="1" noChangeArrowheads="1"/>
          </p:cNvSpPr>
          <p:nvPr>
            <p:ph type="body" idx="4294967295"/>
          </p:nvPr>
        </p:nvSpPr>
        <p:spPr>
          <a:xfrm>
            <a:off x="714375" y="1557338"/>
            <a:ext cx="7772400" cy="4824412"/>
          </a:xfrm>
        </p:spPr>
        <p:txBody>
          <a:bodyPr/>
          <a:lstStyle/>
          <a:p>
            <a:pPr indent="0">
              <a:lnSpc>
                <a:spcPct val="80000"/>
              </a:lnSpc>
              <a:buFontTx/>
              <a:buNone/>
            </a:pPr>
            <a:r>
              <a:rPr lang="en-US" dirty="0" smtClean="0"/>
              <a:t>Move to approve document 11/872r0 and instruct the 802.11aa Technical Editor to incorporate the corresponding changes in the next draft of P802.11aa.</a:t>
            </a:r>
          </a:p>
          <a:p>
            <a:pPr indent="0">
              <a:lnSpc>
                <a:spcPct val="80000"/>
              </a:lnSpc>
              <a:buFontTx/>
              <a:buNone/>
            </a:pPr>
            <a:endParaRPr lang="en-US" dirty="0" smtClean="0"/>
          </a:p>
          <a:p>
            <a:pPr indent="0">
              <a:lnSpc>
                <a:spcPct val="80000"/>
              </a:lnSpc>
              <a:buFontTx/>
              <a:buNone/>
            </a:pPr>
            <a:r>
              <a:rPr lang="en-US" dirty="0" smtClean="0"/>
              <a:t>Moved: Alex Ashley</a:t>
            </a:r>
          </a:p>
          <a:p>
            <a:pPr indent="0">
              <a:lnSpc>
                <a:spcPct val="80000"/>
              </a:lnSpc>
              <a:buFontTx/>
              <a:buNone/>
            </a:pPr>
            <a:r>
              <a:rPr lang="en-US" dirty="0" smtClean="0"/>
              <a:t>Seconded: Graham Smith</a:t>
            </a:r>
          </a:p>
          <a:p>
            <a:pPr indent="0">
              <a:lnSpc>
                <a:spcPct val="80000"/>
              </a:lnSpc>
              <a:buFontTx/>
              <a:buNone/>
            </a:pPr>
            <a:endParaRPr lang="en-US" dirty="0" smtClean="0"/>
          </a:p>
          <a:p>
            <a:pPr indent="0">
              <a:lnSpc>
                <a:spcPct val="80000"/>
              </a:lnSpc>
              <a:buFontTx/>
              <a:buNone/>
            </a:pPr>
            <a:r>
              <a:rPr lang="en-US" dirty="0" smtClean="0"/>
              <a:t>Result: 9/0/0 Motion Passes</a:t>
            </a:r>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69BEB559-2325-4874-9E73-A164B7797AEB}" type="slidenum">
              <a:rPr lang="en-GB" smtClean="0"/>
              <a:pPr>
                <a:defRPr/>
              </a:pPr>
              <a:t>29</a:t>
            </a:fld>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785813" y="1727200"/>
            <a:ext cx="7500937" cy="3846513"/>
          </a:xfrm>
          <a:prstGeom prst="rect">
            <a:avLst/>
          </a:prstGeom>
          <a:noFill/>
          <a:ln w="9525">
            <a:noFill/>
            <a:miter lim="800000"/>
            <a:headEnd/>
            <a:tailEnd/>
          </a:ln>
        </p:spPr>
        <p:txBody>
          <a:bodyPr>
            <a:spAutoFit/>
          </a:bodyPr>
          <a:lstStyle/>
          <a:p>
            <a:pPr marL="457200" indent="-457200">
              <a:spcBef>
                <a:spcPts val="600"/>
              </a:spcBef>
            </a:pPr>
            <a:r>
              <a:rPr lang="en-US" sz="2800"/>
              <a:t>Goals:</a:t>
            </a:r>
          </a:p>
          <a:p>
            <a:pPr marL="914400" lvl="1" indent="-457200">
              <a:buFont typeface="Arial" charset="0"/>
              <a:buChar char="•"/>
            </a:pPr>
            <a:r>
              <a:rPr lang="en-US" sz="2400"/>
              <a:t>Resolve 4</a:t>
            </a:r>
            <a:r>
              <a:rPr lang="en-US" sz="2400" baseline="30000"/>
              <a:t>th</a:t>
            </a:r>
            <a:r>
              <a:rPr lang="en-US" sz="2400"/>
              <a:t> recirculation (LB179) comments and approve corresponding resolutions</a:t>
            </a:r>
          </a:p>
          <a:p>
            <a:pPr marL="914400" lvl="1" indent="-457200">
              <a:buFont typeface="Arial" charset="0"/>
              <a:buChar char="•"/>
            </a:pPr>
            <a:r>
              <a:rPr lang="en-US" sz="2400"/>
              <a:t>Resolve comments from IEEE-SA MEC and approve corresponding comment resolutions</a:t>
            </a:r>
          </a:p>
          <a:p>
            <a:pPr marL="914400" lvl="1" indent="-457200">
              <a:buFont typeface="Arial" charset="0"/>
              <a:buChar char="•"/>
            </a:pPr>
            <a:r>
              <a:rPr lang="en-US" sz="2400"/>
              <a:t>Start recirculation letter ballot on Draft 6.0</a:t>
            </a:r>
          </a:p>
          <a:p>
            <a:pPr marL="914400" lvl="1" indent="-457200">
              <a:buFont typeface="Arial" charset="0"/>
              <a:buChar char="•"/>
            </a:pPr>
            <a:r>
              <a:rPr lang="en-US" sz="2400"/>
              <a:t>Joint Meeting with 802.1AVB</a:t>
            </a:r>
          </a:p>
          <a:p>
            <a:pPr marL="914400" lvl="1" indent="-457200">
              <a:buFont typeface="Arial" charset="0"/>
              <a:buChar char="•"/>
            </a:pPr>
            <a:r>
              <a:rPr lang="en-US" sz="2400"/>
              <a:t>Submit deliverables for “conditional approval to go to sponsor ballot” to the EC and get EC Approval</a:t>
            </a:r>
          </a:p>
          <a:p>
            <a:pPr marL="457200" indent="-457200" eaLnBrk="0" hangingPunct="0"/>
            <a:endParaRPr lang="en-US" sz="2400" i="0"/>
          </a:p>
        </p:txBody>
      </p:sp>
      <p:sp>
        <p:nvSpPr>
          <p:cNvPr id="4099" name="TextBox 5"/>
          <p:cNvSpPr txBox="1">
            <a:spLocks noChangeArrowheads="1"/>
          </p:cNvSpPr>
          <p:nvPr/>
        </p:nvSpPr>
        <p:spPr bwMode="auto">
          <a:xfrm>
            <a:off x="3529013" y="785813"/>
            <a:ext cx="1757362" cy="584200"/>
          </a:xfrm>
          <a:prstGeom prst="rect">
            <a:avLst/>
          </a:prstGeom>
          <a:noFill/>
          <a:ln w="9525">
            <a:noFill/>
            <a:miter lim="800000"/>
            <a:headEnd/>
            <a:tailEnd/>
          </a:ln>
        </p:spPr>
        <p:txBody>
          <a:bodyPr wrap="none">
            <a:spAutoFit/>
          </a:bodyPr>
          <a:lstStyle/>
          <a:p>
            <a:pPr eaLnBrk="0" hangingPunct="0"/>
            <a:r>
              <a:rPr lang="en-US" sz="3200" b="1"/>
              <a:t>Snapshot</a:t>
            </a:r>
          </a:p>
        </p:txBody>
      </p:sp>
      <p:sp>
        <p:nvSpPr>
          <p:cNvPr id="4100" name="Date Placeholder 6"/>
          <p:cNvSpPr>
            <a:spLocks noGrp="1"/>
          </p:cNvSpPr>
          <p:nvPr>
            <p:ph type="dt" sz="quarter" idx="10"/>
          </p:nvPr>
        </p:nvSpPr>
        <p:spPr/>
        <p:txBody>
          <a:bodyPr/>
          <a:lstStyle/>
          <a:p>
            <a:pPr>
              <a:defRPr/>
            </a:pPr>
            <a:r>
              <a:rPr lang="en-US"/>
              <a:t>July 2011</a:t>
            </a:r>
            <a:endParaRPr lang="en-GB"/>
          </a:p>
        </p:txBody>
      </p:sp>
      <p:sp>
        <p:nvSpPr>
          <p:cNvPr id="4101" name="Footer Placeholder 7"/>
          <p:cNvSpPr>
            <a:spLocks noGrp="1"/>
          </p:cNvSpPr>
          <p:nvPr>
            <p:ph type="ftr" sz="quarter" idx="11"/>
          </p:nvPr>
        </p:nvSpPr>
        <p:spPr/>
        <p:txBody>
          <a:bodyPr/>
          <a:lstStyle/>
          <a:p>
            <a:pPr>
              <a:defRPr/>
            </a:pPr>
            <a:r>
              <a:rPr lang="en-GB"/>
              <a:t>Ganesh Venkatesan, Intel Corporation et al</a:t>
            </a:r>
          </a:p>
        </p:txBody>
      </p:sp>
      <p:sp>
        <p:nvSpPr>
          <p:cNvPr id="4102" name="Slide Number Placeholder 8"/>
          <p:cNvSpPr>
            <a:spLocks noGrp="1"/>
          </p:cNvSpPr>
          <p:nvPr>
            <p:ph type="sldNum" sz="quarter" idx="12"/>
          </p:nvPr>
        </p:nvSpPr>
        <p:spPr/>
        <p:txBody>
          <a:bodyPr/>
          <a:lstStyle/>
          <a:p>
            <a:pPr>
              <a:defRPr/>
            </a:pPr>
            <a:r>
              <a:rPr lang="en-GB" smtClean="0"/>
              <a:t>Slide </a:t>
            </a:r>
            <a:fld id="{F301A96B-4DF6-43BF-A405-03267B2BB470}" type="slidenum">
              <a:rPr lang="en-GB" smtClean="0"/>
              <a:pPr>
                <a:defRPr/>
              </a:pPr>
              <a:t>3</a:t>
            </a:fld>
            <a:endParaRPr lang="en-GB"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67025C75-7DA0-4537-A268-D58AF3B658C4}" type="slidenum">
              <a:rPr lang="en-US" i="0"/>
              <a:pPr algn="ctr" eaLnBrk="0" hangingPunct="0"/>
              <a:t>30</a:t>
            </a:fld>
            <a:endParaRPr lang="en-US" i="0"/>
          </a:p>
        </p:txBody>
      </p:sp>
      <p:sp>
        <p:nvSpPr>
          <p:cNvPr id="24579" name="Rectangle 2"/>
          <p:cNvSpPr>
            <a:spLocks noGrp="1" noChangeArrowheads="1"/>
          </p:cNvSpPr>
          <p:nvPr>
            <p:ph type="title" idx="4294967295"/>
          </p:nvPr>
        </p:nvSpPr>
        <p:spPr>
          <a:xfrm>
            <a:off x="685800" y="476250"/>
            <a:ext cx="7772400" cy="1066800"/>
          </a:xfrm>
        </p:spPr>
        <p:txBody>
          <a:bodyPr/>
          <a:lstStyle/>
          <a:p>
            <a:r>
              <a:rPr lang="en-US" dirty="0" smtClean="0"/>
              <a:t>Motion-16</a:t>
            </a:r>
          </a:p>
        </p:txBody>
      </p:sp>
      <p:sp>
        <p:nvSpPr>
          <p:cNvPr id="24580" name="Rectangle 3"/>
          <p:cNvSpPr>
            <a:spLocks noGrp="1" noChangeArrowheads="1"/>
          </p:cNvSpPr>
          <p:nvPr>
            <p:ph type="body" idx="4294967295"/>
          </p:nvPr>
        </p:nvSpPr>
        <p:spPr>
          <a:xfrm>
            <a:off x="714375" y="1557338"/>
            <a:ext cx="7772400" cy="4824412"/>
          </a:xfrm>
        </p:spPr>
        <p:txBody>
          <a:bodyPr/>
          <a:lstStyle/>
          <a:p>
            <a:pPr indent="0">
              <a:lnSpc>
                <a:spcPct val="80000"/>
              </a:lnSpc>
              <a:buFontTx/>
              <a:buNone/>
            </a:pPr>
            <a:r>
              <a:rPr lang="en-US" dirty="0" smtClean="0"/>
              <a:t>Move to express group’s gratitude to our outgoing chair, Ganesh Venkatesan for his dedication and work during the Study Group and Task Group phases.</a:t>
            </a:r>
          </a:p>
          <a:p>
            <a:pPr indent="0">
              <a:lnSpc>
                <a:spcPct val="80000"/>
              </a:lnSpc>
              <a:buFontTx/>
              <a:buNone/>
            </a:pPr>
            <a:endParaRPr lang="en-US" dirty="0" smtClean="0"/>
          </a:p>
          <a:p>
            <a:pPr indent="0">
              <a:lnSpc>
                <a:spcPct val="80000"/>
              </a:lnSpc>
              <a:buFontTx/>
              <a:buNone/>
            </a:pPr>
            <a:r>
              <a:rPr lang="en-US" dirty="0" smtClean="0"/>
              <a:t>Moved: Graham Smith</a:t>
            </a:r>
          </a:p>
          <a:p>
            <a:pPr indent="0">
              <a:lnSpc>
                <a:spcPct val="80000"/>
              </a:lnSpc>
              <a:buFontTx/>
              <a:buNone/>
            </a:pPr>
            <a:r>
              <a:rPr lang="en-US" dirty="0" smtClean="0"/>
              <a:t>Seconded: Alex Ashley</a:t>
            </a:r>
          </a:p>
          <a:p>
            <a:pPr indent="0">
              <a:lnSpc>
                <a:spcPct val="80000"/>
              </a:lnSpc>
              <a:buFontTx/>
              <a:buNone/>
            </a:pPr>
            <a:endParaRPr lang="en-US" dirty="0" smtClean="0"/>
          </a:p>
          <a:p>
            <a:pPr indent="0">
              <a:lnSpc>
                <a:spcPct val="80000"/>
              </a:lnSpc>
              <a:buFontTx/>
              <a:buNone/>
            </a:pPr>
            <a:r>
              <a:rPr lang="en-US" dirty="0" smtClean="0"/>
              <a:t>Result: 9/0/0 Motion Passes</a:t>
            </a:r>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dirty="0" smtClean="0"/>
          </a:p>
          <a:p>
            <a:pPr indent="0">
              <a:lnSpc>
                <a:spcPct val="80000"/>
              </a:lnSpc>
              <a:buFontTx/>
              <a:buNone/>
            </a:pPr>
            <a:endParaRPr lang="en-US" sz="1800" dirty="0" smtClean="0"/>
          </a:p>
          <a:p>
            <a:pPr indent="0">
              <a:lnSpc>
                <a:spcPct val="80000"/>
              </a:lnSpc>
              <a:buFontTx/>
              <a:buNone/>
            </a:pPr>
            <a:endParaRPr lang="en-US" sz="1800" dirty="0" smtClean="0"/>
          </a:p>
          <a:p>
            <a:pPr indent="0">
              <a:lnSpc>
                <a:spcPct val="80000"/>
              </a:lnSpc>
              <a:buFontTx/>
              <a:buNone/>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69BEB559-2325-4874-9E73-A164B7797AEB}" type="slidenum">
              <a:rPr lang="en-GB" smtClean="0"/>
              <a:pPr>
                <a:defRPr/>
              </a:pPr>
              <a:t>30</a:t>
            </a:fld>
            <a:endParaRPr lang="en-GB"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2887F037-0290-4422-8EBE-1B2D4D398936}" type="slidenum">
              <a:rPr lang="en-US" i="0"/>
              <a:pPr algn="ctr" eaLnBrk="0" hangingPunct="0"/>
              <a:t>31</a:t>
            </a:fld>
            <a:endParaRPr lang="en-US" i="0"/>
          </a:p>
        </p:txBody>
      </p:sp>
      <p:sp>
        <p:nvSpPr>
          <p:cNvPr id="25603" name="Rectangle 2"/>
          <p:cNvSpPr>
            <a:spLocks noGrp="1" noChangeArrowheads="1"/>
          </p:cNvSpPr>
          <p:nvPr>
            <p:ph type="title" idx="4294967295"/>
          </p:nvPr>
        </p:nvSpPr>
        <p:spPr/>
        <p:txBody>
          <a:bodyPr/>
          <a:lstStyle/>
          <a:p>
            <a:r>
              <a:rPr lang="en-US" smtClean="0"/>
              <a:t>Sep 2011 meeting room request</a:t>
            </a:r>
          </a:p>
        </p:txBody>
      </p:sp>
      <p:sp>
        <p:nvSpPr>
          <p:cNvPr id="15364" name="Rectangle 3"/>
          <p:cNvSpPr>
            <a:spLocks noGrp="1" noChangeArrowheads="1"/>
          </p:cNvSpPr>
          <p:nvPr>
            <p:ph type="body" idx="4294967295"/>
          </p:nvPr>
        </p:nvSpPr>
        <p:spPr>
          <a:xfrm>
            <a:off x="714375" y="1928813"/>
            <a:ext cx="7772400" cy="4114800"/>
          </a:xfrm>
        </p:spPr>
        <p:txBody>
          <a:bodyPr/>
          <a:lstStyle/>
          <a:p>
            <a:pPr marL="800100" indent="-457200">
              <a:lnSpc>
                <a:spcPct val="80000"/>
              </a:lnSpc>
              <a:defRPr/>
            </a:pPr>
            <a:r>
              <a:rPr lang="en-US" dirty="0" smtClean="0"/>
              <a:t>P802.11aa has planned initial Sponsor Ballot between Sep 07 and Oct 17, 2011.</a:t>
            </a:r>
          </a:p>
          <a:p>
            <a:pPr marL="800100" indent="-457200">
              <a:lnSpc>
                <a:spcPct val="80000"/>
              </a:lnSpc>
              <a:defRPr/>
            </a:pPr>
            <a:r>
              <a:rPr lang="en-US" dirty="0" smtClean="0"/>
              <a:t>One meeting slot to provide a status report on P802.11aa.</a:t>
            </a:r>
          </a:p>
          <a:p>
            <a:pPr lvl="1" indent="0">
              <a:lnSpc>
                <a:spcPct val="80000"/>
              </a:lnSpc>
              <a:buFontTx/>
              <a:buNone/>
              <a:defRPr/>
            </a:pPr>
            <a:endParaRPr lang="en-US" sz="1800" dirty="0" smtClean="0"/>
          </a:p>
          <a:p>
            <a:pPr indent="0">
              <a:lnSpc>
                <a:spcPct val="80000"/>
              </a:lnSpc>
              <a:buFontTx/>
              <a:buNone/>
              <a:defRPr/>
            </a:pPr>
            <a:endParaRPr lang="en-US" dirty="0" smtClean="0"/>
          </a:p>
          <a:p>
            <a:pPr indent="0">
              <a:lnSpc>
                <a:spcPct val="80000"/>
              </a:lnSpc>
              <a:buFontTx/>
              <a:buNone/>
              <a:defRPr/>
            </a:pPr>
            <a:endParaRPr lang="en-US" dirty="0" smtClean="0"/>
          </a:p>
          <a:p>
            <a:pPr indent="0">
              <a:lnSpc>
                <a:spcPct val="80000"/>
              </a:lnSpc>
              <a:buFontTx/>
              <a:buNone/>
              <a:defRPr/>
            </a:pPr>
            <a:endParaRPr lang="en-US" dirty="0" smtClean="0"/>
          </a:p>
          <a:p>
            <a:pPr indent="0">
              <a:lnSpc>
                <a:spcPct val="80000"/>
              </a:lnSpc>
              <a:buFontTx/>
              <a:buNone/>
              <a:defRPr/>
            </a:pPr>
            <a:endParaRPr lang="en-US" sz="1800" dirty="0" smtClean="0"/>
          </a:p>
          <a:p>
            <a:pPr indent="0">
              <a:lnSpc>
                <a:spcPct val="80000"/>
              </a:lnSpc>
              <a:buFontTx/>
              <a:buNone/>
              <a:defRPr/>
            </a:pPr>
            <a:endParaRPr lang="en-US" sz="1800" dirty="0" smtClean="0"/>
          </a:p>
          <a:p>
            <a:pPr indent="0">
              <a:lnSpc>
                <a:spcPct val="80000"/>
              </a:lnSpc>
              <a:buFontTx/>
              <a:buNone/>
              <a:defRPr/>
            </a:pPr>
            <a:endParaRPr lang="en-US" sz="1800" dirty="0" smtClean="0"/>
          </a:p>
        </p:txBody>
      </p:sp>
      <p:sp>
        <p:nvSpPr>
          <p:cNvPr id="13317" name="Date Placeholder 7"/>
          <p:cNvSpPr>
            <a:spLocks noGrp="1"/>
          </p:cNvSpPr>
          <p:nvPr>
            <p:ph type="dt" sz="quarter" idx="10"/>
          </p:nvPr>
        </p:nvSpPr>
        <p:spPr/>
        <p:txBody>
          <a:bodyPr/>
          <a:lstStyle/>
          <a:p>
            <a:pPr>
              <a:defRPr/>
            </a:pPr>
            <a:r>
              <a:rPr lang="en-US"/>
              <a:t>July 2011</a:t>
            </a:r>
            <a:endParaRPr lang="en-GB"/>
          </a:p>
        </p:txBody>
      </p:sp>
      <p:sp>
        <p:nvSpPr>
          <p:cNvPr id="13318" name="Footer Placeholder 8"/>
          <p:cNvSpPr>
            <a:spLocks noGrp="1"/>
          </p:cNvSpPr>
          <p:nvPr>
            <p:ph type="ftr" sz="quarter" idx="11"/>
          </p:nvPr>
        </p:nvSpPr>
        <p:spPr/>
        <p:txBody>
          <a:bodyPr/>
          <a:lstStyle/>
          <a:p>
            <a:pPr>
              <a:defRPr/>
            </a:pPr>
            <a:r>
              <a:rPr lang="en-GB"/>
              <a:t>Ganesh Venkatesan, Intel Corporation et al</a:t>
            </a:r>
          </a:p>
        </p:txBody>
      </p:sp>
      <p:sp>
        <p:nvSpPr>
          <p:cNvPr id="13319" name="Slide Number Placeholder 9"/>
          <p:cNvSpPr>
            <a:spLocks noGrp="1"/>
          </p:cNvSpPr>
          <p:nvPr>
            <p:ph type="sldNum" sz="quarter" idx="12"/>
          </p:nvPr>
        </p:nvSpPr>
        <p:spPr/>
        <p:txBody>
          <a:bodyPr/>
          <a:lstStyle/>
          <a:p>
            <a:pPr>
              <a:defRPr/>
            </a:pPr>
            <a:r>
              <a:rPr lang="en-GB" smtClean="0"/>
              <a:t>Slide </a:t>
            </a:r>
            <a:fld id="{1C2B71D7-B78D-44D2-993E-EDB48AE05048}" type="slidenum">
              <a:rPr lang="en-GB" smtClean="0"/>
              <a:pPr>
                <a:defRPr/>
              </a:pPr>
              <a:t>31</a:t>
            </a:fld>
            <a:endParaRPr lang="en-GB"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58D8D40A-0BD2-4CAC-8882-CEC2C91C9221}" type="slidenum">
              <a:rPr lang="en-US" i="0"/>
              <a:pPr algn="ctr" eaLnBrk="0" hangingPunct="0"/>
              <a:t>32</a:t>
            </a:fld>
            <a:endParaRPr lang="en-US" i="0"/>
          </a:p>
        </p:txBody>
      </p:sp>
      <p:sp>
        <p:nvSpPr>
          <p:cNvPr id="26627" name="Rectangle 2"/>
          <p:cNvSpPr>
            <a:spLocks noGrp="1" noChangeArrowheads="1"/>
          </p:cNvSpPr>
          <p:nvPr>
            <p:ph type="title" idx="4294967295"/>
          </p:nvPr>
        </p:nvSpPr>
        <p:spPr/>
        <p:txBody>
          <a:bodyPr/>
          <a:lstStyle/>
          <a:p>
            <a:r>
              <a:rPr lang="en-US" smtClean="0">
                <a:solidFill>
                  <a:schemeClr val="tx1"/>
                </a:solidFill>
              </a:rPr>
              <a:t>Current Timeline</a:t>
            </a:r>
          </a:p>
        </p:txBody>
      </p:sp>
      <p:sp>
        <p:nvSpPr>
          <p:cNvPr id="27652" name="Rectangle 3"/>
          <p:cNvSpPr>
            <a:spLocks noGrp="1" noChangeArrowheads="1"/>
          </p:cNvSpPr>
          <p:nvPr>
            <p:ph type="body" idx="4294967295"/>
          </p:nvPr>
        </p:nvSpPr>
        <p:spPr>
          <a:xfrm>
            <a:off x="357188" y="1628775"/>
            <a:ext cx="8101012" cy="4392613"/>
          </a:xfrm>
        </p:spPr>
        <p:txBody>
          <a:bodyPr/>
          <a:lstStyle/>
          <a:p>
            <a:pPr marL="1200150" lvl="1" indent="-457200">
              <a:lnSpc>
                <a:spcPct val="80000"/>
              </a:lnSpc>
              <a:buFont typeface="+mj-lt"/>
              <a:buAutoNum type="arabicPeriod"/>
              <a:defRPr/>
            </a:pPr>
            <a:r>
              <a:rPr lang="en-US" sz="2400" b="1" dirty="0" smtClean="0"/>
              <a:t>First Recirculation  -- Sep 10, 2010</a:t>
            </a:r>
          </a:p>
          <a:p>
            <a:pPr marL="1885950" lvl="3" indent="-457200">
              <a:lnSpc>
                <a:spcPct val="80000"/>
              </a:lnSpc>
              <a:defRPr/>
            </a:pPr>
            <a:r>
              <a:rPr lang="en-US" sz="2000" b="1" dirty="0" smtClean="0"/>
              <a:t>Plan for 3-4 </a:t>
            </a:r>
            <a:r>
              <a:rPr lang="en-US" sz="2000" b="1" dirty="0" err="1" smtClean="0"/>
              <a:t>recirculations</a:t>
            </a:r>
            <a:endParaRPr lang="en-US" sz="2000" b="1" dirty="0" smtClean="0"/>
          </a:p>
          <a:p>
            <a:pPr marL="1200150" lvl="1" indent="-457200">
              <a:lnSpc>
                <a:spcPct val="80000"/>
              </a:lnSpc>
              <a:buFont typeface="+mj-lt"/>
              <a:buAutoNum type="arabicPeriod"/>
              <a:defRPr/>
            </a:pPr>
            <a:r>
              <a:rPr lang="en-US" sz="2400" b="1" dirty="0" smtClean="0"/>
              <a:t>Form Sponsor pool –May 2011</a:t>
            </a:r>
          </a:p>
          <a:p>
            <a:pPr marL="1200150" lvl="1" indent="-457200">
              <a:lnSpc>
                <a:spcPct val="80000"/>
              </a:lnSpc>
              <a:buFont typeface="+mj-lt"/>
              <a:buAutoNum type="arabicPeriod"/>
              <a:defRPr/>
            </a:pPr>
            <a:r>
              <a:rPr lang="en-US" sz="2400" b="1" dirty="0" smtClean="0"/>
              <a:t>MEC Done – Aug 2011</a:t>
            </a:r>
          </a:p>
          <a:p>
            <a:pPr marL="1200150" lvl="1" indent="-457200">
              <a:lnSpc>
                <a:spcPct val="80000"/>
              </a:lnSpc>
              <a:buFont typeface="+mj-lt"/>
              <a:buAutoNum type="arabicPeriod"/>
              <a:defRPr/>
            </a:pPr>
            <a:r>
              <a:rPr lang="en-US" sz="2400" b="1" dirty="0" smtClean="0"/>
              <a:t>Start Sponsor Ballot – Sep 2011</a:t>
            </a:r>
          </a:p>
          <a:p>
            <a:pPr marL="1200150" lvl="1" indent="-457200">
              <a:lnSpc>
                <a:spcPct val="80000"/>
              </a:lnSpc>
              <a:buFont typeface="+mj-lt"/>
              <a:buAutoNum type="arabicPeriod"/>
              <a:defRPr/>
            </a:pPr>
            <a:r>
              <a:rPr lang="en-US" sz="2400" b="1" dirty="0" smtClean="0"/>
              <a:t>First Sponsor </a:t>
            </a:r>
            <a:r>
              <a:rPr lang="en-US" sz="2400" b="1" dirty="0" err="1" smtClean="0"/>
              <a:t>Recirc</a:t>
            </a:r>
            <a:r>
              <a:rPr lang="en-US" sz="2400" b="1" dirty="0" smtClean="0"/>
              <a:t> – Nov 2011</a:t>
            </a:r>
          </a:p>
          <a:p>
            <a:pPr marL="1200150" lvl="1" indent="-457200">
              <a:lnSpc>
                <a:spcPct val="80000"/>
              </a:lnSpc>
              <a:buFont typeface="+mj-lt"/>
              <a:buAutoNum type="arabicPeriod"/>
              <a:defRPr/>
            </a:pPr>
            <a:r>
              <a:rPr lang="en-US" sz="2400" b="1" dirty="0" smtClean="0"/>
              <a:t>Sponsor Ballot done (final WG approval) – Mar 2012</a:t>
            </a:r>
          </a:p>
          <a:p>
            <a:pPr marL="1200150" lvl="1" indent="-457200">
              <a:lnSpc>
                <a:spcPct val="80000"/>
              </a:lnSpc>
              <a:buFont typeface="+mj-lt"/>
              <a:buAutoNum type="arabicPeriod"/>
              <a:defRPr/>
            </a:pPr>
            <a:r>
              <a:rPr lang="en-US" sz="2400" b="1" dirty="0" smtClean="0"/>
              <a:t>Final or conditional 802 EC approval – Mar 2012</a:t>
            </a:r>
          </a:p>
          <a:p>
            <a:pPr marL="1200150" lvl="1" indent="-457200">
              <a:lnSpc>
                <a:spcPct val="80000"/>
              </a:lnSpc>
              <a:buFont typeface="+mj-lt"/>
              <a:buAutoNum type="arabicPeriod"/>
              <a:defRPr/>
            </a:pPr>
            <a:r>
              <a:rPr lang="en-US" sz="2400" b="1" dirty="0" err="1" smtClean="0"/>
              <a:t>RevCom</a:t>
            </a:r>
            <a:r>
              <a:rPr lang="en-US" sz="2400" b="1" dirty="0" smtClean="0"/>
              <a:t>/SA approval --  June 2012 (need to line up with appropriate </a:t>
            </a:r>
            <a:r>
              <a:rPr lang="en-US" sz="2400" b="1" dirty="0" err="1" smtClean="0"/>
              <a:t>RevCom</a:t>
            </a:r>
            <a:r>
              <a:rPr lang="en-US" sz="2400" b="1" dirty="0" smtClean="0"/>
              <a:t>/SA meeting dates)</a:t>
            </a:r>
          </a:p>
          <a:p>
            <a:pPr marL="1200150" lvl="1" indent="-457200">
              <a:lnSpc>
                <a:spcPct val="80000"/>
              </a:lnSpc>
              <a:buFontTx/>
              <a:buNone/>
              <a:defRPr/>
            </a:pPr>
            <a:endParaRPr lang="en-US" sz="2400" b="1" dirty="0" smtClean="0"/>
          </a:p>
          <a:p>
            <a:pPr marL="1200150" lvl="1" indent="-457200">
              <a:lnSpc>
                <a:spcPct val="80000"/>
              </a:lnSpc>
              <a:buFont typeface="+mj-lt"/>
              <a:buAutoNum type="arabicPeriod"/>
              <a:defRPr/>
            </a:pPr>
            <a:endParaRPr lang="en-US" sz="2400" b="1" dirty="0" smtClean="0"/>
          </a:p>
          <a:p>
            <a:pPr marL="1200150" lvl="1" indent="-457200">
              <a:lnSpc>
                <a:spcPct val="80000"/>
              </a:lnSpc>
              <a:buFont typeface="+mj-lt"/>
              <a:buAutoNum type="arabicPeriod"/>
              <a:defRPr/>
            </a:pPr>
            <a:endParaRPr lang="en-US" sz="2400" b="1" dirty="0" smtClean="0"/>
          </a:p>
          <a:p>
            <a:pPr marL="1200150" lvl="1" indent="-457200">
              <a:lnSpc>
                <a:spcPct val="80000"/>
              </a:lnSpc>
              <a:buFont typeface="+mj-lt"/>
              <a:buAutoNum type="arabicPeriod"/>
              <a:defRPr/>
            </a:pPr>
            <a:endParaRPr lang="en-US" sz="2400" b="1" dirty="0" smtClean="0"/>
          </a:p>
          <a:p>
            <a:pPr lvl="1" indent="0">
              <a:lnSpc>
                <a:spcPct val="80000"/>
              </a:lnSpc>
              <a:buFontTx/>
              <a:buNone/>
              <a:defRPr/>
            </a:pPr>
            <a:endParaRPr lang="en-US" dirty="0" smtClean="0"/>
          </a:p>
          <a:p>
            <a:pPr lvl="1" indent="0">
              <a:lnSpc>
                <a:spcPct val="80000"/>
              </a:lnSpc>
              <a:buFontTx/>
              <a:buNone/>
              <a:defRPr/>
            </a:pPr>
            <a:endParaRPr lang="en-US" sz="1400" dirty="0" smtClean="0"/>
          </a:p>
          <a:p>
            <a:pPr indent="0">
              <a:lnSpc>
                <a:spcPct val="80000"/>
              </a:lnSpc>
              <a:buFontTx/>
              <a:buNone/>
              <a:defRPr/>
            </a:pPr>
            <a:endParaRPr lang="en-US" sz="1800" dirty="0" smtClean="0"/>
          </a:p>
        </p:txBody>
      </p:sp>
      <p:sp>
        <p:nvSpPr>
          <p:cNvPr id="14341" name="Date Placeholder 7"/>
          <p:cNvSpPr>
            <a:spLocks noGrp="1"/>
          </p:cNvSpPr>
          <p:nvPr>
            <p:ph type="dt" sz="quarter" idx="10"/>
          </p:nvPr>
        </p:nvSpPr>
        <p:spPr/>
        <p:txBody>
          <a:bodyPr/>
          <a:lstStyle/>
          <a:p>
            <a:pPr>
              <a:defRPr/>
            </a:pPr>
            <a:r>
              <a:rPr lang="en-US"/>
              <a:t>July 2011</a:t>
            </a:r>
            <a:endParaRPr lang="en-GB"/>
          </a:p>
        </p:txBody>
      </p:sp>
      <p:sp>
        <p:nvSpPr>
          <p:cNvPr id="14342" name="Footer Placeholder 8"/>
          <p:cNvSpPr>
            <a:spLocks noGrp="1"/>
          </p:cNvSpPr>
          <p:nvPr>
            <p:ph type="ftr" sz="quarter" idx="11"/>
          </p:nvPr>
        </p:nvSpPr>
        <p:spPr/>
        <p:txBody>
          <a:bodyPr/>
          <a:lstStyle/>
          <a:p>
            <a:pPr>
              <a:defRPr/>
            </a:pPr>
            <a:r>
              <a:rPr lang="en-GB"/>
              <a:t>Ganesh Venkatesan, Intel Corporation et al</a:t>
            </a:r>
          </a:p>
        </p:txBody>
      </p:sp>
      <p:sp>
        <p:nvSpPr>
          <p:cNvPr id="14343" name="Slide Number Placeholder 9"/>
          <p:cNvSpPr>
            <a:spLocks noGrp="1"/>
          </p:cNvSpPr>
          <p:nvPr>
            <p:ph type="sldNum" sz="quarter" idx="12"/>
          </p:nvPr>
        </p:nvSpPr>
        <p:spPr/>
        <p:txBody>
          <a:bodyPr/>
          <a:lstStyle/>
          <a:p>
            <a:pPr>
              <a:defRPr/>
            </a:pPr>
            <a:r>
              <a:rPr lang="en-GB" smtClean="0"/>
              <a:t>Slide </a:t>
            </a:r>
            <a:fld id="{2290DC16-0930-401D-AA11-6F2BAE29431E}" type="slidenum">
              <a:rPr lang="en-GB" smtClean="0"/>
              <a:pPr>
                <a:defRPr/>
              </a:pPr>
              <a:t>32</a:t>
            </a:fld>
            <a:endParaRPr lang="en-GB"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58D8D40A-0BD2-4CAC-8882-CEC2C91C9221}" type="slidenum">
              <a:rPr lang="en-US" i="0"/>
              <a:pPr algn="ctr" eaLnBrk="0" hangingPunct="0"/>
              <a:t>33</a:t>
            </a:fld>
            <a:endParaRPr lang="en-US" i="0"/>
          </a:p>
        </p:txBody>
      </p:sp>
      <p:sp>
        <p:nvSpPr>
          <p:cNvPr id="26627" name="Rectangle 2"/>
          <p:cNvSpPr>
            <a:spLocks noGrp="1" noChangeArrowheads="1"/>
          </p:cNvSpPr>
          <p:nvPr>
            <p:ph type="title" idx="4294967295"/>
          </p:nvPr>
        </p:nvSpPr>
        <p:spPr/>
        <p:txBody>
          <a:bodyPr/>
          <a:lstStyle/>
          <a:p>
            <a:r>
              <a:rPr lang="en-US" sz="2800" dirty="0" smtClean="0">
                <a:solidFill>
                  <a:schemeClr val="tx1"/>
                </a:solidFill>
              </a:rPr>
              <a:t>Standards Group MAC Address</a:t>
            </a:r>
          </a:p>
        </p:txBody>
      </p:sp>
      <p:sp>
        <p:nvSpPr>
          <p:cNvPr id="27652" name="Rectangle 3"/>
          <p:cNvSpPr>
            <a:spLocks noGrp="1" noChangeArrowheads="1"/>
          </p:cNvSpPr>
          <p:nvPr>
            <p:ph type="body" idx="4294967295"/>
          </p:nvPr>
        </p:nvSpPr>
        <p:spPr>
          <a:xfrm>
            <a:off x="395536" y="1700808"/>
            <a:ext cx="8101012" cy="4392613"/>
          </a:xfrm>
        </p:spPr>
        <p:txBody>
          <a:bodyPr/>
          <a:lstStyle/>
          <a:p>
            <a:pPr marL="1200150" lvl="1" indent="-457200">
              <a:lnSpc>
                <a:spcPct val="80000"/>
              </a:lnSpc>
              <a:buNone/>
              <a:defRPr/>
            </a:pPr>
            <a:r>
              <a:rPr lang="en-US" sz="2400" b="1" dirty="0" smtClean="0"/>
              <a:t>Move to:</a:t>
            </a:r>
          </a:p>
          <a:p>
            <a:pPr marL="800100" indent="0">
              <a:lnSpc>
                <a:spcPct val="80000"/>
              </a:lnSpc>
              <a:buNone/>
              <a:defRPr/>
            </a:pPr>
            <a:r>
              <a:rPr lang="en-US" sz="2800" b="0" dirty="0" smtClean="0"/>
              <a:t>Request the RAC to assign a Standards Group MAC Address from the universally administered address block  for use with the TGaa mechanism </a:t>
            </a:r>
            <a:r>
              <a:rPr lang="en-US" sz="2800" b="0" dirty="0" err="1" smtClean="0"/>
              <a:t>Groupcast</a:t>
            </a:r>
            <a:r>
              <a:rPr lang="en-US" sz="2800" b="0" dirty="0" smtClean="0"/>
              <a:t> with Retries (GCR)</a:t>
            </a:r>
          </a:p>
          <a:p>
            <a:pPr marL="1200150" lvl="1" indent="-457200">
              <a:lnSpc>
                <a:spcPct val="80000"/>
              </a:lnSpc>
              <a:buFontTx/>
              <a:buNone/>
              <a:defRPr/>
            </a:pPr>
            <a:endParaRPr lang="en-US" sz="2400" b="1" dirty="0" smtClean="0"/>
          </a:p>
          <a:p>
            <a:pPr marL="1200150" lvl="1" indent="-457200">
              <a:lnSpc>
                <a:spcPct val="80000"/>
              </a:lnSpc>
              <a:buNone/>
              <a:defRPr/>
            </a:pPr>
            <a:r>
              <a:rPr lang="en-US" sz="2400" b="1" dirty="0" smtClean="0"/>
              <a:t>Moved:</a:t>
            </a:r>
          </a:p>
          <a:p>
            <a:pPr marL="1200150" lvl="1" indent="-457200">
              <a:lnSpc>
                <a:spcPct val="80000"/>
              </a:lnSpc>
              <a:buNone/>
              <a:defRPr/>
            </a:pPr>
            <a:r>
              <a:rPr lang="en-US" sz="2400" b="1" dirty="0" smtClean="0"/>
              <a:t>Seconded:</a:t>
            </a:r>
          </a:p>
          <a:p>
            <a:pPr marL="1200150" lvl="1" indent="-457200">
              <a:lnSpc>
                <a:spcPct val="80000"/>
              </a:lnSpc>
              <a:buFont typeface="+mj-lt"/>
              <a:buAutoNum type="arabicPeriod"/>
              <a:defRPr/>
            </a:pPr>
            <a:endParaRPr lang="en-US" sz="2400" b="1" dirty="0" smtClean="0"/>
          </a:p>
          <a:p>
            <a:pPr marL="457200" lvl="1" indent="0">
              <a:lnSpc>
                <a:spcPct val="80000"/>
              </a:lnSpc>
              <a:buNone/>
              <a:defRPr/>
            </a:pPr>
            <a:r>
              <a:rPr lang="en-US" sz="1800" dirty="0" smtClean="0"/>
              <a:t>Note: Since the TG missed discussing this agenda item during the SFO meeting, it was introduced to the WG in the WG closing plenary as new business and this motion was brought to the floor by Alex Ashley (seconded by Ganesh Venkatesan).  The Motion passed 46,0,0.</a:t>
            </a:r>
            <a:endParaRPr lang="en-US" sz="1800" dirty="0" smtClean="0"/>
          </a:p>
          <a:p>
            <a:pPr lvl="1" indent="0">
              <a:lnSpc>
                <a:spcPct val="80000"/>
              </a:lnSpc>
              <a:buFontTx/>
              <a:buNone/>
              <a:defRPr/>
            </a:pPr>
            <a:endParaRPr lang="en-US" dirty="0" smtClean="0"/>
          </a:p>
          <a:p>
            <a:pPr lvl="1" indent="0">
              <a:lnSpc>
                <a:spcPct val="80000"/>
              </a:lnSpc>
              <a:buFontTx/>
              <a:buNone/>
              <a:defRPr/>
            </a:pPr>
            <a:endParaRPr lang="en-US" sz="1400" dirty="0" smtClean="0"/>
          </a:p>
          <a:p>
            <a:pPr indent="0">
              <a:lnSpc>
                <a:spcPct val="80000"/>
              </a:lnSpc>
              <a:buFontTx/>
              <a:buNone/>
              <a:defRPr/>
            </a:pPr>
            <a:endParaRPr lang="en-US" sz="1800" dirty="0" smtClean="0"/>
          </a:p>
        </p:txBody>
      </p:sp>
      <p:sp>
        <p:nvSpPr>
          <p:cNvPr id="14341" name="Date Placeholder 7"/>
          <p:cNvSpPr>
            <a:spLocks noGrp="1"/>
          </p:cNvSpPr>
          <p:nvPr>
            <p:ph type="dt" sz="quarter" idx="10"/>
          </p:nvPr>
        </p:nvSpPr>
        <p:spPr/>
        <p:txBody>
          <a:bodyPr/>
          <a:lstStyle/>
          <a:p>
            <a:pPr>
              <a:defRPr/>
            </a:pPr>
            <a:r>
              <a:rPr lang="en-US"/>
              <a:t>July 2011</a:t>
            </a:r>
            <a:endParaRPr lang="en-GB"/>
          </a:p>
        </p:txBody>
      </p:sp>
      <p:sp>
        <p:nvSpPr>
          <p:cNvPr id="14342" name="Footer Placeholder 8"/>
          <p:cNvSpPr>
            <a:spLocks noGrp="1"/>
          </p:cNvSpPr>
          <p:nvPr>
            <p:ph type="ftr" sz="quarter" idx="11"/>
          </p:nvPr>
        </p:nvSpPr>
        <p:spPr/>
        <p:txBody>
          <a:bodyPr/>
          <a:lstStyle/>
          <a:p>
            <a:pPr>
              <a:defRPr/>
            </a:pPr>
            <a:r>
              <a:rPr lang="en-GB"/>
              <a:t>Ganesh Venkatesan, Intel Corporation et al</a:t>
            </a:r>
          </a:p>
        </p:txBody>
      </p:sp>
      <p:sp>
        <p:nvSpPr>
          <p:cNvPr id="14343" name="Slide Number Placeholder 9"/>
          <p:cNvSpPr>
            <a:spLocks noGrp="1"/>
          </p:cNvSpPr>
          <p:nvPr>
            <p:ph type="sldNum" sz="quarter" idx="12"/>
          </p:nvPr>
        </p:nvSpPr>
        <p:spPr/>
        <p:txBody>
          <a:bodyPr/>
          <a:lstStyle/>
          <a:p>
            <a:pPr>
              <a:defRPr/>
            </a:pPr>
            <a:r>
              <a:rPr lang="en-GB" smtClean="0"/>
              <a:t>Slide </a:t>
            </a:r>
            <a:fld id="{2290DC16-0930-401D-AA11-6F2BAE29431E}" type="slidenum">
              <a:rPr lang="en-GB" smtClean="0"/>
              <a:pPr>
                <a:defRPr/>
              </a:pPr>
              <a:t>33</a:t>
            </a:fld>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ABED3752-2230-4380-96B7-1F61694FF35E}" type="slidenum">
              <a:rPr lang="en-US" i="0"/>
              <a:pPr algn="ctr" eaLnBrk="0" hangingPunct="0"/>
              <a:t>4</a:t>
            </a:fld>
            <a:endParaRPr lang="en-US" i="0"/>
          </a:p>
        </p:txBody>
      </p:sp>
      <p:sp>
        <p:nvSpPr>
          <p:cNvPr id="5123" name="Rectangle 4"/>
          <p:cNvSpPr>
            <a:spLocks noGrp="1" noChangeArrowheads="1"/>
          </p:cNvSpPr>
          <p:nvPr>
            <p:ph type="ctrTitle" idx="4294967295"/>
          </p:nvPr>
        </p:nvSpPr>
        <p:spPr>
          <a:xfrm>
            <a:off x="685800" y="2130425"/>
            <a:ext cx="7772400" cy="1470025"/>
          </a:xfrm>
        </p:spPr>
        <p:txBody>
          <a:bodyPr/>
          <a:lstStyle/>
          <a:p>
            <a:r>
              <a:rPr lang="en-US" smtClean="0"/>
              <a:t>Opening Report</a:t>
            </a:r>
          </a:p>
        </p:txBody>
      </p:sp>
      <p:sp>
        <p:nvSpPr>
          <p:cNvPr id="5124" name="Date Placeholder 6"/>
          <p:cNvSpPr>
            <a:spLocks noGrp="1"/>
          </p:cNvSpPr>
          <p:nvPr>
            <p:ph type="dt" sz="quarter" idx="10"/>
          </p:nvPr>
        </p:nvSpPr>
        <p:spPr/>
        <p:txBody>
          <a:bodyPr/>
          <a:lstStyle/>
          <a:p>
            <a:pPr>
              <a:defRPr/>
            </a:pPr>
            <a:r>
              <a:rPr lang="en-US"/>
              <a:t>July 2011</a:t>
            </a:r>
            <a:endParaRPr lang="en-GB"/>
          </a:p>
        </p:txBody>
      </p:sp>
      <p:sp>
        <p:nvSpPr>
          <p:cNvPr id="5125" name="Footer Placeholder 7"/>
          <p:cNvSpPr>
            <a:spLocks noGrp="1"/>
          </p:cNvSpPr>
          <p:nvPr>
            <p:ph type="ftr" sz="quarter" idx="11"/>
          </p:nvPr>
        </p:nvSpPr>
        <p:spPr/>
        <p:txBody>
          <a:bodyPr/>
          <a:lstStyle/>
          <a:p>
            <a:pPr>
              <a:defRPr/>
            </a:pPr>
            <a:r>
              <a:rPr lang="en-GB"/>
              <a:t>Ganesh Venkatesan, Intel Corporation et al</a:t>
            </a:r>
          </a:p>
        </p:txBody>
      </p:sp>
      <p:sp>
        <p:nvSpPr>
          <p:cNvPr id="5126" name="Slide Number Placeholder 8"/>
          <p:cNvSpPr>
            <a:spLocks noGrp="1"/>
          </p:cNvSpPr>
          <p:nvPr>
            <p:ph type="sldNum" sz="quarter" idx="12"/>
          </p:nvPr>
        </p:nvSpPr>
        <p:spPr/>
        <p:txBody>
          <a:bodyPr/>
          <a:lstStyle/>
          <a:p>
            <a:pPr>
              <a:defRPr/>
            </a:pPr>
            <a:r>
              <a:rPr lang="en-GB" smtClean="0"/>
              <a:t>Slide </a:t>
            </a:r>
            <a:fld id="{CDC012CA-F4BE-4A87-977B-75558776F42C}" type="slidenum">
              <a:rPr lang="en-GB" smtClean="0"/>
              <a:pPr>
                <a:defRPr/>
              </a:pPr>
              <a:t>4</a:t>
            </a:fld>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2368A7E6-642D-4759-9F47-2CF613FD6CBF}" type="slidenum">
              <a:rPr lang="en-US" i="0"/>
              <a:pPr algn="ctr" eaLnBrk="0" hangingPunct="0"/>
              <a:t>5</a:t>
            </a:fld>
            <a:endParaRPr lang="en-US" i="0"/>
          </a:p>
        </p:txBody>
      </p:sp>
      <p:sp>
        <p:nvSpPr>
          <p:cNvPr id="6147" name="Rectangle 2"/>
          <p:cNvSpPr>
            <a:spLocks noGrp="1" noChangeArrowheads="1"/>
          </p:cNvSpPr>
          <p:nvPr>
            <p:ph type="title" idx="4294967295"/>
          </p:nvPr>
        </p:nvSpPr>
        <p:spPr>
          <a:xfrm>
            <a:off x="685800" y="457200"/>
            <a:ext cx="7772400" cy="1066800"/>
          </a:xfrm>
        </p:spPr>
        <p:txBody>
          <a:bodyPr/>
          <a:lstStyle/>
          <a:p>
            <a:r>
              <a:rPr lang="en-US" smtClean="0">
                <a:solidFill>
                  <a:schemeClr val="folHlink"/>
                </a:solidFill>
              </a:rPr>
              <a:t>Attendance Recording - 802.11</a:t>
            </a:r>
          </a:p>
        </p:txBody>
      </p:sp>
      <p:sp>
        <p:nvSpPr>
          <p:cNvPr id="6148" name="Rectangle 3"/>
          <p:cNvSpPr>
            <a:spLocks noGrp="1" noChangeArrowheads="1"/>
          </p:cNvSpPr>
          <p:nvPr>
            <p:ph type="body" idx="4294967295"/>
          </p:nvPr>
        </p:nvSpPr>
        <p:spPr>
          <a:xfrm>
            <a:off x="685800" y="1524000"/>
            <a:ext cx="7772400" cy="4572000"/>
          </a:xfrm>
        </p:spPr>
        <p:txBody>
          <a:bodyPr/>
          <a:lstStyle/>
          <a:p>
            <a:pPr>
              <a:lnSpc>
                <a:spcPct val="80000"/>
              </a:lnSpc>
            </a:pPr>
            <a:r>
              <a:rPr lang="en-US" smtClean="0"/>
              <a:t>Sign-in at </a:t>
            </a:r>
            <a:r>
              <a:rPr lang="en-US" smtClean="0">
                <a:hlinkClick r:id="rId3"/>
              </a:rPr>
              <a:t>http://newton.events.ieee.org</a:t>
            </a:r>
            <a:r>
              <a:rPr lang="en-US" smtClean="0"/>
              <a:t> </a:t>
            </a:r>
          </a:p>
          <a:p>
            <a:pPr lvl="1">
              <a:lnSpc>
                <a:spcPct val="80000"/>
              </a:lnSpc>
            </a:pPr>
            <a:r>
              <a:rPr lang="en-US" smtClean="0"/>
              <a:t>“newton” is a local server, not reachable via a VPN</a:t>
            </a:r>
          </a:p>
          <a:p>
            <a:pPr lvl="1">
              <a:lnSpc>
                <a:spcPct val="80000"/>
              </a:lnSpc>
            </a:pPr>
            <a:r>
              <a:rPr lang="en-US" smtClean="0"/>
              <a:t>“newton” is active only during 802.11 sessions</a:t>
            </a:r>
          </a:p>
          <a:p>
            <a:pPr>
              <a:lnSpc>
                <a:spcPct val="80000"/>
              </a:lnSpc>
            </a:pPr>
            <a:r>
              <a:rPr lang="en-US" smtClean="0"/>
              <a:t>First “sign in” to provide contact information</a:t>
            </a:r>
          </a:p>
          <a:p>
            <a:pPr lvl="1">
              <a:lnSpc>
                <a:spcPct val="80000"/>
              </a:lnSpc>
            </a:pPr>
            <a:r>
              <a:rPr lang="en-US" smtClean="0"/>
              <a:t>Only name and affiliation may be posted publicly, as per IEEE rules</a:t>
            </a:r>
          </a:p>
          <a:p>
            <a:pPr lvl="1">
              <a:lnSpc>
                <a:spcPct val="80000"/>
              </a:lnSpc>
            </a:pPr>
            <a:r>
              <a:rPr lang="en-US" smtClean="0"/>
              <a:t>No other personal information will be publicly available</a:t>
            </a:r>
          </a:p>
          <a:p>
            <a:pPr>
              <a:lnSpc>
                <a:spcPct val="80000"/>
              </a:lnSpc>
            </a:pPr>
            <a:r>
              <a:rPr lang="en-US" smtClean="0"/>
              <a:t>Second, log attendance</a:t>
            </a:r>
          </a:p>
        </p:txBody>
      </p:sp>
      <p:sp>
        <p:nvSpPr>
          <p:cNvPr id="37895" name="Text Box 7"/>
          <p:cNvSpPr txBox="1">
            <a:spLocks noChangeArrowheads="1"/>
          </p:cNvSpPr>
          <p:nvPr/>
        </p:nvSpPr>
        <p:spPr bwMode="auto">
          <a:xfrm>
            <a:off x="3635375" y="4797425"/>
            <a:ext cx="1943100" cy="641350"/>
          </a:xfrm>
          <a:prstGeom prst="rect">
            <a:avLst/>
          </a:prstGeom>
          <a:noFill/>
          <a:ln w="12700">
            <a:noFill/>
            <a:miter lim="800000"/>
            <a:headEnd type="none" w="sm" len="sm"/>
            <a:tailEnd type="none" w="sm" len="sm"/>
          </a:ln>
        </p:spPr>
        <p:txBody>
          <a:bodyPr>
            <a:spAutoFit/>
          </a:bodyPr>
          <a:lstStyle/>
          <a:p>
            <a:pPr algn="ctr" eaLnBrk="0" hangingPunct="0"/>
            <a:r>
              <a:rPr lang="en-US" sz="3600" b="1" i="0">
                <a:solidFill>
                  <a:srgbClr val="FF0000"/>
                </a:solidFill>
                <a:latin typeface="Arial" charset="0"/>
              </a:rPr>
              <a:t>Sign In</a:t>
            </a:r>
          </a:p>
        </p:txBody>
      </p:sp>
      <p:sp>
        <p:nvSpPr>
          <p:cNvPr id="6150" name="Date Placeholder 8"/>
          <p:cNvSpPr>
            <a:spLocks noGrp="1"/>
          </p:cNvSpPr>
          <p:nvPr>
            <p:ph type="dt" sz="quarter" idx="10"/>
          </p:nvPr>
        </p:nvSpPr>
        <p:spPr/>
        <p:txBody>
          <a:bodyPr/>
          <a:lstStyle/>
          <a:p>
            <a:pPr>
              <a:defRPr/>
            </a:pPr>
            <a:r>
              <a:rPr lang="en-US"/>
              <a:t>July 2011</a:t>
            </a:r>
            <a:endParaRPr lang="en-GB"/>
          </a:p>
        </p:txBody>
      </p:sp>
      <p:sp>
        <p:nvSpPr>
          <p:cNvPr id="6151" name="Footer Placeholder 9"/>
          <p:cNvSpPr>
            <a:spLocks noGrp="1"/>
          </p:cNvSpPr>
          <p:nvPr>
            <p:ph type="ftr" sz="quarter" idx="11"/>
          </p:nvPr>
        </p:nvSpPr>
        <p:spPr/>
        <p:txBody>
          <a:bodyPr/>
          <a:lstStyle/>
          <a:p>
            <a:pPr>
              <a:defRPr/>
            </a:pPr>
            <a:r>
              <a:rPr lang="en-GB"/>
              <a:t>Ganesh Venkatesan, Intel Corporation et al</a:t>
            </a:r>
          </a:p>
        </p:txBody>
      </p:sp>
      <p:sp>
        <p:nvSpPr>
          <p:cNvPr id="6152" name="Slide Number Placeholder 10"/>
          <p:cNvSpPr>
            <a:spLocks noGrp="1"/>
          </p:cNvSpPr>
          <p:nvPr>
            <p:ph type="sldNum" sz="quarter" idx="12"/>
          </p:nvPr>
        </p:nvSpPr>
        <p:spPr/>
        <p:txBody>
          <a:bodyPr/>
          <a:lstStyle/>
          <a:p>
            <a:pPr>
              <a:defRPr/>
            </a:pPr>
            <a:r>
              <a:rPr lang="en-GB" smtClean="0"/>
              <a:t>Slide </a:t>
            </a:r>
            <a:fld id="{7E0D78E5-8CC9-4489-8F15-EF24CBB8BFE5}" type="slidenum">
              <a:rPr lang="en-GB" smtClean="0"/>
              <a:pPr>
                <a:defRPr/>
              </a:pPr>
              <a:t>5</a:t>
            </a:fld>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43200000">
                                      <p:cBhvr>
                                        <p:cTn id="6" dur="2000" fill="hold"/>
                                        <p:tgtEl>
                                          <p:spTgt spid="3789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889"/>
          <p:cNvSpPr>
            <a:spLocks noGrp="1" noChangeArrowheads="1"/>
          </p:cNvSpPr>
          <p:nvPr>
            <p:ph type="body" idx="1"/>
          </p:nvPr>
        </p:nvSpPr>
        <p:spPr>
          <a:xfrm>
            <a:off x="685800" y="2276475"/>
            <a:ext cx="7772400" cy="2160588"/>
          </a:xfrm>
        </p:spPr>
        <p:txBody>
          <a:bodyPr/>
          <a:lstStyle/>
          <a:p>
            <a:pPr>
              <a:buFontTx/>
              <a:buNone/>
            </a:pPr>
            <a:r>
              <a:rPr lang="en-US" smtClean="0"/>
              <a:t>As a Courtesy To Others  …</a:t>
            </a:r>
          </a:p>
          <a:p>
            <a:pPr>
              <a:buFontTx/>
              <a:buNone/>
            </a:pPr>
            <a:r>
              <a:rPr lang="en-US" smtClean="0"/>
              <a:t>	PLEASE switch your Mobile Phones OFF, or to VIBRATE Alert, remember to MUTE your PC also please !</a:t>
            </a:r>
          </a:p>
          <a:p>
            <a:pPr lvl="1">
              <a:buFontTx/>
              <a:buNone/>
            </a:pPr>
            <a:r>
              <a:rPr lang="en-US" sz="1800" smtClean="0">
                <a:solidFill>
                  <a:srgbClr val="990000"/>
                </a:solidFill>
              </a:rPr>
              <a:t>"Our thanks to all those people who now use Headsets !”</a:t>
            </a:r>
            <a:endParaRPr lang="en-GB" sz="1800" smtClean="0">
              <a:solidFill>
                <a:srgbClr val="990000"/>
              </a:solidFill>
            </a:endParaRPr>
          </a:p>
        </p:txBody>
      </p:sp>
      <p:pic>
        <p:nvPicPr>
          <p:cNvPr id="7171" name="Picture 36" descr="ieee802-11-tm-logo"/>
          <p:cNvPicPr>
            <a:picLocks noChangeAspect="1" noChangeArrowheads="1"/>
          </p:cNvPicPr>
          <p:nvPr/>
        </p:nvPicPr>
        <p:blipFill>
          <a:blip r:embed="rId3" cstate="print"/>
          <a:srcRect/>
          <a:stretch>
            <a:fillRect/>
          </a:stretch>
        </p:blipFill>
        <p:spPr bwMode="auto">
          <a:xfrm>
            <a:off x="539750" y="620713"/>
            <a:ext cx="2714625" cy="1590675"/>
          </a:xfrm>
          <a:prstGeom prst="rect">
            <a:avLst/>
          </a:prstGeom>
          <a:noFill/>
          <a:ln w="9525">
            <a:noFill/>
            <a:miter lim="800000"/>
            <a:headEnd/>
            <a:tailEnd/>
          </a:ln>
        </p:spPr>
      </p:pic>
      <p:pic>
        <p:nvPicPr>
          <p:cNvPr id="2052" name="Picture 4" descr="an03500_"/>
          <p:cNvPicPr>
            <a:picLocks noChangeAspect="1" noChangeArrowheads="1"/>
          </p:cNvPicPr>
          <p:nvPr/>
        </p:nvPicPr>
        <p:blipFill>
          <a:blip r:embed="rId4" cstate="print"/>
          <a:srcRect/>
          <a:stretch>
            <a:fillRect/>
          </a:stretch>
        </p:blipFill>
        <p:spPr bwMode="auto">
          <a:xfrm>
            <a:off x="6804025" y="763588"/>
            <a:ext cx="1589088" cy="1944687"/>
          </a:xfrm>
          <a:prstGeom prst="rect">
            <a:avLst/>
          </a:prstGeom>
          <a:noFill/>
          <a:ln w="9525">
            <a:noFill/>
            <a:miter lim="800000"/>
            <a:headEnd/>
            <a:tailEnd/>
          </a:ln>
          <a:effectLst>
            <a:outerShdw dist="107763" dir="2700000" algn="ctr" rotWithShape="0">
              <a:srgbClr val="808080"/>
            </a:outerShdw>
          </a:effectLst>
        </p:spPr>
      </p:pic>
      <p:pic>
        <p:nvPicPr>
          <p:cNvPr id="7173" name="Picture 35"/>
          <p:cNvPicPr>
            <a:picLocks noChangeAspect="1" noChangeArrowheads="1"/>
          </p:cNvPicPr>
          <p:nvPr/>
        </p:nvPicPr>
        <p:blipFill>
          <a:blip r:embed="rId5" cstate="print"/>
          <a:srcRect/>
          <a:stretch>
            <a:fillRect/>
          </a:stretch>
        </p:blipFill>
        <p:spPr bwMode="auto">
          <a:xfrm rot="1189476">
            <a:off x="6481763" y="4005263"/>
            <a:ext cx="2698750" cy="2009775"/>
          </a:xfrm>
          <a:prstGeom prst="rect">
            <a:avLst/>
          </a:prstGeom>
          <a:noFill/>
          <a:ln w="9525">
            <a:noFill/>
            <a:miter lim="800000"/>
            <a:headEnd/>
            <a:tailEnd/>
          </a:ln>
        </p:spPr>
      </p:pic>
      <p:sp>
        <p:nvSpPr>
          <p:cNvPr id="7174" name="Text Box 2890"/>
          <p:cNvSpPr txBox="1">
            <a:spLocks noChangeArrowheads="1"/>
          </p:cNvSpPr>
          <p:nvPr/>
        </p:nvSpPr>
        <p:spPr bwMode="auto">
          <a:xfrm>
            <a:off x="592138" y="4440238"/>
            <a:ext cx="5708650" cy="1004887"/>
          </a:xfrm>
          <a:prstGeom prst="rect">
            <a:avLst/>
          </a:prstGeom>
          <a:noFill/>
          <a:ln w="12700">
            <a:noFill/>
            <a:miter lim="800000"/>
            <a:headEnd type="none" w="sm" len="sm"/>
            <a:tailEnd type="none" w="sm" len="sm"/>
          </a:ln>
        </p:spPr>
        <p:txBody>
          <a:bodyPr>
            <a:spAutoFit/>
          </a:bodyPr>
          <a:lstStyle/>
          <a:p>
            <a:pPr eaLnBrk="0" hangingPunct="0"/>
            <a:r>
              <a:rPr lang="en-US" i="0"/>
              <a:t>The use of Audio and / or Video recording of any 802.11 meeting is Specifically Prohibited as per the 802.11 WG Policies and Procedures. This is mandated by the IEEE-SASB in the OpManual - 5.3.3.5. Still photography is only permitted by a public request and permission of the meeting membership via the WG Chair, and is not for commercial purposes, also mandated by IEEE-SASB in the OpManual - 5.3.3.4. </a:t>
            </a:r>
            <a:endParaRPr lang="en-GB" i="0"/>
          </a:p>
        </p:txBody>
      </p:sp>
      <p:pic>
        <p:nvPicPr>
          <p:cNvPr id="7175" name="Picture 19"/>
          <p:cNvPicPr>
            <a:picLocks noChangeAspect="1" noChangeArrowheads="1"/>
          </p:cNvPicPr>
          <p:nvPr/>
        </p:nvPicPr>
        <p:blipFill>
          <a:blip r:embed="rId6" cstate="print"/>
          <a:srcRect/>
          <a:stretch>
            <a:fillRect/>
          </a:stretch>
        </p:blipFill>
        <p:spPr bwMode="auto">
          <a:xfrm>
            <a:off x="971550" y="5516563"/>
            <a:ext cx="1023938" cy="766762"/>
          </a:xfrm>
          <a:prstGeom prst="rect">
            <a:avLst/>
          </a:prstGeom>
          <a:noFill/>
          <a:ln w="9525">
            <a:noFill/>
            <a:miter lim="800000"/>
            <a:headEnd/>
            <a:tailEnd/>
          </a:ln>
        </p:spPr>
      </p:pic>
      <p:pic>
        <p:nvPicPr>
          <p:cNvPr id="7176" name="Picture 20"/>
          <p:cNvPicPr>
            <a:picLocks noChangeAspect="1" noChangeArrowheads="1"/>
          </p:cNvPicPr>
          <p:nvPr/>
        </p:nvPicPr>
        <p:blipFill>
          <a:blip r:embed="rId7" cstate="print"/>
          <a:srcRect/>
          <a:stretch>
            <a:fillRect/>
          </a:stretch>
        </p:blipFill>
        <p:spPr bwMode="auto">
          <a:xfrm>
            <a:off x="3059113" y="5734050"/>
            <a:ext cx="971550" cy="720725"/>
          </a:xfrm>
          <a:prstGeom prst="rect">
            <a:avLst/>
          </a:prstGeom>
          <a:noFill/>
          <a:ln w="9525">
            <a:noFill/>
            <a:miter lim="800000"/>
            <a:headEnd/>
            <a:tailEnd/>
          </a:ln>
        </p:spPr>
      </p:pic>
      <p:pic>
        <p:nvPicPr>
          <p:cNvPr id="7177" name="Picture 21"/>
          <p:cNvPicPr>
            <a:picLocks noChangeAspect="1" noChangeArrowheads="1"/>
          </p:cNvPicPr>
          <p:nvPr/>
        </p:nvPicPr>
        <p:blipFill>
          <a:blip r:embed="rId8" cstate="print"/>
          <a:srcRect/>
          <a:stretch>
            <a:fillRect/>
          </a:stretch>
        </p:blipFill>
        <p:spPr bwMode="auto">
          <a:xfrm>
            <a:off x="4643438" y="5418138"/>
            <a:ext cx="1323975" cy="995362"/>
          </a:xfrm>
          <a:prstGeom prst="rect">
            <a:avLst/>
          </a:prstGeom>
          <a:noFill/>
          <a:ln w="9525">
            <a:noFill/>
            <a:miter lim="800000"/>
            <a:headEnd/>
            <a:tailEnd/>
          </a:ln>
        </p:spPr>
      </p:pic>
      <p:sp>
        <p:nvSpPr>
          <p:cNvPr id="7178" name="Line 2894"/>
          <p:cNvSpPr>
            <a:spLocks noChangeShapeType="1"/>
          </p:cNvSpPr>
          <p:nvPr/>
        </p:nvSpPr>
        <p:spPr bwMode="auto">
          <a:xfrm>
            <a:off x="1331913" y="5734050"/>
            <a:ext cx="576262" cy="503238"/>
          </a:xfrm>
          <a:prstGeom prst="line">
            <a:avLst/>
          </a:prstGeom>
          <a:noFill/>
          <a:ln w="38100">
            <a:solidFill>
              <a:srgbClr val="FF3300"/>
            </a:solidFill>
            <a:round/>
            <a:headEnd type="none" w="sm" len="sm"/>
            <a:tailEnd type="none" w="sm" len="sm"/>
          </a:ln>
        </p:spPr>
        <p:txBody>
          <a:bodyPr/>
          <a:lstStyle/>
          <a:p>
            <a:endParaRPr lang="en-US"/>
          </a:p>
        </p:txBody>
      </p:sp>
      <p:sp>
        <p:nvSpPr>
          <p:cNvPr id="7179" name="Line 2895"/>
          <p:cNvSpPr>
            <a:spLocks noChangeShapeType="1"/>
          </p:cNvSpPr>
          <p:nvPr/>
        </p:nvSpPr>
        <p:spPr bwMode="auto">
          <a:xfrm>
            <a:off x="3203575" y="5805488"/>
            <a:ext cx="576263" cy="503237"/>
          </a:xfrm>
          <a:prstGeom prst="line">
            <a:avLst/>
          </a:prstGeom>
          <a:noFill/>
          <a:ln w="38100">
            <a:solidFill>
              <a:srgbClr val="FF3300"/>
            </a:solidFill>
            <a:round/>
            <a:headEnd type="none" w="sm" len="sm"/>
            <a:tailEnd type="none" w="sm" len="sm"/>
          </a:ln>
        </p:spPr>
        <p:txBody>
          <a:bodyPr/>
          <a:lstStyle/>
          <a:p>
            <a:endParaRPr lang="en-US"/>
          </a:p>
        </p:txBody>
      </p:sp>
      <p:sp>
        <p:nvSpPr>
          <p:cNvPr id="7180" name="Line 2896"/>
          <p:cNvSpPr>
            <a:spLocks noChangeShapeType="1"/>
          </p:cNvSpPr>
          <p:nvPr/>
        </p:nvSpPr>
        <p:spPr bwMode="auto">
          <a:xfrm>
            <a:off x="5219700" y="5661025"/>
            <a:ext cx="576263" cy="503238"/>
          </a:xfrm>
          <a:prstGeom prst="line">
            <a:avLst/>
          </a:prstGeom>
          <a:noFill/>
          <a:ln w="38100">
            <a:solidFill>
              <a:srgbClr val="FF3300"/>
            </a:solidFill>
            <a:round/>
            <a:headEnd type="none" w="sm" len="sm"/>
            <a:tailEnd type="none" w="sm" len="sm"/>
          </a:ln>
        </p:spPr>
        <p:txBody>
          <a:bodyPr/>
          <a:lstStyle/>
          <a:p>
            <a:endParaRPr lang="en-US"/>
          </a:p>
        </p:txBody>
      </p:sp>
      <p:sp>
        <p:nvSpPr>
          <p:cNvPr id="7181" name="Line 2897"/>
          <p:cNvSpPr>
            <a:spLocks noChangeShapeType="1"/>
          </p:cNvSpPr>
          <p:nvPr/>
        </p:nvSpPr>
        <p:spPr bwMode="auto">
          <a:xfrm rot="-5400000">
            <a:off x="1295400" y="5697538"/>
            <a:ext cx="576263" cy="503237"/>
          </a:xfrm>
          <a:prstGeom prst="line">
            <a:avLst/>
          </a:prstGeom>
          <a:noFill/>
          <a:ln w="38100">
            <a:solidFill>
              <a:srgbClr val="FF3300"/>
            </a:solidFill>
            <a:round/>
            <a:headEnd type="none" w="sm" len="sm"/>
            <a:tailEnd type="none" w="sm" len="sm"/>
          </a:ln>
        </p:spPr>
        <p:txBody>
          <a:bodyPr/>
          <a:lstStyle/>
          <a:p>
            <a:endParaRPr lang="en-US"/>
          </a:p>
        </p:txBody>
      </p:sp>
      <p:sp>
        <p:nvSpPr>
          <p:cNvPr id="7182" name="Line 2898"/>
          <p:cNvSpPr>
            <a:spLocks noChangeShapeType="1"/>
          </p:cNvSpPr>
          <p:nvPr/>
        </p:nvSpPr>
        <p:spPr bwMode="auto">
          <a:xfrm rot="-5400000">
            <a:off x="3167063" y="5842000"/>
            <a:ext cx="576262" cy="503238"/>
          </a:xfrm>
          <a:prstGeom prst="line">
            <a:avLst/>
          </a:prstGeom>
          <a:noFill/>
          <a:ln w="38100">
            <a:solidFill>
              <a:srgbClr val="FF3300"/>
            </a:solidFill>
            <a:round/>
            <a:headEnd type="none" w="sm" len="sm"/>
            <a:tailEnd type="none" w="sm" len="sm"/>
          </a:ln>
        </p:spPr>
        <p:txBody>
          <a:bodyPr/>
          <a:lstStyle/>
          <a:p>
            <a:endParaRPr lang="en-US"/>
          </a:p>
        </p:txBody>
      </p:sp>
      <p:sp>
        <p:nvSpPr>
          <p:cNvPr id="7183" name="Line 2899"/>
          <p:cNvSpPr>
            <a:spLocks noChangeShapeType="1"/>
          </p:cNvSpPr>
          <p:nvPr/>
        </p:nvSpPr>
        <p:spPr bwMode="auto">
          <a:xfrm rot="-5400000">
            <a:off x="5183187" y="5697538"/>
            <a:ext cx="576263" cy="503238"/>
          </a:xfrm>
          <a:prstGeom prst="line">
            <a:avLst/>
          </a:prstGeom>
          <a:noFill/>
          <a:ln w="38100">
            <a:solidFill>
              <a:srgbClr val="FF3300"/>
            </a:solidFill>
            <a:round/>
            <a:headEnd type="none" w="sm" len="sm"/>
            <a:tailEnd type="none" w="sm" len="sm"/>
          </a:ln>
        </p:spPr>
        <p:txBody>
          <a:bodyPr/>
          <a:lstStyle/>
          <a:p>
            <a:endParaRPr lang="en-US"/>
          </a:p>
        </p:txBody>
      </p:sp>
      <p:sp>
        <p:nvSpPr>
          <p:cNvPr id="7184" name="Date Placeholder 18"/>
          <p:cNvSpPr>
            <a:spLocks noGrp="1"/>
          </p:cNvSpPr>
          <p:nvPr>
            <p:ph type="dt" sz="quarter" idx="10"/>
          </p:nvPr>
        </p:nvSpPr>
        <p:spPr/>
        <p:txBody>
          <a:bodyPr/>
          <a:lstStyle/>
          <a:p>
            <a:pPr>
              <a:defRPr/>
            </a:pPr>
            <a:r>
              <a:rPr lang="en-US"/>
              <a:t>July 2011</a:t>
            </a:r>
            <a:endParaRPr lang="en-GB"/>
          </a:p>
        </p:txBody>
      </p:sp>
      <p:sp>
        <p:nvSpPr>
          <p:cNvPr id="7185" name="Footer Placeholder 19"/>
          <p:cNvSpPr>
            <a:spLocks noGrp="1"/>
          </p:cNvSpPr>
          <p:nvPr>
            <p:ph type="ftr" sz="quarter" idx="11"/>
          </p:nvPr>
        </p:nvSpPr>
        <p:spPr/>
        <p:txBody>
          <a:bodyPr/>
          <a:lstStyle/>
          <a:p>
            <a:pPr>
              <a:defRPr/>
            </a:pPr>
            <a:r>
              <a:rPr lang="en-GB"/>
              <a:t>Ganesh Venkatesan, Intel Corporation et al</a:t>
            </a:r>
          </a:p>
        </p:txBody>
      </p:sp>
      <p:sp>
        <p:nvSpPr>
          <p:cNvPr id="7186" name="Slide Number Placeholder 20"/>
          <p:cNvSpPr>
            <a:spLocks noGrp="1"/>
          </p:cNvSpPr>
          <p:nvPr>
            <p:ph type="sldNum" sz="quarter" idx="12"/>
          </p:nvPr>
        </p:nvSpPr>
        <p:spPr/>
        <p:txBody>
          <a:bodyPr/>
          <a:lstStyle/>
          <a:p>
            <a:pPr>
              <a:defRPr/>
            </a:pPr>
            <a:r>
              <a:rPr lang="en-GB" smtClean="0"/>
              <a:t>Slide </a:t>
            </a:r>
            <a:fld id="{7CD5D370-690C-42CC-849C-40712D90BFD0}" type="slidenum">
              <a:rPr lang="en-GB" smtClean="0"/>
              <a:pPr>
                <a:defRPr/>
              </a:pPr>
              <a:t>6</a:t>
            </a:fld>
            <a:endParaRPr lang="en-GB"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4A8219E5-2B18-4F9D-8400-2F973045F33C}" type="slidenum">
              <a:rPr lang="en-US" i="0"/>
              <a:pPr algn="ctr" eaLnBrk="0" hangingPunct="0"/>
              <a:t>7</a:t>
            </a:fld>
            <a:endParaRPr lang="en-US" i="0"/>
          </a:p>
        </p:txBody>
      </p:sp>
      <p:sp>
        <p:nvSpPr>
          <p:cNvPr id="8195" name="Rectangle 2"/>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US" sz="2800" b="1" i="0" u="sng">
              <a:solidFill>
                <a:schemeClr val="tx2"/>
              </a:solidFill>
            </a:endParaRPr>
          </a:p>
        </p:txBody>
      </p:sp>
      <p:sp>
        <p:nvSpPr>
          <p:cNvPr id="8196" name="Rectangle 3"/>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FontTx/>
              <a:buChar char="•"/>
            </a:pPr>
            <a:endParaRPr lang="en-US" sz="1400" b="1" i="0"/>
          </a:p>
        </p:txBody>
      </p:sp>
      <p:sp>
        <p:nvSpPr>
          <p:cNvPr id="8197" name="Rectangle 4"/>
          <p:cNvSpPr>
            <a:spLocks noGrp="1" noChangeArrowheads="1"/>
          </p:cNvSpPr>
          <p:nvPr>
            <p:ph type="title" idx="4294967295"/>
          </p:nvPr>
        </p:nvSpPr>
        <p:spPr>
          <a:xfrm>
            <a:off x="152400" y="609600"/>
            <a:ext cx="7772400" cy="1066800"/>
          </a:xfrm>
        </p:spPr>
        <p:txBody>
          <a:bodyPr/>
          <a:lstStyle/>
          <a:p>
            <a:r>
              <a:rPr lang="en-US" smtClean="0"/>
              <a:t>802.11aa – July 2011</a:t>
            </a:r>
          </a:p>
        </p:txBody>
      </p:sp>
      <p:sp>
        <p:nvSpPr>
          <p:cNvPr id="8198" name="Rectangle 5"/>
          <p:cNvSpPr>
            <a:spLocks noChangeArrowheads="1"/>
          </p:cNvSpPr>
          <p:nvPr/>
        </p:nvSpPr>
        <p:spPr bwMode="auto">
          <a:xfrm>
            <a:off x="381000" y="1524000"/>
            <a:ext cx="8077200" cy="3543300"/>
          </a:xfrm>
          <a:prstGeom prst="rect">
            <a:avLst/>
          </a:prstGeom>
          <a:noFill/>
          <a:ln w="12700">
            <a:noFill/>
            <a:miter lim="800000"/>
            <a:headEnd type="none" w="sm" len="sm"/>
            <a:tailEnd type="none" w="sm" len="sm"/>
          </a:ln>
        </p:spPr>
        <p:txBody>
          <a:bodyPr>
            <a:spAutoFit/>
          </a:bodyPr>
          <a:lstStyle/>
          <a:p>
            <a:pPr eaLnBrk="0" hangingPunct="0">
              <a:lnSpc>
                <a:spcPct val="80000"/>
              </a:lnSpc>
              <a:spcBef>
                <a:spcPct val="20000"/>
              </a:spcBef>
              <a:spcAft>
                <a:spcPct val="30000"/>
              </a:spcAft>
            </a:pPr>
            <a:r>
              <a:rPr lang="en-US" sz="1900" i="0"/>
              <a:t>Policies and Procedures, Attendance reminder</a:t>
            </a:r>
            <a:r>
              <a:rPr lang="en-US" sz="1900" b="1" i="0"/>
              <a:t>:  http://newton.events.ieee.org/</a:t>
            </a:r>
            <a:r>
              <a:rPr lang="en-US" sz="1900" i="0"/>
              <a:t> </a:t>
            </a:r>
          </a:p>
          <a:p>
            <a:pPr marL="800100" lvl="1" indent="-342900" eaLnBrk="0" hangingPunct="0">
              <a:lnSpc>
                <a:spcPct val="80000"/>
              </a:lnSpc>
              <a:spcBef>
                <a:spcPct val="20000"/>
              </a:spcBef>
              <a:spcAft>
                <a:spcPct val="30000"/>
              </a:spcAft>
              <a:buFont typeface="Arial" charset="0"/>
              <a:buChar char="•"/>
            </a:pPr>
            <a:r>
              <a:rPr lang="en-US" sz="1900" i="0"/>
              <a:t> **IEEE Patent Policy </a:t>
            </a:r>
            <a:r>
              <a:rPr lang="en-US" sz="1900" i="0">
                <a:hlinkClick r:id="rId3"/>
              </a:rPr>
              <a:t>http://standards.ieee.org/board/pat/pat-slideset.ppt</a:t>
            </a:r>
            <a:endParaRPr lang="en-US" sz="1900" i="0"/>
          </a:p>
          <a:p>
            <a:pPr marL="800100" lvl="1" indent="-342900" eaLnBrk="0" hangingPunct="0">
              <a:lnSpc>
                <a:spcPct val="80000"/>
              </a:lnSpc>
              <a:spcBef>
                <a:spcPct val="20000"/>
              </a:spcBef>
              <a:spcAft>
                <a:spcPct val="30000"/>
              </a:spcAft>
              <a:buFont typeface="Arial" charset="0"/>
              <a:buChar char="•"/>
            </a:pPr>
            <a:r>
              <a:rPr lang="en-US" sz="1900" i="0"/>
              <a:t> ***Affiliation FAQ - </a:t>
            </a:r>
            <a:r>
              <a:rPr lang="en-US" sz="1900" i="0">
                <a:hlinkClick r:id="rId4"/>
              </a:rPr>
              <a:t>http://standards.ieee.org/faqs/affiliationFAQ.html</a:t>
            </a:r>
            <a:r>
              <a:rPr lang="en-US" sz="1900" i="0"/>
              <a:t> </a:t>
            </a:r>
          </a:p>
          <a:p>
            <a:pPr marL="800100" lvl="1" indent="-342900" eaLnBrk="0" hangingPunct="0">
              <a:lnSpc>
                <a:spcPct val="80000"/>
              </a:lnSpc>
              <a:spcBef>
                <a:spcPct val="20000"/>
              </a:spcBef>
              <a:spcAft>
                <a:spcPct val="30000"/>
              </a:spcAft>
              <a:buFont typeface="Arial" charset="0"/>
              <a:buChar char="•"/>
            </a:pPr>
            <a:r>
              <a:rPr lang="en-US" sz="1900" i="0"/>
              <a:t> Anti-Trust FAQ - </a:t>
            </a:r>
            <a:r>
              <a:rPr lang="en-US" sz="1900" i="0">
                <a:hlinkClick r:id="rId5"/>
              </a:rPr>
              <a:t>http://standards.ieee.org/resources/antitrust-guidelines.pdf</a:t>
            </a:r>
            <a:r>
              <a:rPr lang="en-US" sz="1900" i="0"/>
              <a:t> </a:t>
            </a:r>
          </a:p>
          <a:p>
            <a:pPr marL="800100" lvl="1" indent="-342900" eaLnBrk="0" hangingPunct="0">
              <a:lnSpc>
                <a:spcPct val="80000"/>
              </a:lnSpc>
              <a:spcBef>
                <a:spcPct val="20000"/>
              </a:spcBef>
              <a:spcAft>
                <a:spcPct val="30000"/>
              </a:spcAft>
              <a:buFont typeface="Arial" charset="0"/>
              <a:buChar char="•"/>
            </a:pPr>
            <a:r>
              <a:rPr lang="en-US" sz="1900" i="0"/>
              <a:t> Ethics - </a:t>
            </a:r>
            <a:r>
              <a:rPr lang="en-US" sz="1900" i="0">
                <a:hlinkClick r:id="rId6"/>
              </a:rPr>
              <a:t>http://www.ieee.org/portal/cms_docs/about/CoE_poster.pdf</a:t>
            </a:r>
            <a:r>
              <a:rPr lang="en-US" sz="1900" i="0"/>
              <a:t> </a:t>
            </a:r>
          </a:p>
          <a:p>
            <a:pPr marL="800100" lvl="1" indent="-342900" eaLnBrk="0" hangingPunct="0">
              <a:lnSpc>
                <a:spcPct val="80000"/>
              </a:lnSpc>
              <a:spcBef>
                <a:spcPct val="20000"/>
              </a:spcBef>
              <a:spcAft>
                <a:spcPct val="30000"/>
              </a:spcAft>
              <a:buFont typeface="Arial" charset="0"/>
              <a:buChar char="•"/>
            </a:pPr>
            <a:r>
              <a:rPr lang="en-US" sz="1900" i="0"/>
              <a:t> IEEE 802.11 Policies and Procedures - </a:t>
            </a:r>
            <a:r>
              <a:rPr lang="en-US" sz="1900" i="0">
                <a:hlinkClick r:id="rId7"/>
              </a:rPr>
              <a:t>http://www.ieee802.org/11/DocFiles/07/11-07-0360-04-0000-802-11-policies-and-proceedures.htm</a:t>
            </a:r>
            <a:r>
              <a:rPr lang="en-US" sz="1900" i="0"/>
              <a:t> </a:t>
            </a:r>
          </a:p>
          <a:p>
            <a:pPr marL="800100" lvl="1" indent="-342900" eaLnBrk="0" hangingPunct="0">
              <a:lnSpc>
                <a:spcPct val="80000"/>
              </a:lnSpc>
              <a:spcBef>
                <a:spcPct val="20000"/>
              </a:spcBef>
              <a:spcAft>
                <a:spcPct val="30000"/>
              </a:spcAft>
              <a:buFont typeface="Arial" charset="0"/>
              <a:buChar char="•"/>
            </a:pPr>
            <a:r>
              <a:rPr lang="en-US" sz="1900" i="0"/>
              <a:t> IEEE 802 Policies and Procedures - </a:t>
            </a:r>
            <a:r>
              <a:rPr lang="en-US" sz="1900" u="sng">
                <a:hlinkClick r:id="rId8"/>
              </a:rPr>
              <a:t>http://www.ieee802.org/PNP/2008-11/LMSC_OM_approved_081114.pdf</a:t>
            </a:r>
            <a:endParaRPr lang="en-US" sz="1900" i="0"/>
          </a:p>
        </p:txBody>
      </p:sp>
      <p:sp>
        <p:nvSpPr>
          <p:cNvPr id="8199" name="Text Box 6"/>
          <p:cNvSpPr txBox="1">
            <a:spLocks noChangeArrowheads="1"/>
          </p:cNvSpPr>
          <p:nvPr/>
        </p:nvSpPr>
        <p:spPr bwMode="auto">
          <a:xfrm>
            <a:off x="517525" y="5989638"/>
            <a:ext cx="2382838" cy="639762"/>
          </a:xfrm>
          <a:prstGeom prst="rect">
            <a:avLst/>
          </a:prstGeom>
          <a:noFill/>
          <a:ln w="12700">
            <a:noFill/>
            <a:miter lim="800000"/>
            <a:headEnd type="none" w="sm" len="sm"/>
            <a:tailEnd type="none" w="sm" len="sm"/>
          </a:ln>
        </p:spPr>
        <p:txBody>
          <a:bodyPr wrap="none">
            <a:spAutoFit/>
          </a:bodyPr>
          <a:lstStyle/>
          <a:p>
            <a:pPr eaLnBrk="0" hangingPunct="0"/>
            <a:r>
              <a:rPr lang="en-US" i="0"/>
              <a:t>** Read slide deck</a:t>
            </a:r>
          </a:p>
          <a:p>
            <a:pPr eaLnBrk="0" hangingPunct="0"/>
            <a:r>
              <a:rPr lang="en-US" i="0"/>
              <a:t>*** Note especially items #7 &amp; #11</a:t>
            </a:r>
          </a:p>
          <a:p>
            <a:pPr eaLnBrk="0" hangingPunct="0"/>
            <a:endParaRPr lang="en-US" i="0"/>
          </a:p>
        </p:txBody>
      </p:sp>
      <p:sp>
        <p:nvSpPr>
          <p:cNvPr id="8200" name="Date Placeholder 10"/>
          <p:cNvSpPr>
            <a:spLocks noGrp="1"/>
          </p:cNvSpPr>
          <p:nvPr>
            <p:ph type="dt" sz="quarter" idx="10"/>
          </p:nvPr>
        </p:nvSpPr>
        <p:spPr/>
        <p:txBody>
          <a:bodyPr/>
          <a:lstStyle/>
          <a:p>
            <a:pPr>
              <a:defRPr/>
            </a:pPr>
            <a:r>
              <a:rPr lang="en-US"/>
              <a:t>July 2011</a:t>
            </a:r>
            <a:endParaRPr lang="en-GB"/>
          </a:p>
        </p:txBody>
      </p:sp>
      <p:sp>
        <p:nvSpPr>
          <p:cNvPr id="8201" name="Footer Placeholder 11"/>
          <p:cNvSpPr>
            <a:spLocks noGrp="1"/>
          </p:cNvSpPr>
          <p:nvPr>
            <p:ph type="ftr" sz="quarter" idx="11"/>
          </p:nvPr>
        </p:nvSpPr>
        <p:spPr/>
        <p:txBody>
          <a:bodyPr/>
          <a:lstStyle/>
          <a:p>
            <a:pPr>
              <a:defRPr/>
            </a:pPr>
            <a:r>
              <a:rPr lang="en-GB"/>
              <a:t>Ganesh Venkatesan, Intel Corporation et al</a:t>
            </a:r>
          </a:p>
        </p:txBody>
      </p:sp>
      <p:sp>
        <p:nvSpPr>
          <p:cNvPr id="8202" name="Slide Number Placeholder 12"/>
          <p:cNvSpPr>
            <a:spLocks noGrp="1"/>
          </p:cNvSpPr>
          <p:nvPr>
            <p:ph type="sldNum" sz="quarter" idx="12"/>
          </p:nvPr>
        </p:nvSpPr>
        <p:spPr/>
        <p:txBody>
          <a:bodyPr/>
          <a:lstStyle/>
          <a:p>
            <a:pPr>
              <a:defRPr/>
            </a:pPr>
            <a:r>
              <a:rPr lang="en-GB" smtClean="0"/>
              <a:t>Slide </a:t>
            </a:r>
            <a:fld id="{8C38CE3F-FE4D-42AA-9ED6-781A1AE6F6E7}" type="slidenum">
              <a:rPr lang="en-GB" smtClean="0"/>
              <a:pPr>
                <a:defRPr/>
              </a:pPr>
              <a:t>7</a:t>
            </a:fld>
            <a:endParaRPr lang="en-GB"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685800" y="609600"/>
            <a:ext cx="7772400" cy="762000"/>
          </a:xfrm>
        </p:spPr>
        <p:txBody>
          <a:bodyPr/>
          <a:lstStyle/>
          <a:p>
            <a:r>
              <a:rPr lang="en-US" smtClean="0"/>
              <a:t>Technical Presentations</a:t>
            </a:r>
          </a:p>
        </p:txBody>
      </p:sp>
      <p:sp>
        <p:nvSpPr>
          <p:cNvPr id="9219"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i="0"/>
              <a:t>Slide </a:t>
            </a:r>
            <a:fld id="{11026877-94EE-4842-B17C-9BDBE15B6F9A}" type="slidenum">
              <a:rPr lang="en-US" i="0"/>
              <a:pPr algn="ctr" eaLnBrk="0" hangingPunct="0"/>
              <a:t>8</a:t>
            </a:fld>
            <a:endParaRPr lang="en-US" i="0"/>
          </a:p>
        </p:txBody>
      </p:sp>
      <p:sp>
        <p:nvSpPr>
          <p:cNvPr id="10244" name="TextBox 6"/>
          <p:cNvSpPr txBox="1">
            <a:spLocks noChangeArrowheads="1"/>
          </p:cNvSpPr>
          <p:nvPr/>
        </p:nvSpPr>
        <p:spPr bwMode="auto">
          <a:xfrm>
            <a:off x="609600" y="1463675"/>
            <a:ext cx="8305800" cy="862013"/>
          </a:xfrm>
          <a:prstGeom prst="rect">
            <a:avLst/>
          </a:prstGeom>
          <a:noFill/>
          <a:ln w="9525">
            <a:noFill/>
            <a:miter lim="800000"/>
            <a:headEnd/>
            <a:tailEnd/>
          </a:ln>
        </p:spPr>
        <p:txBody>
          <a:bodyPr>
            <a:spAutoFit/>
          </a:bodyPr>
          <a:lstStyle/>
          <a:p>
            <a:pPr marL="342900" indent="-342900" eaLnBrk="0" hangingPunct="0">
              <a:buFont typeface="+mj-lt"/>
              <a:buAutoNum type="arabicPeriod"/>
              <a:defRPr/>
            </a:pPr>
            <a:endParaRPr lang="en-US" sz="1800" i="0" dirty="0">
              <a:cs typeface="+mn-cs"/>
            </a:endParaRPr>
          </a:p>
          <a:p>
            <a:pPr eaLnBrk="0" hangingPunct="0">
              <a:defRPr/>
            </a:pPr>
            <a:endParaRPr lang="en-US" sz="1600" i="0" dirty="0">
              <a:cs typeface="+mn-cs"/>
            </a:endParaRPr>
          </a:p>
          <a:p>
            <a:pPr eaLnBrk="0" hangingPunct="0">
              <a:defRPr/>
            </a:pPr>
            <a:endParaRPr lang="en-US" sz="1600" i="0" dirty="0">
              <a:cs typeface="+mn-cs"/>
            </a:endParaRPr>
          </a:p>
        </p:txBody>
      </p:sp>
      <p:sp>
        <p:nvSpPr>
          <p:cNvPr id="9221" name="Date Placeholder 7"/>
          <p:cNvSpPr>
            <a:spLocks noGrp="1"/>
          </p:cNvSpPr>
          <p:nvPr>
            <p:ph type="dt" sz="quarter" idx="10"/>
          </p:nvPr>
        </p:nvSpPr>
        <p:spPr/>
        <p:txBody>
          <a:bodyPr/>
          <a:lstStyle/>
          <a:p>
            <a:pPr>
              <a:defRPr/>
            </a:pPr>
            <a:r>
              <a:rPr lang="en-US"/>
              <a:t>July 2011</a:t>
            </a:r>
            <a:endParaRPr lang="en-GB"/>
          </a:p>
        </p:txBody>
      </p:sp>
      <p:sp>
        <p:nvSpPr>
          <p:cNvPr id="9222" name="Footer Placeholder 8"/>
          <p:cNvSpPr>
            <a:spLocks noGrp="1"/>
          </p:cNvSpPr>
          <p:nvPr>
            <p:ph type="ftr" sz="quarter" idx="11"/>
          </p:nvPr>
        </p:nvSpPr>
        <p:spPr/>
        <p:txBody>
          <a:bodyPr/>
          <a:lstStyle/>
          <a:p>
            <a:pPr>
              <a:defRPr/>
            </a:pPr>
            <a:r>
              <a:rPr lang="en-GB"/>
              <a:t>Ganesh Venkatesan, Intel Corporation et al</a:t>
            </a:r>
          </a:p>
        </p:txBody>
      </p:sp>
      <p:sp>
        <p:nvSpPr>
          <p:cNvPr id="9223" name="Slide Number Placeholder 9"/>
          <p:cNvSpPr>
            <a:spLocks noGrp="1"/>
          </p:cNvSpPr>
          <p:nvPr>
            <p:ph type="sldNum" sz="quarter" idx="12"/>
          </p:nvPr>
        </p:nvSpPr>
        <p:spPr/>
        <p:txBody>
          <a:bodyPr/>
          <a:lstStyle/>
          <a:p>
            <a:pPr>
              <a:defRPr/>
            </a:pPr>
            <a:r>
              <a:rPr lang="en-GB" smtClean="0"/>
              <a:t>Slide </a:t>
            </a:r>
            <a:fld id="{36A45D47-972C-48F0-A64A-FBFE17836FD3}" type="slidenum">
              <a:rPr lang="en-GB" smtClean="0"/>
              <a:pPr>
                <a:defRPr/>
              </a:pPr>
              <a:t>8</a:t>
            </a:fld>
            <a:endParaRPr lang="en-GB" smtClean="0"/>
          </a:p>
        </p:txBody>
      </p:sp>
      <p:graphicFrame>
        <p:nvGraphicFramePr>
          <p:cNvPr id="10" name="Table 9"/>
          <p:cNvGraphicFramePr>
            <a:graphicFrameLocks noGrp="1"/>
          </p:cNvGraphicFramePr>
          <p:nvPr/>
        </p:nvGraphicFramePr>
        <p:xfrm>
          <a:off x="500063" y="1446213"/>
          <a:ext cx="7858179" cy="4038424"/>
        </p:xfrm>
        <a:graphic>
          <a:graphicData uri="http://schemas.openxmlformats.org/drawingml/2006/table">
            <a:tbl>
              <a:tblPr>
                <a:tableStyleId>{C4B1156A-380E-4F78-BDF5-A606A8083BF9}</a:tableStyleId>
              </a:tblPr>
              <a:tblGrid>
                <a:gridCol w="714351"/>
                <a:gridCol w="1703551"/>
                <a:gridCol w="3223868"/>
                <a:gridCol w="2216409"/>
              </a:tblGrid>
              <a:tr h="439292">
                <a:tc>
                  <a:txBody>
                    <a:bodyPr/>
                    <a:lstStyle/>
                    <a:p>
                      <a:pPr marL="0" marR="0" algn="ctr">
                        <a:spcBef>
                          <a:spcPts val="0"/>
                        </a:spcBef>
                        <a:spcAft>
                          <a:spcPts val="0"/>
                        </a:spcAft>
                      </a:pPr>
                      <a:endParaRPr lang="en-US" sz="1600" b="1" i="0" u="none" strike="noStrike" dirty="0">
                        <a:solidFill>
                          <a:srgbClr val="000000"/>
                        </a:solidFill>
                        <a:latin typeface="Verdana"/>
                      </a:endParaRPr>
                    </a:p>
                  </a:txBody>
                  <a:tcPr marL="5514" marR="5514" marT="2757" marB="2757" anchor="ctr"/>
                </a:tc>
                <a:tc>
                  <a:txBody>
                    <a:bodyPr/>
                    <a:lstStyle/>
                    <a:p>
                      <a:pPr marL="0" marR="0" algn="ctr">
                        <a:spcBef>
                          <a:spcPts val="0"/>
                        </a:spcBef>
                        <a:spcAft>
                          <a:spcPts val="0"/>
                        </a:spcAft>
                      </a:pPr>
                      <a:r>
                        <a:rPr lang="en-US" sz="1600" b="1" u="none" strike="noStrike" dirty="0" smtClean="0"/>
                        <a:t>Document number</a:t>
                      </a:r>
                      <a:endParaRPr lang="en-US" sz="1600" b="1" i="0" u="none" strike="noStrike" dirty="0">
                        <a:solidFill>
                          <a:srgbClr val="000000"/>
                        </a:solidFill>
                        <a:latin typeface="Verdana"/>
                      </a:endParaRPr>
                    </a:p>
                  </a:txBody>
                  <a:tcPr marL="5514" marR="5514" marT="2757" marB="2757" anchor="ctr"/>
                </a:tc>
                <a:tc>
                  <a:txBody>
                    <a:bodyPr/>
                    <a:lstStyle/>
                    <a:p>
                      <a:pPr marL="0" marR="0" algn="ctr">
                        <a:lnSpc>
                          <a:spcPct val="100000"/>
                        </a:lnSpc>
                        <a:spcBef>
                          <a:spcPts val="0"/>
                        </a:spcBef>
                        <a:spcAft>
                          <a:spcPts val="0"/>
                        </a:spcAft>
                      </a:pPr>
                      <a:r>
                        <a:rPr lang="en-US" sz="1600" b="1" u="none" strike="noStrike" dirty="0" smtClean="0"/>
                        <a:t>Title</a:t>
                      </a:r>
                      <a:endParaRPr lang="en-US" sz="1600" b="1" i="0" u="none" strike="noStrike" dirty="0">
                        <a:solidFill>
                          <a:srgbClr val="000000"/>
                        </a:solidFill>
                        <a:latin typeface="Verdana"/>
                      </a:endParaRPr>
                    </a:p>
                  </a:txBody>
                  <a:tcPr marL="5514" marR="5514" marT="2757" marB="2757" anchor="ctr"/>
                </a:tc>
                <a:tc>
                  <a:txBody>
                    <a:bodyPr/>
                    <a:lstStyle/>
                    <a:p>
                      <a:pPr marL="0" marR="0" algn="ctr">
                        <a:lnSpc>
                          <a:spcPct val="100000"/>
                        </a:lnSpc>
                        <a:spcBef>
                          <a:spcPts val="0"/>
                        </a:spcBef>
                        <a:spcAft>
                          <a:spcPts val="0"/>
                        </a:spcAft>
                      </a:pPr>
                      <a:r>
                        <a:rPr lang="en-US" sz="1600" b="1" u="none" strike="noStrike" dirty="0" smtClean="0"/>
                        <a:t>Author(s)</a:t>
                      </a:r>
                      <a:endParaRPr lang="en-US" sz="1600" b="1" i="0" u="none" strike="noStrike" dirty="0">
                        <a:solidFill>
                          <a:srgbClr val="000000"/>
                        </a:solidFill>
                        <a:latin typeface="Verdana"/>
                      </a:endParaRPr>
                    </a:p>
                  </a:txBody>
                  <a:tcPr marL="5514" marR="5514" marT="2757" marB="2757" anchor="ctr"/>
                </a:tc>
              </a:tr>
              <a:tr h="439292">
                <a:tc>
                  <a:txBody>
                    <a:bodyPr/>
                    <a:lstStyle/>
                    <a:p>
                      <a:pPr marL="0" marR="0" algn="ctr">
                        <a:spcBef>
                          <a:spcPts val="0"/>
                        </a:spcBef>
                        <a:spcAft>
                          <a:spcPts val="0"/>
                        </a:spcAft>
                      </a:pPr>
                      <a:r>
                        <a:rPr lang="en-US" sz="1600" b="0" i="0" u="none" strike="noStrike" dirty="0" smtClean="0">
                          <a:solidFill>
                            <a:srgbClr val="000000"/>
                          </a:solidFill>
                          <a:latin typeface="+mn-lt"/>
                        </a:rPr>
                        <a:t>1</a:t>
                      </a:r>
                      <a:endParaRPr lang="en-US" sz="1600" b="0" i="0" u="none" strike="noStrike" dirty="0">
                        <a:solidFill>
                          <a:srgbClr val="000000"/>
                        </a:solidFill>
                        <a:latin typeface="+mn-lt"/>
                      </a:endParaRPr>
                    </a:p>
                  </a:txBody>
                  <a:tcPr marL="5514" marR="5514" marT="2757" marB="2757" anchor="ctr"/>
                </a:tc>
                <a:tc>
                  <a:txBody>
                    <a:bodyPr/>
                    <a:lstStyle/>
                    <a:p>
                      <a:pPr marL="91440" marR="0" algn="ctr">
                        <a:spcBef>
                          <a:spcPts val="0"/>
                        </a:spcBef>
                        <a:spcAft>
                          <a:spcPts val="0"/>
                        </a:spcAft>
                      </a:pPr>
                      <a:r>
                        <a:rPr lang="en-US" sz="1600" b="0" i="0" u="none" strike="noStrike" dirty="0" smtClean="0">
                          <a:solidFill>
                            <a:srgbClr val="000000"/>
                          </a:solidFill>
                          <a:latin typeface="+mn-lt"/>
                        </a:rPr>
                        <a:t>11/920</a:t>
                      </a:r>
                      <a:endParaRPr lang="en-US" sz="1600" b="0" i="0" u="none" strike="noStrike" dirty="0">
                        <a:solidFill>
                          <a:srgbClr val="000000"/>
                        </a:solidFill>
                        <a:latin typeface="+mn-lt"/>
                      </a:endParaRPr>
                    </a:p>
                  </a:txBody>
                  <a:tcPr marL="5514" marR="5514" marT="2757" marB="2757" anchor="ctr"/>
                </a:tc>
                <a:tc>
                  <a:txBody>
                    <a:bodyPr/>
                    <a:lstStyle/>
                    <a:p>
                      <a:pPr marL="91440" marR="0" algn="ctr">
                        <a:spcBef>
                          <a:spcPts val="0"/>
                        </a:spcBef>
                        <a:spcAft>
                          <a:spcPts val="0"/>
                        </a:spcAft>
                      </a:pPr>
                      <a:r>
                        <a:rPr lang="en-US" sz="1600" b="0" i="0" u="none" strike="noStrike" dirty="0" smtClean="0">
                          <a:solidFill>
                            <a:srgbClr val="000000"/>
                          </a:solidFill>
                          <a:latin typeface="+mn-lt"/>
                        </a:rPr>
                        <a:t>LB179 GCR Comment Resolutions</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Alex Ashley</a:t>
                      </a:r>
                      <a:endParaRPr lang="en-US" sz="1600" b="0" i="0" u="none" strike="noStrike" dirty="0">
                        <a:solidFill>
                          <a:srgbClr val="000000"/>
                        </a:solidFill>
                        <a:latin typeface="+mn-lt"/>
                      </a:endParaRPr>
                    </a:p>
                  </a:txBody>
                  <a:tcPr marL="5514" marR="5514" marT="2757" marB="2757" anchor="ctr"/>
                </a:tc>
              </a:tr>
              <a:tr h="439292">
                <a:tc>
                  <a:txBody>
                    <a:bodyPr/>
                    <a:lstStyle/>
                    <a:p>
                      <a:pPr marL="0" marR="0" algn="ctr">
                        <a:spcBef>
                          <a:spcPts val="0"/>
                        </a:spcBef>
                        <a:spcAft>
                          <a:spcPts val="0"/>
                        </a:spcAft>
                      </a:pPr>
                      <a:r>
                        <a:rPr lang="en-US" sz="1600" b="0" i="0" u="none" strike="noStrike" dirty="0" smtClean="0">
                          <a:solidFill>
                            <a:srgbClr val="000000"/>
                          </a:solidFill>
                          <a:latin typeface="+mn-lt"/>
                        </a:rPr>
                        <a:t>2</a:t>
                      </a:r>
                      <a:endParaRPr lang="en-US" sz="1600" b="0" i="0" u="none" strike="noStrike" dirty="0">
                        <a:solidFill>
                          <a:srgbClr val="000000"/>
                        </a:solidFill>
                        <a:latin typeface="+mn-lt"/>
                      </a:endParaRPr>
                    </a:p>
                  </a:txBody>
                  <a:tcPr marL="5514" marR="5514" marT="2757" marB="2757" anchor="ctr"/>
                </a:tc>
                <a:tc>
                  <a:txBody>
                    <a:bodyPr/>
                    <a:lstStyle/>
                    <a:p>
                      <a:pPr marL="91440" marR="0" algn="ctr">
                        <a:spcBef>
                          <a:spcPts val="0"/>
                        </a:spcBef>
                        <a:spcAft>
                          <a:spcPts val="0"/>
                        </a:spcAft>
                      </a:pPr>
                      <a:r>
                        <a:rPr lang="en-US" sz="1600" b="0" i="0" u="none" strike="noStrike" dirty="0" smtClean="0">
                          <a:solidFill>
                            <a:srgbClr val="000000"/>
                          </a:solidFill>
                          <a:latin typeface="+mn-lt"/>
                        </a:rPr>
                        <a:t>11/923</a:t>
                      </a:r>
                      <a:endParaRPr lang="en-US" sz="1600" b="0" i="0" u="none" strike="noStrike" dirty="0">
                        <a:solidFill>
                          <a:srgbClr val="000000"/>
                        </a:solidFill>
                        <a:latin typeface="+mn-lt"/>
                      </a:endParaRPr>
                    </a:p>
                  </a:txBody>
                  <a:tcPr marL="5514" marR="5514" marT="2757" marB="2757" anchor="ctr"/>
                </a:tc>
                <a:tc>
                  <a:txBody>
                    <a:bodyPr/>
                    <a:lstStyle/>
                    <a:p>
                      <a:pPr marL="91440" marR="0" algn="ctr">
                        <a:spcBef>
                          <a:spcPts val="0"/>
                        </a:spcBef>
                        <a:spcAft>
                          <a:spcPts val="0"/>
                        </a:spcAft>
                      </a:pPr>
                      <a:r>
                        <a:rPr lang="en-US" sz="1600" b="0" i="0" u="none" strike="noStrike" dirty="0" smtClean="0">
                          <a:solidFill>
                            <a:srgbClr val="000000"/>
                          </a:solidFill>
                          <a:latin typeface="+mn-lt"/>
                        </a:rPr>
                        <a:t>LB179 OBSS</a:t>
                      </a:r>
                      <a:r>
                        <a:rPr lang="en-US" sz="1600" b="0" i="0" u="none" strike="noStrike" baseline="0" dirty="0" smtClean="0">
                          <a:solidFill>
                            <a:srgbClr val="000000"/>
                          </a:solidFill>
                          <a:latin typeface="+mn-lt"/>
                        </a:rPr>
                        <a:t> Comment Resolutions</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Alex Ashley</a:t>
                      </a:r>
                      <a:endParaRPr lang="en-US" sz="1600" b="0" i="0" u="none" strike="noStrike" dirty="0">
                        <a:solidFill>
                          <a:srgbClr val="000000"/>
                        </a:solidFill>
                        <a:latin typeface="+mn-lt"/>
                      </a:endParaRPr>
                    </a:p>
                  </a:txBody>
                  <a:tcPr marL="5514" marR="5514" marT="2757" marB="2757" anchor="ctr"/>
                </a:tc>
              </a:tr>
              <a:tr h="439292">
                <a:tc>
                  <a:txBody>
                    <a:bodyPr/>
                    <a:lstStyle/>
                    <a:p>
                      <a:pPr marL="0" marR="0" algn="ctr">
                        <a:spcBef>
                          <a:spcPts val="0"/>
                        </a:spcBef>
                        <a:spcAft>
                          <a:spcPts val="0"/>
                        </a:spcAft>
                      </a:pPr>
                      <a:r>
                        <a:rPr lang="en-US" sz="1600" b="0" i="0" u="none" strike="noStrike" dirty="0" smtClean="0">
                          <a:solidFill>
                            <a:srgbClr val="000000"/>
                          </a:solidFill>
                          <a:latin typeface="+mn-lt"/>
                        </a:rPr>
                        <a:t>3</a:t>
                      </a: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r>
                        <a:rPr lang="en-US" sz="1600" b="0" i="0" u="none" strike="noStrike" dirty="0" smtClean="0">
                          <a:solidFill>
                            <a:srgbClr val="000000"/>
                          </a:solidFill>
                          <a:latin typeface="+mn-lt"/>
                        </a:rPr>
                        <a:t>11/903</a:t>
                      </a: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r>
                        <a:rPr lang="en-US" sz="1600" b="0" i="0" u="none" strike="noStrike" dirty="0" smtClean="0">
                          <a:solidFill>
                            <a:srgbClr val="000000"/>
                          </a:solidFill>
                          <a:latin typeface="+mn-lt"/>
                        </a:rPr>
                        <a:t>LB179/MEC Editorial</a:t>
                      </a:r>
                      <a:r>
                        <a:rPr lang="en-US" sz="1600" b="0" i="0" u="none" strike="noStrike" baseline="0" dirty="0" smtClean="0">
                          <a:solidFill>
                            <a:srgbClr val="000000"/>
                          </a:solidFill>
                          <a:latin typeface="+mn-lt"/>
                        </a:rPr>
                        <a:t> Comment Resolutions</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Alex Ashley</a:t>
                      </a:r>
                      <a:endParaRPr lang="en-US" sz="1600" b="0" i="0" u="none" strike="noStrike" dirty="0">
                        <a:solidFill>
                          <a:srgbClr val="000000"/>
                        </a:solidFill>
                        <a:latin typeface="+mn-lt"/>
                      </a:endParaRPr>
                    </a:p>
                  </a:txBody>
                  <a:tcPr marL="5514" marR="5514" marT="2757" marB="2757" anchor="ctr"/>
                </a:tc>
              </a:tr>
              <a:tr h="439292">
                <a:tc>
                  <a:txBody>
                    <a:bodyPr/>
                    <a:lstStyle/>
                    <a:p>
                      <a:pPr marL="0" marR="0" algn="ctr">
                        <a:spcBef>
                          <a:spcPts val="0"/>
                        </a:spcBef>
                        <a:spcAft>
                          <a:spcPts val="0"/>
                        </a:spcAft>
                      </a:pPr>
                      <a:r>
                        <a:rPr lang="en-US" sz="1600" b="0" i="0" u="none" strike="noStrike" dirty="0" smtClean="0">
                          <a:solidFill>
                            <a:srgbClr val="000000"/>
                          </a:solidFill>
                          <a:latin typeface="+mn-lt"/>
                        </a:rPr>
                        <a:t>4</a:t>
                      </a: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r>
                        <a:rPr lang="en-US" sz="1600" b="0" i="0" u="none" strike="noStrike" dirty="0" smtClean="0">
                          <a:solidFill>
                            <a:srgbClr val="000000"/>
                          </a:solidFill>
                          <a:latin typeface="+mn-lt"/>
                        </a:rPr>
                        <a:t>11/939</a:t>
                      </a: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r>
                        <a:rPr lang="en-US" sz="1600" b="0" i="0" u="none" strike="noStrike" dirty="0" smtClean="0">
                          <a:solidFill>
                            <a:srgbClr val="000000"/>
                          </a:solidFill>
                          <a:latin typeface="+mn-lt"/>
                        </a:rPr>
                        <a:t>Resolution</a:t>
                      </a:r>
                      <a:r>
                        <a:rPr lang="en-US" sz="1600" b="0" i="0" u="none" strike="noStrike" baseline="0" dirty="0" smtClean="0">
                          <a:solidFill>
                            <a:srgbClr val="000000"/>
                          </a:solidFill>
                          <a:latin typeface="+mn-lt"/>
                        </a:rPr>
                        <a:t> to CID #4112</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Ganesh Venkatesan</a:t>
                      </a:r>
                      <a:endParaRPr lang="en-US" sz="1600" b="0" i="0" u="none" strike="noStrike" dirty="0">
                        <a:solidFill>
                          <a:srgbClr val="000000"/>
                        </a:solidFill>
                        <a:latin typeface="+mn-lt"/>
                      </a:endParaRPr>
                    </a:p>
                  </a:txBody>
                  <a:tcPr marL="5514" marR="5514" marT="2757" marB="2757" anchor="ctr"/>
                </a:tc>
              </a:tr>
              <a:tr h="439292">
                <a:tc>
                  <a:txBody>
                    <a:bodyPr/>
                    <a:lstStyle/>
                    <a:p>
                      <a:pPr marL="0" marR="0" algn="ctr">
                        <a:spcBef>
                          <a:spcPts val="0"/>
                        </a:spcBef>
                        <a:spcAft>
                          <a:spcPts val="0"/>
                        </a:spcAft>
                      </a:pPr>
                      <a:r>
                        <a:rPr lang="en-US" sz="1600" b="0" i="0" u="none" strike="noStrike" dirty="0" smtClean="0">
                          <a:solidFill>
                            <a:srgbClr val="000000"/>
                          </a:solidFill>
                          <a:latin typeface="+mn-lt"/>
                        </a:rPr>
                        <a:t>5</a:t>
                      </a: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r>
                        <a:rPr lang="en-US" sz="1600" b="0" i="0" u="none" strike="noStrike" dirty="0" smtClean="0">
                          <a:solidFill>
                            <a:srgbClr val="000000"/>
                          </a:solidFill>
                          <a:latin typeface="+mn-lt"/>
                        </a:rPr>
                        <a:t>11/941</a:t>
                      </a: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r>
                        <a:rPr lang="en-US" sz="1600" b="0" i="0" u="none" strike="noStrike" dirty="0" smtClean="0">
                          <a:solidFill>
                            <a:srgbClr val="000000"/>
                          </a:solidFill>
                          <a:latin typeface="+mn-lt"/>
                        </a:rPr>
                        <a:t>LB179 SCS Comment</a:t>
                      </a:r>
                      <a:r>
                        <a:rPr lang="en-US" sz="1600" b="0" i="0" u="none" strike="noStrike" baseline="0" dirty="0" smtClean="0">
                          <a:solidFill>
                            <a:srgbClr val="000000"/>
                          </a:solidFill>
                          <a:latin typeface="+mn-lt"/>
                        </a:rPr>
                        <a:t> Resolutions</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Ganesh</a:t>
                      </a:r>
                      <a:r>
                        <a:rPr lang="en-US" sz="1600" b="0" i="0" u="none" strike="noStrike" baseline="0" dirty="0" smtClean="0">
                          <a:solidFill>
                            <a:srgbClr val="000000"/>
                          </a:solidFill>
                          <a:latin typeface="+mn-lt"/>
                        </a:rPr>
                        <a:t> Venkatesan</a:t>
                      </a:r>
                      <a:endParaRPr lang="en-US" sz="1600" b="0" i="0" u="none" strike="noStrike" dirty="0">
                        <a:solidFill>
                          <a:srgbClr val="000000"/>
                        </a:solidFill>
                        <a:latin typeface="+mn-lt"/>
                      </a:endParaRPr>
                    </a:p>
                  </a:txBody>
                  <a:tcPr marL="5514" marR="5514" marT="2757" marB="2757" anchor="ctr"/>
                </a:tc>
              </a:tr>
              <a:tr h="439292">
                <a:tc>
                  <a:txBody>
                    <a:bodyPr/>
                    <a:lstStyle/>
                    <a:p>
                      <a:pPr marL="0" marR="0" algn="ctr">
                        <a:spcBef>
                          <a:spcPts val="0"/>
                        </a:spcBef>
                        <a:spcAft>
                          <a:spcPts val="0"/>
                        </a:spcAft>
                      </a:pPr>
                      <a:r>
                        <a:rPr lang="en-US" sz="1600" b="0" i="0" u="none" strike="noStrike" dirty="0" smtClean="0">
                          <a:solidFill>
                            <a:srgbClr val="000000"/>
                          </a:solidFill>
                          <a:latin typeface="+mn-lt"/>
                        </a:rPr>
                        <a:t>6</a:t>
                      </a: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r>
                        <a:rPr lang="en-US" sz="1600" b="0" i="0" u="none" strike="noStrike" dirty="0" smtClean="0">
                          <a:solidFill>
                            <a:srgbClr val="000000"/>
                          </a:solidFill>
                          <a:latin typeface="+mn-lt"/>
                        </a:rPr>
                        <a:t>11/1005</a:t>
                      </a: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r>
                        <a:rPr lang="en-US" sz="1600" b="0" i="0" u="none" strike="noStrike" dirty="0" smtClean="0">
                          <a:solidFill>
                            <a:srgbClr val="000000"/>
                          </a:solidFill>
                          <a:latin typeface="+mn-lt"/>
                        </a:rPr>
                        <a:t>Sponsor</a:t>
                      </a:r>
                      <a:r>
                        <a:rPr lang="en-US" sz="1600" b="0" i="0" u="none" strike="noStrike" baseline="0" dirty="0" smtClean="0">
                          <a:solidFill>
                            <a:srgbClr val="000000"/>
                          </a:solidFill>
                          <a:latin typeface="+mn-lt"/>
                        </a:rPr>
                        <a:t> Ballot Request</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Ganesh Venkatesan</a:t>
                      </a:r>
                      <a:endParaRPr lang="en-US" sz="1600" b="0" i="0" u="none" strike="noStrike" dirty="0">
                        <a:solidFill>
                          <a:srgbClr val="000000"/>
                        </a:solidFill>
                        <a:latin typeface="+mn-lt"/>
                      </a:endParaRPr>
                    </a:p>
                  </a:txBody>
                  <a:tcPr marL="5514" marR="5514" marT="2757" marB="2757" anchor="ctr"/>
                </a:tc>
              </a:tr>
              <a:tr h="470186">
                <a:tc>
                  <a:txBody>
                    <a:bodyPr/>
                    <a:lstStyle/>
                    <a:p>
                      <a:pPr marL="0" marR="0" algn="ctr">
                        <a:spcBef>
                          <a:spcPts val="0"/>
                        </a:spcBef>
                        <a:spcAft>
                          <a:spcPts val="0"/>
                        </a:spcAft>
                      </a:pP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endParaRPr lang="en-US" sz="1600" b="0" i="0" u="none" strike="noStrike" dirty="0">
                        <a:solidFill>
                          <a:srgbClr val="000000"/>
                        </a:solidFill>
                        <a:latin typeface="+mn-lt"/>
                      </a:endParaRPr>
                    </a:p>
                  </a:txBody>
                  <a:tcPr marL="5514" marR="5514" marT="2757" marB="2757" anchor="ctr"/>
                </a:tc>
              </a:tr>
              <a:tr h="439292">
                <a:tc>
                  <a:txBody>
                    <a:bodyPr/>
                    <a:lstStyle/>
                    <a:p>
                      <a:pPr marL="0" marR="0" algn="ctr">
                        <a:spcBef>
                          <a:spcPts val="0"/>
                        </a:spcBef>
                        <a:spcAft>
                          <a:spcPts val="0"/>
                        </a:spcAft>
                      </a:pP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endParaRPr lang="en-US" sz="1600" b="0" i="0" u="none" strike="noStrike" dirty="0">
                        <a:solidFill>
                          <a:srgbClr val="000000"/>
                        </a:solidFill>
                        <a:latin typeface="+mn-lt"/>
                      </a:endParaRPr>
                    </a:p>
                  </a:txBody>
                  <a:tcPr marL="5514" marR="5514" marT="2757" marB="2757" anchor="ctr"/>
                </a:tc>
                <a:tc>
                  <a:txBody>
                    <a:bodyPr/>
                    <a:lstStyle/>
                    <a:p>
                      <a:pPr marL="0" marR="0" algn="ctr">
                        <a:spcBef>
                          <a:spcPts val="0"/>
                        </a:spcBef>
                        <a:spcAft>
                          <a:spcPts val="0"/>
                        </a:spcAft>
                      </a:pP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endParaRPr lang="en-US" sz="1600" b="0" i="0" u="none" strike="noStrike" dirty="0">
                        <a:solidFill>
                          <a:srgbClr val="000000"/>
                        </a:solidFill>
                        <a:latin typeface="+mn-lt"/>
                      </a:endParaRPr>
                    </a:p>
                  </a:txBody>
                  <a:tcPr marL="5514" marR="5514" marT="2757" marB="2757"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685800"/>
            <a:ext cx="7772400" cy="457200"/>
          </a:xfrm>
        </p:spPr>
        <p:txBody>
          <a:bodyPr/>
          <a:lstStyle/>
          <a:p>
            <a:r>
              <a:rPr lang="en-US" sz="2000" smtClean="0"/>
              <a:t>TGaa Agenda</a:t>
            </a:r>
          </a:p>
        </p:txBody>
      </p:sp>
      <p:sp>
        <p:nvSpPr>
          <p:cNvPr id="10245" name="Date Placeholder 11"/>
          <p:cNvSpPr>
            <a:spLocks noGrp="1"/>
          </p:cNvSpPr>
          <p:nvPr>
            <p:ph type="dt" sz="quarter" idx="10"/>
          </p:nvPr>
        </p:nvSpPr>
        <p:spPr/>
        <p:txBody>
          <a:bodyPr/>
          <a:lstStyle/>
          <a:p>
            <a:pPr>
              <a:defRPr/>
            </a:pPr>
            <a:r>
              <a:rPr lang="en-US"/>
              <a:t>July 2011</a:t>
            </a:r>
            <a:endParaRPr lang="en-GB"/>
          </a:p>
        </p:txBody>
      </p:sp>
      <p:sp>
        <p:nvSpPr>
          <p:cNvPr id="10246" name="Footer Placeholder 12"/>
          <p:cNvSpPr>
            <a:spLocks noGrp="1"/>
          </p:cNvSpPr>
          <p:nvPr>
            <p:ph type="ftr" sz="quarter" idx="11"/>
          </p:nvPr>
        </p:nvSpPr>
        <p:spPr>
          <a:xfrm>
            <a:off x="5197475" y="6475413"/>
            <a:ext cx="3525838" cy="246062"/>
          </a:xfrm>
        </p:spPr>
        <p:txBody>
          <a:bodyPr/>
          <a:lstStyle/>
          <a:p>
            <a:pPr>
              <a:defRPr/>
            </a:pPr>
            <a:r>
              <a:rPr lang="en-GB" sz="1600"/>
              <a:t>Ganesh Venkatesan, Intel Corporation et al</a:t>
            </a:r>
          </a:p>
        </p:txBody>
      </p:sp>
      <p:sp>
        <p:nvSpPr>
          <p:cNvPr id="10247" name="Slide Number Placeholder 13"/>
          <p:cNvSpPr>
            <a:spLocks noGrp="1"/>
          </p:cNvSpPr>
          <p:nvPr>
            <p:ph type="sldNum" sz="quarter" idx="12"/>
          </p:nvPr>
        </p:nvSpPr>
        <p:spPr>
          <a:xfrm>
            <a:off x="4500563" y="6475413"/>
            <a:ext cx="577850" cy="246062"/>
          </a:xfrm>
        </p:spPr>
        <p:txBody>
          <a:bodyPr/>
          <a:lstStyle/>
          <a:p>
            <a:pPr>
              <a:defRPr/>
            </a:pPr>
            <a:r>
              <a:rPr lang="en-GB" sz="1600" smtClean="0"/>
              <a:t>Slide </a:t>
            </a:r>
            <a:fld id="{14AE6D8B-2878-44E7-8E1E-1891AF4EA572}" type="slidenum">
              <a:rPr lang="en-GB" sz="1600" smtClean="0"/>
              <a:pPr>
                <a:defRPr/>
              </a:pPr>
              <a:t>9</a:t>
            </a:fld>
            <a:endParaRPr lang="en-GB" sz="1600" smtClean="0"/>
          </a:p>
        </p:txBody>
      </p:sp>
      <p:sp>
        <p:nvSpPr>
          <p:cNvPr id="2" name="Rectangle 11"/>
          <p:cNvSpPr>
            <a:spLocks noChangeArrowheads="1"/>
          </p:cNvSpPr>
          <p:nvPr/>
        </p:nvSpPr>
        <p:spPr bwMode="auto">
          <a:xfrm>
            <a:off x="179388" y="1209377"/>
            <a:ext cx="4392612" cy="1779591"/>
          </a:xfrm>
          <a:prstGeom prst="rect">
            <a:avLst/>
          </a:prstGeom>
          <a:noFill/>
          <a:ln w="9525">
            <a:noFill/>
            <a:miter lim="800000"/>
            <a:headEnd/>
            <a:tailEnd/>
          </a:ln>
        </p:spPr>
        <p:txBody>
          <a:bodyPr lIns="92075" tIns="46038" rIns="92075" bIns="46038">
            <a:spAutoFit/>
          </a:bodyPr>
          <a:lstStyle/>
          <a:p>
            <a:pPr marL="342900" indent="-342900" eaLnBrk="0" hangingPunct="0">
              <a:lnSpc>
                <a:spcPct val="80000"/>
              </a:lnSpc>
              <a:spcBef>
                <a:spcPct val="20000"/>
              </a:spcBef>
              <a:buFontTx/>
              <a:buChar char="•"/>
            </a:pPr>
            <a:r>
              <a:rPr lang="en-US" sz="1400" b="1" i="0" dirty="0"/>
              <a:t>Monday </a:t>
            </a:r>
            <a:r>
              <a:rPr lang="en-US" sz="1400" b="1" i="0" dirty="0" smtClean="0"/>
              <a:t>PM1 (Pacific G)</a:t>
            </a:r>
            <a:endParaRPr lang="en-US" sz="1400" b="1" i="0" dirty="0"/>
          </a:p>
          <a:p>
            <a:pPr marL="742950" lvl="1" indent="-285750" eaLnBrk="0" hangingPunct="0">
              <a:spcBef>
                <a:spcPct val="20000"/>
              </a:spcBef>
              <a:buFontTx/>
              <a:buChar char="–"/>
            </a:pPr>
            <a:r>
              <a:rPr lang="en-US" i="0" dirty="0"/>
              <a:t>Administrivia</a:t>
            </a:r>
          </a:p>
          <a:p>
            <a:pPr marL="742950" lvl="1" indent="-285750" eaLnBrk="0" hangingPunct="0">
              <a:spcBef>
                <a:spcPct val="20000"/>
              </a:spcBef>
              <a:buFontTx/>
              <a:buChar char="–"/>
            </a:pPr>
            <a:r>
              <a:rPr lang="en-US" i="0" dirty="0"/>
              <a:t>Agenda for the week (plan and review)</a:t>
            </a:r>
          </a:p>
          <a:p>
            <a:pPr marL="742950" lvl="1" indent="-285750" eaLnBrk="0" hangingPunct="0">
              <a:spcBef>
                <a:spcPct val="20000"/>
              </a:spcBef>
              <a:buFontTx/>
              <a:buChar char="–"/>
            </a:pPr>
            <a:r>
              <a:rPr lang="en-US" i="0" dirty="0"/>
              <a:t>Overview of Comment Spreadsheet</a:t>
            </a:r>
          </a:p>
          <a:p>
            <a:pPr marL="742950" lvl="1" indent="-285750" eaLnBrk="0" hangingPunct="0">
              <a:spcBef>
                <a:spcPct val="20000"/>
              </a:spcBef>
              <a:buFontTx/>
              <a:buChar char="–"/>
            </a:pPr>
            <a:r>
              <a:rPr lang="en-US" i="0" dirty="0">
                <a:solidFill>
                  <a:srgbClr val="000000"/>
                </a:solidFill>
              </a:rPr>
              <a:t>Review “Conditional Approval” package contents</a:t>
            </a:r>
          </a:p>
          <a:p>
            <a:pPr marL="742950" lvl="1" indent="-285750" eaLnBrk="0" hangingPunct="0">
              <a:spcBef>
                <a:spcPct val="20000"/>
              </a:spcBef>
              <a:buFontTx/>
              <a:buChar char="–"/>
            </a:pPr>
            <a:r>
              <a:rPr lang="en-US" i="0" dirty="0">
                <a:solidFill>
                  <a:srgbClr val="000000"/>
                </a:solidFill>
              </a:rPr>
              <a:t>Motions to approve non-contentious comment </a:t>
            </a:r>
            <a:r>
              <a:rPr lang="en-US" i="0" dirty="0" smtClean="0">
                <a:solidFill>
                  <a:srgbClr val="000000"/>
                </a:solidFill>
              </a:rPr>
              <a:t>resolutions (MEC comments, Editorial Comments)</a:t>
            </a:r>
            <a:endParaRPr lang="en-US" i="0" dirty="0">
              <a:solidFill>
                <a:srgbClr val="000000"/>
              </a:solidFill>
            </a:endParaRPr>
          </a:p>
          <a:p>
            <a:pPr marL="742950" lvl="1" indent="-285750" eaLnBrk="0" hangingPunct="0">
              <a:spcBef>
                <a:spcPct val="20000"/>
              </a:spcBef>
              <a:buFontTx/>
              <a:buChar char="–"/>
            </a:pPr>
            <a:r>
              <a:rPr lang="en-US" i="0" dirty="0"/>
              <a:t>Comment Resolution</a:t>
            </a:r>
          </a:p>
        </p:txBody>
      </p:sp>
      <p:sp>
        <p:nvSpPr>
          <p:cNvPr id="3" name="Rectangle 5"/>
          <p:cNvSpPr>
            <a:spLocks noChangeArrowheads="1"/>
          </p:cNvSpPr>
          <p:nvPr/>
        </p:nvSpPr>
        <p:spPr bwMode="auto">
          <a:xfrm>
            <a:off x="4500563" y="4954289"/>
            <a:ext cx="4257675" cy="1643063"/>
          </a:xfrm>
          <a:prstGeom prst="rect">
            <a:avLst/>
          </a:prstGeom>
          <a:noFill/>
          <a:ln w="9525">
            <a:noFill/>
            <a:miter lim="800000"/>
            <a:headEnd/>
            <a:tailEnd/>
          </a:ln>
        </p:spPr>
        <p:txBody>
          <a:bodyPr lIns="92075" tIns="46038" rIns="92075" bIns="46038"/>
          <a:lstStyle/>
          <a:p>
            <a:pPr marL="742950" lvl="1" indent="-285750" eaLnBrk="0" hangingPunct="0">
              <a:spcBef>
                <a:spcPct val="20000"/>
              </a:spcBef>
              <a:buFontTx/>
              <a:buChar char="–"/>
            </a:pPr>
            <a:endParaRPr lang="en-US" sz="1400" i="0"/>
          </a:p>
          <a:p>
            <a:pPr marL="1200150" lvl="2" indent="-285750" eaLnBrk="0" hangingPunct="0">
              <a:spcBef>
                <a:spcPct val="20000"/>
              </a:spcBef>
              <a:buFontTx/>
              <a:buChar char="–"/>
            </a:pPr>
            <a:endParaRPr lang="en-US" i="0"/>
          </a:p>
        </p:txBody>
      </p:sp>
      <p:sp>
        <p:nvSpPr>
          <p:cNvPr id="10248" name="Rectangle 11"/>
          <p:cNvSpPr>
            <a:spLocks noChangeArrowheads="1"/>
          </p:cNvSpPr>
          <p:nvPr/>
        </p:nvSpPr>
        <p:spPr bwMode="auto">
          <a:xfrm>
            <a:off x="4572000" y="1514177"/>
            <a:ext cx="4392613" cy="1063625"/>
          </a:xfrm>
          <a:prstGeom prst="rect">
            <a:avLst/>
          </a:prstGeom>
          <a:noFill/>
          <a:ln w="9525">
            <a:noFill/>
            <a:miter lim="800000"/>
            <a:headEnd/>
            <a:tailEnd/>
          </a:ln>
        </p:spPr>
        <p:txBody>
          <a:bodyPr lIns="92075" tIns="46038" rIns="92075" bIns="46038"/>
          <a:lstStyle/>
          <a:p>
            <a:pPr marL="1200150" lvl="2" indent="-285750" eaLnBrk="0" hangingPunct="0">
              <a:spcBef>
                <a:spcPct val="20000"/>
              </a:spcBef>
              <a:buFontTx/>
              <a:buChar char="–"/>
            </a:pPr>
            <a:endParaRPr lang="en-US" sz="2000" i="0">
              <a:solidFill>
                <a:srgbClr val="000000"/>
              </a:solidFill>
            </a:endParaRPr>
          </a:p>
        </p:txBody>
      </p:sp>
      <p:sp>
        <p:nvSpPr>
          <p:cNvPr id="10249" name="Rectangle 11"/>
          <p:cNvSpPr>
            <a:spLocks noChangeArrowheads="1"/>
          </p:cNvSpPr>
          <p:nvPr/>
        </p:nvSpPr>
        <p:spPr bwMode="auto">
          <a:xfrm>
            <a:off x="142875" y="2996952"/>
            <a:ext cx="4392613" cy="1373326"/>
          </a:xfrm>
          <a:prstGeom prst="rect">
            <a:avLst/>
          </a:prstGeom>
          <a:noFill/>
          <a:ln w="9525">
            <a:noFill/>
            <a:miter lim="800000"/>
            <a:headEnd/>
            <a:tailEnd/>
          </a:ln>
        </p:spPr>
        <p:txBody>
          <a:bodyPr lIns="92075" tIns="46038" rIns="92075" bIns="46038">
            <a:spAutoFit/>
          </a:bodyPr>
          <a:lstStyle/>
          <a:p>
            <a:pPr marL="342900" indent="-342900" eaLnBrk="0" hangingPunct="0">
              <a:lnSpc>
                <a:spcPct val="80000"/>
              </a:lnSpc>
              <a:spcBef>
                <a:spcPct val="20000"/>
              </a:spcBef>
              <a:buFontTx/>
              <a:buChar char="•"/>
            </a:pPr>
            <a:r>
              <a:rPr lang="en-US" sz="1400" b="1" i="0" dirty="0"/>
              <a:t>Tuesday PM1 </a:t>
            </a:r>
            <a:r>
              <a:rPr lang="en-US" sz="1400" b="1" i="0" dirty="0" smtClean="0"/>
              <a:t>(Board Room C)</a:t>
            </a:r>
            <a:endParaRPr lang="en-US" b="1" i="0" dirty="0"/>
          </a:p>
          <a:p>
            <a:pPr marL="742950" lvl="1" indent="-285750" eaLnBrk="0" hangingPunct="0">
              <a:spcBef>
                <a:spcPct val="20000"/>
              </a:spcBef>
              <a:buFontTx/>
              <a:buChar char="–"/>
            </a:pPr>
            <a:r>
              <a:rPr lang="en-US" i="0" dirty="0"/>
              <a:t>Administrivia</a:t>
            </a:r>
          </a:p>
          <a:p>
            <a:pPr marL="742950" lvl="1" indent="-285750" eaLnBrk="0" hangingPunct="0">
              <a:spcBef>
                <a:spcPct val="20000"/>
              </a:spcBef>
              <a:buFontTx/>
              <a:buChar char="–"/>
            </a:pPr>
            <a:r>
              <a:rPr lang="en-US" i="0" dirty="0"/>
              <a:t>Comment </a:t>
            </a:r>
            <a:r>
              <a:rPr lang="en-US" i="0" dirty="0" smtClean="0"/>
              <a:t>Resolution (Solomon Trainin)</a:t>
            </a:r>
          </a:p>
          <a:p>
            <a:pPr marL="742950" lvl="1" indent="-285750" eaLnBrk="0" hangingPunct="0">
              <a:spcBef>
                <a:spcPct val="20000"/>
              </a:spcBef>
              <a:buFontTx/>
              <a:buChar char="–"/>
            </a:pPr>
            <a:r>
              <a:rPr lang="en-US" i="0" dirty="0" smtClean="0"/>
              <a:t>Review “Conditional Approval” package</a:t>
            </a:r>
            <a:endParaRPr lang="en-US" i="0" dirty="0"/>
          </a:p>
          <a:p>
            <a:pPr marL="742950" lvl="1" indent="-285750" eaLnBrk="0" hangingPunct="0">
              <a:spcBef>
                <a:spcPct val="20000"/>
              </a:spcBef>
              <a:buFontTx/>
              <a:buChar char="–"/>
            </a:pPr>
            <a:r>
              <a:rPr lang="en-US" i="0" dirty="0"/>
              <a:t>Motions (if needed</a:t>
            </a:r>
            <a:r>
              <a:rPr lang="en-US" i="0" dirty="0" smtClean="0"/>
              <a:t>)</a:t>
            </a:r>
          </a:p>
          <a:p>
            <a:pPr marL="742950" lvl="1" indent="-285750" eaLnBrk="0" hangingPunct="0">
              <a:spcBef>
                <a:spcPct val="20000"/>
              </a:spcBef>
              <a:buFontTx/>
              <a:buChar char="–"/>
            </a:pPr>
            <a:r>
              <a:rPr lang="en-US" i="0" dirty="0" smtClean="0"/>
              <a:t>Comment Resolution</a:t>
            </a:r>
            <a:endParaRPr lang="en-US" i="0" dirty="0"/>
          </a:p>
        </p:txBody>
      </p:sp>
      <p:sp>
        <p:nvSpPr>
          <p:cNvPr id="10250" name="Rectangle 11"/>
          <p:cNvSpPr>
            <a:spLocks noChangeArrowheads="1"/>
          </p:cNvSpPr>
          <p:nvPr/>
        </p:nvSpPr>
        <p:spPr bwMode="auto">
          <a:xfrm>
            <a:off x="4537075" y="1268760"/>
            <a:ext cx="4392613" cy="954750"/>
          </a:xfrm>
          <a:prstGeom prst="rect">
            <a:avLst/>
          </a:prstGeom>
          <a:noFill/>
          <a:ln w="9525">
            <a:noFill/>
            <a:miter lim="800000"/>
            <a:headEnd/>
            <a:tailEnd/>
          </a:ln>
        </p:spPr>
        <p:txBody>
          <a:bodyPr lIns="92075" tIns="46038" rIns="92075" bIns="46038">
            <a:spAutoFit/>
          </a:bodyPr>
          <a:lstStyle/>
          <a:p>
            <a:pPr marL="342900" indent="-342900" eaLnBrk="0" hangingPunct="0">
              <a:lnSpc>
                <a:spcPct val="80000"/>
              </a:lnSpc>
              <a:spcBef>
                <a:spcPct val="20000"/>
              </a:spcBef>
              <a:buFontTx/>
              <a:buChar char="•"/>
            </a:pPr>
            <a:r>
              <a:rPr lang="en-US" sz="1400" b="1" i="0" dirty="0"/>
              <a:t>Thursday AM1 (Joint Meeting with 802.1AVB</a:t>
            </a:r>
            <a:r>
              <a:rPr lang="en-US" sz="1400" b="1" i="0" dirty="0" smtClean="0"/>
              <a:t>) – </a:t>
            </a:r>
            <a:r>
              <a:rPr lang="en-US" sz="1400" b="1" i="0" dirty="0" err="1" smtClean="0"/>
              <a:t>Seacliff</a:t>
            </a:r>
            <a:r>
              <a:rPr lang="en-US" sz="1400" b="1" i="0" dirty="0" smtClean="0"/>
              <a:t> AB</a:t>
            </a:r>
            <a:endParaRPr lang="en-US" sz="1400" b="1" i="0" dirty="0"/>
          </a:p>
          <a:p>
            <a:pPr marL="742950" lvl="1" indent="-285750" eaLnBrk="0" hangingPunct="0">
              <a:spcBef>
                <a:spcPct val="20000"/>
              </a:spcBef>
              <a:buFontTx/>
              <a:buChar char="–"/>
            </a:pPr>
            <a:r>
              <a:rPr lang="en-US" sz="1400" i="0" dirty="0"/>
              <a:t>Administrivia</a:t>
            </a:r>
          </a:p>
          <a:p>
            <a:pPr marL="742950" lvl="1" indent="-285750" eaLnBrk="0" hangingPunct="0">
              <a:spcBef>
                <a:spcPct val="20000"/>
              </a:spcBef>
              <a:buFontTx/>
              <a:buChar char="–"/>
            </a:pPr>
            <a:r>
              <a:rPr lang="en-US" sz="1400" i="0" dirty="0"/>
              <a:t>Joint Meeting topics/Status </a:t>
            </a:r>
            <a:r>
              <a:rPr lang="en-US" sz="1400" i="0" dirty="0" smtClean="0"/>
              <a:t>Update</a:t>
            </a:r>
            <a:endParaRPr lang="en-US" sz="1400" i="0" dirty="0"/>
          </a:p>
        </p:txBody>
      </p:sp>
      <p:sp>
        <p:nvSpPr>
          <p:cNvPr id="10251" name="Rectangle 11"/>
          <p:cNvSpPr>
            <a:spLocks noChangeArrowheads="1"/>
          </p:cNvSpPr>
          <p:nvPr/>
        </p:nvSpPr>
        <p:spPr bwMode="auto">
          <a:xfrm>
            <a:off x="107379" y="5484417"/>
            <a:ext cx="4392613" cy="523862"/>
          </a:xfrm>
          <a:prstGeom prst="rect">
            <a:avLst/>
          </a:prstGeom>
          <a:noFill/>
          <a:ln w="9525">
            <a:noFill/>
            <a:miter lim="800000"/>
            <a:headEnd/>
            <a:tailEnd/>
          </a:ln>
        </p:spPr>
        <p:txBody>
          <a:bodyPr lIns="92075" tIns="46038" rIns="92075" bIns="46038">
            <a:spAutoFit/>
          </a:bodyPr>
          <a:lstStyle/>
          <a:p>
            <a:pPr marL="342900" indent="-342900" eaLnBrk="0" hangingPunct="0">
              <a:lnSpc>
                <a:spcPct val="80000"/>
              </a:lnSpc>
              <a:spcBef>
                <a:spcPct val="20000"/>
              </a:spcBef>
              <a:buFontTx/>
              <a:buChar char="•"/>
            </a:pPr>
            <a:r>
              <a:rPr lang="en-US" sz="1400" b="1" i="0" dirty="0"/>
              <a:t>Wednesday </a:t>
            </a:r>
            <a:r>
              <a:rPr lang="en-US" sz="1400" b="1" i="0" dirty="0" smtClean="0"/>
              <a:t>PM1 (Pacific D)</a:t>
            </a:r>
            <a:endParaRPr lang="en-US" sz="1400" b="1" i="0" dirty="0"/>
          </a:p>
          <a:p>
            <a:pPr marL="742950" lvl="1" indent="-285750" eaLnBrk="0" hangingPunct="0">
              <a:spcBef>
                <a:spcPct val="20000"/>
              </a:spcBef>
              <a:buFontTx/>
              <a:buChar char="–"/>
            </a:pPr>
            <a:r>
              <a:rPr lang="en-US" sz="1400" i="0" dirty="0" smtClean="0"/>
              <a:t>See Next Slide</a:t>
            </a:r>
            <a:endParaRPr lang="en-US" sz="1400" i="0" dirty="0"/>
          </a:p>
        </p:txBody>
      </p:sp>
      <p:sp>
        <p:nvSpPr>
          <p:cNvPr id="10252" name="Rectangle 11"/>
          <p:cNvSpPr>
            <a:spLocks noChangeArrowheads="1"/>
          </p:cNvSpPr>
          <p:nvPr/>
        </p:nvSpPr>
        <p:spPr bwMode="auto">
          <a:xfrm>
            <a:off x="4500563" y="3573016"/>
            <a:ext cx="4392612" cy="2333589"/>
          </a:xfrm>
          <a:prstGeom prst="rect">
            <a:avLst/>
          </a:prstGeom>
          <a:noFill/>
          <a:ln w="9525">
            <a:noFill/>
            <a:miter lim="800000"/>
            <a:headEnd/>
            <a:tailEnd/>
          </a:ln>
        </p:spPr>
        <p:txBody>
          <a:bodyPr lIns="92075" tIns="46038" rIns="92075" bIns="46038">
            <a:spAutoFit/>
          </a:bodyPr>
          <a:lstStyle/>
          <a:p>
            <a:pPr marL="342900" indent="-342900" eaLnBrk="0" hangingPunct="0">
              <a:lnSpc>
                <a:spcPct val="80000"/>
              </a:lnSpc>
              <a:spcBef>
                <a:spcPct val="20000"/>
              </a:spcBef>
              <a:buFontTx/>
              <a:buChar char="•"/>
            </a:pPr>
            <a:r>
              <a:rPr lang="en-US" sz="1400" b="1" i="0" dirty="0"/>
              <a:t>Thursday </a:t>
            </a:r>
            <a:r>
              <a:rPr lang="en-US" sz="1400" b="1" i="0" dirty="0" smtClean="0"/>
              <a:t>PM1 (Pacific G)</a:t>
            </a:r>
            <a:endParaRPr lang="en-US" sz="1400" b="1" i="0" dirty="0"/>
          </a:p>
          <a:p>
            <a:pPr marL="742950" lvl="1" indent="-285750" eaLnBrk="0" hangingPunct="0">
              <a:spcBef>
                <a:spcPct val="20000"/>
              </a:spcBef>
              <a:buFontTx/>
              <a:buChar char="–"/>
            </a:pPr>
            <a:r>
              <a:rPr lang="en-US" sz="1400" i="0" dirty="0"/>
              <a:t>Administrivia</a:t>
            </a:r>
          </a:p>
          <a:p>
            <a:pPr marL="742950" lvl="1" indent="-285750" eaLnBrk="0" hangingPunct="0">
              <a:spcBef>
                <a:spcPct val="20000"/>
              </a:spcBef>
              <a:buFontTx/>
              <a:buChar char="–"/>
            </a:pPr>
            <a:r>
              <a:rPr lang="en-US" sz="1400" i="0" dirty="0" smtClean="0"/>
              <a:t>Chair election</a:t>
            </a:r>
            <a:endParaRPr lang="en-US" sz="1400" i="0" dirty="0"/>
          </a:p>
          <a:p>
            <a:pPr marL="742950" lvl="1" indent="-285750" eaLnBrk="0" hangingPunct="0">
              <a:spcBef>
                <a:spcPct val="20000"/>
              </a:spcBef>
              <a:buFontTx/>
              <a:buChar char="–"/>
            </a:pPr>
            <a:r>
              <a:rPr lang="en-US" sz="1400" i="0" dirty="0"/>
              <a:t>Comment Resolution wrap up and motions</a:t>
            </a:r>
          </a:p>
          <a:p>
            <a:pPr marL="742950" lvl="1" indent="-285750" eaLnBrk="0" hangingPunct="0">
              <a:spcBef>
                <a:spcPct val="20000"/>
              </a:spcBef>
              <a:buFontTx/>
              <a:buChar char="–"/>
            </a:pPr>
            <a:r>
              <a:rPr lang="en-US" sz="1400" i="0" dirty="0"/>
              <a:t>Plan for Sep 2011 meeting</a:t>
            </a:r>
          </a:p>
          <a:p>
            <a:pPr marL="742950" lvl="1" indent="-285750" eaLnBrk="0" hangingPunct="0">
              <a:spcBef>
                <a:spcPct val="20000"/>
              </a:spcBef>
              <a:buFontTx/>
              <a:buChar char="–"/>
            </a:pPr>
            <a:r>
              <a:rPr lang="en-US" sz="1400" i="0" dirty="0"/>
              <a:t>Teleconference Schedule</a:t>
            </a:r>
          </a:p>
          <a:p>
            <a:pPr marL="742950" lvl="1" indent="-285750" eaLnBrk="0" hangingPunct="0">
              <a:spcBef>
                <a:spcPct val="20000"/>
              </a:spcBef>
              <a:buFontTx/>
              <a:buChar char="–"/>
            </a:pPr>
            <a:r>
              <a:rPr lang="en-US" sz="1400" i="0" dirty="0" smtClean="0"/>
              <a:t>Motions</a:t>
            </a:r>
            <a:endParaRPr lang="en-US" sz="1400" i="0" dirty="0"/>
          </a:p>
          <a:p>
            <a:pPr marL="742950" lvl="1" indent="-285750" eaLnBrk="0" hangingPunct="0">
              <a:spcBef>
                <a:spcPct val="20000"/>
              </a:spcBef>
              <a:buFontTx/>
              <a:buChar char="–"/>
            </a:pPr>
            <a:r>
              <a:rPr lang="en-US" sz="1400" i="0" dirty="0"/>
              <a:t>Review Closing Report</a:t>
            </a:r>
          </a:p>
          <a:p>
            <a:pPr marL="742950" lvl="1" indent="-285750" eaLnBrk="0" hangingPunct="0">
              <a:spcBef>
                <a:spcPct val="20000"/>
              </a:spcBef>
              <a:buFontTx/>
              <a:buChar char="–"/>
            </a:pPr>
            <a:r>
              <a:rPr lang="en-US" sz="1400" i="0" dirty="0"/>
              <a:t>Adjourn</a:t>
            </a:r>
            <a:endParaRPr lang="en-US" sz="1400" i="0" dirty="0">
              <a:solidFill>
                <a:srgbClr val="000000"/>
              </a:solidFill>
            </a:endParaRPr>
          </a:p>
        </p:txBody>
      </p:sp>
      <p:sp>
        <p:nvSpPr>
          <p:cNvPr id="10253" name="Rectangle 11"/>
          <p:cNvSpPr>
            <a:spLocks noChangeArrowheads="1"/>
          </p:cNvSpPr>
          <p:nvPr/>
        </p:nvSpPr>
        <p:spPr bwMode="auto">
          <a:xfrm>
            <a:off x="107950" y="4371081"/>
            <a:ext cx="4392613" cy="1151727"/>
          </a:xfrm>
          <a:prstGeom prst="rect">
            <a:avLst/>
          </a:prstGeom>
          <a:noFill/>
          <a:ln w="9525">
            <a:noFill/>
            <a:miter lim="800000"/>
            <a:headEnd/>
            <a:tailEnd/>
          </a:ln>
        </p:spPr>
        <p:txBody>
          <a:bodyPr lIns="92075" tIns="46038" rIns="92075" bIns="46038">
            <a:spAutoFit/>
          </a:bodyPr>
          <a:lstStyle/>
          <a:p>
            <a:pPr marL="342900" indent="-342900" eaLnBrk="0" hangingPunct="0">
              <a:lnSpc>
                <a:spcPct val="80000"/>
              </a:lnSpc>
              <a:spcBef>
                <a:spcPct val="20000"/>
              </a:spcBef>
              <a:buFontTx/>
              <a:buChar char="•"/>
            </a:pPr>
            <a:r>
              <a:rPr lang="en-US" sz="1400" b="1" i="0" dirty="0"/>
              <a:t>Tuesday </a:t>
            </a:r>
            <a:r>
              <a:rPr lang="en-US" sz="1400" b="1" i="0" dirty="0" smtClean="0"/>
              <a:t>PM2 (Board Room C)</a:t>
            </a:r>
            <a:endParaRPr lang="en-US" sz="1400" b="1" i="0" dirty="0"/>
          </a:p>
          <a:p>
            <a:pPr marL="742950" lvl="1" indent="-285750" eaLnBrk="0" hangingPunct="0">
              <a:spcBef>
                <a:spcPct val="20000"/>
              </a:spcBef>
              <a:buFontTx/>
              <a:buChar char="–"/>
            </a:pPr>
            <a:r>
              <a:rPr lang="en-US" i="0" dirty="0" smtClean="0"/>
              <a:t>Administrivia</a:t>
            </a:r>
          </a:p>
          <a:p>
            <a:pPr marL="742950" lvl="1" indent="-285750" eaLnBrk="0" hangingPunct="0">
              <a:spcBef>
                <a:spcPct val="20000"/>
              </a:spcBef>
              <a:buFontTx/>
              <a:buChar char="–"/>
            </a:pPr>
            <a:r>
              <a:rPr lang="en-US" i="0" dirty="0" smtClean="0"/>
              <a:t>TGaa timeline</a:t>
            </a:r>
          </a:p>
          <a:p>
            <a:pPr marL="742950" lvl="1" indent="-285750" eaLnBrk="0" hangingPunct="0">
              <a:spcBef>
                <a:spcPct val="20000"/>
              </a:spcBef>
              <a:buFontTx/>
              <a:buChar char="–"/>
            </a:pPr>
            <a:r>
              <a:rPr lang="en-US" i="0" dirty="0" smtClean="0"/>
              <a:t>Comment </a:t>
            </a:r>
            <a:r>
              <a:rPr lang="en-US" i="0" dirty="0"/>
              <a:t>Resolution</a:t>
            </a:r>
          </a:p>
          <a:p>
            <a:pPr marL="742950" lvl="1" indent="-285750" eaLnBrk="0" hangingPunct="0">
              <a:spcBef>
                <a:spcPct val="20000"/>
              </a:spcBef>
              <a:buFontTx/>
              <a:buChar char="–"/>
            </a:pPr>
            <a:r>
              <a:rPr lang="en-US" i="0" dirty="0"/>
              <a:t>Motions (if needed)</a:t>
            </a:r>
            <a:endParaRPr lang="en-US" i="0" dirty="0">
              <a:solidFill>
                <a:srgbClr val="000000"/>
              </a:solidFill>
            </a:endParaRPr>
          </a:p>
        </p:txBody>
      </p:sp>
      <p:sp>
        <p:nvSpPr>
          <p:cNvPr id="10254" name="Rectangle 11"/>
          <p:cNvSpPr>
            <a:spLocks noChangeArrowheads="1"/>
          </p:cNvSpPr>
          <p:nvPr/>
        </p:nvSpPr>
        <p:spPr bwMode="auto">
          <a:xfrm>
            <a:off x="4500563" y="2348880"/>
            <a:ext cx="4392612" cy="1040927"/>
          </a:xfrm>
          <a:prstGeom prst="rect">
            <a:avLst/>
          </a:prstGeom>
          <a:noFill/>
          <a:ln w="9525">
            <a:noFill/>
            <a:miter lim="800000"/>
            <a:headEnd/>
            <a:tailEnd/>
          </a:ln>
        </p:spPr>
        <p:txBody>
          <a:bodyPr lIns="92075" tIns="46038" rIns="92075" bIns="46038">
            <a:spAutoFit/>
          </a:bodyPr>
          <a:lstStyle/>
          <a:p>
            <a:pPr marL="342900" indent="-342900" eaLnBrk="0" hangingPunct="0">
              <a:lnSpc>
                <a:spcPct val="80000"/>
              </a:lnSpc>
              <a:spcBef>
                <a:spcPct val="20000"/>
              </a:spcBef>
              <a:buFontTx/>
              <a:buChar char="•"/>
            </a:pPr>
            <a:r>
              <a:rPr lang="en-US" sz="1400" b="1" i="0" dirty="0"/>
              <a:t>Thursday </a:t>
            </a:r>
            <a:r>
              <a:rPr lang="en-US" sz="1400" b="1" i="0" dirty="0" smtClean="0"/>
              <a:t>AM2 (Pacific G)</a:t>
            </a:r>
            <a:endParaRPr lang="en-US" sz="1400" b="1" i="0" dirty="0"/>
          </a:p>
          <a:p>
            <a:pPr marL="742950" lvl="1" indent="-285750" eaLnBrk="0" hangingPunct="0">
              <a:spcBef>
                <a:spcPct val="20000"/>
              </a:spcBef>
              <a:buFontTx/>
              <a:buChar char="–"/>
            </a:pPr>
            <a:r>
              <a:rPr lang="en-US" sz="1400" i="0" dirty="0"/>
              <a:t>Administrivia</a:t>
            </a:r>
          </a:p>
          <a:p>
            <a:pPr marL="742950" lvl="1" indent="-285750" eaLnBrk="0" hangingPunct="0">
              <a:spcBef>
                <a:spcPct val="20000"/>
              </a:spcBef>
              <a:buFontTx/>
              <a:buChar char="–"/>
            </a:pPr>
            <a:r>
              <a:rPr lang="en-US" sz="1400" i="0" dirty="0"/>
              <a:t>Comment Resolution</a:t>
            </a:r>
          </a:p>
          <a:p>
            <a:pPr marL="742950" lvl="1" indent="-285750" eaLnBrk="0" hangingPunct="0">
              <a:spcBef>
                <a:spcPct val="20000"/>
              </a:spcBef>
              <a:buFontTx/>
              <a:buChar char="–"/>
            </a:pPr>
            <a:r>
              <a:rPr lang="en-US" sz="1400" i="0" dirty="0"/>
              <a:t>Motions (if needed)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1"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1"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90899</TotalTime>
  <Words>2755</Words>
  <Application>Microsoft Office PowerPoint</Application>
  <PresentationFormat>On-screen Show (4:3)</PresentationFormat>
  <Paragraphs>904</Paragraphs>
  <Slides>33</Slides>
  <Notes>32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802-11-Submission</vt:lpstr>
      <vt:lpstr>Document</vt:lpstr>
      <vt:lpstr>802.11aa – Robust Audio Video Transport Streaming  San Francisco, CA Opening Report</vt:lpstr>
      <vt:lpstr>Abstract</vt:lpstr>
      <vt:lpstr>Slide 3</vt:lpstr>
      <vt:lpstr>Opening Report</vt:lpstr>
      <vt:lpstr>Attendance Recording - 802.11</vt:lpstr>
      <vt:lpstr>Slide 6</vt:lpstr>
      <vt:lpstr>802.11aa – July 2011</vt:lpstr>
      <vt:lpstr>Technical Presentations</vt:lpstr>
      <vt:lpstr>TGaa Agenda</vt:lpstr>
      <vt:lpstr>Wed PM1 Agenda</vt:lpstr>
      <vt:lpstr>Comment Resolution Status (7/17)</vt:lpstr>
      <vt:lpstr>Comment Resolution Status (7/18)</vt:lpstr>
      <vt:lpstr>Comment Resolution Status (7/21)</vt:lpstr>
      <vt:lpstr>Motion-1</vt:lpstr>
      <vt:lpstr>Minutes review</vt:lpstr>
      <vt:lpstr>Motion-2</vt:lpstr>
      <vt:lpstr>Motion-3</vt:lpstr>
      <vt:lpstr>Motion-4</vt:lpstr>
      <vt:lpstr>Motion-5</vt:lpstr>
      <vt:lpstr>Motion-6</vt:lpstr>
      <vt:lpstr>Motion-7</vt:lpstr>
      <vt:lpstr>Motion-8</vt:lpstr>
      <vt:lpstr>Motion-9</vt:lpstr>
      <vt:lpstr>Motion-10</vt:lpstr>
      <vt:lpstr>Motion-11</vt:lpstr>
      <vt:lpstr>Motion-12</vt:lpstr>
      <vt:lpstr>Motion-13</vt:lpstr>
      <vt:lpstr>Motion-14</vt:lpstr>
      <vt:lpstr>Motion-15</vt:lpstr>
      <vt:lpstr>Motion-16</vt:lpstr>
      <vt:lpstr>Sep 2011 meeting room request</vt:lpstr>
      <vt:lpstr>Current Timeline</vt:lpstr>
      <vt:lpstr>Standards Group MAC Address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802.11aa – Robust Audio Video Transport Streaming  Waikoloa Opening Report</dc:title>
  <dc:creator>ganesh Venkatesan</dc:creator>
  <cp:lastModifiedBy>gvenkate</cp:lastModifiedBy>
  <cp:revision>2182</cp:revision>
  <cp:lastPrinted>1998-02-10T13:28:06Z</cp:lastPrinted>
  <dcterms:created xsi:type="dcterms:W3CDTF">2008-08-29T09:10:08Z</dcterms:created>
  <dcterms:modified xsi:type="dcterms:W3CDTF">2011-07-26T17:57:42Z</dcterms:modified>
</cp:coreProperties>
</file>