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1" r:id="rId3"/>
    <p:sldId id="343" r:id="rId4"/>
    <p:sldId id="342" r:id="rId5"/>
    <p:sldId id="274" r:id="rId6"/>
    <p:sldId id="313" r:id="rId7"/>
    <p:sldId id="344" r:id="rId8"/>
    <p:sldId id="345" r:id="rId9"/>
    <p:sldId id="287" r:id="rId10"/>
    <p:sldId id="295" r:id="rId11"/>
    <p:sldId id="291" r:id="rId12"/>
    <p:sldId id="289" r:id="rId13"/>
    <p:sldId id="290" r:id="rId14"/>
    <p:sldId id="293" r:id="rId15"/>
    <p:sldId id="347" r:id="rId16"/>
    <p:sldId id="309" r:id="rId17"/>
    <p:sldId id="346" r:id="rId18"/>
    <p:sldId id="312" r:id="rId19"/>
    <p:sldId id="284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88078" autoAdjust="0"/>
  </p:normalViewPr>
  <p:slideViewPr>
    <p:cSldViewPr>
      <p:cViewPr varScale="1">
        <p:scale>
          <a:sx n="64" d="100"/>
          <a:sy n="64" d="100"/>
        </p:scale>
        <p:origin x="-17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95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5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71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8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sng" dirty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49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7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5800" y="6475413"/>
            <a:ext cx="13481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5800" y="6475413"/>
            <a:ext cx="13481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5800" y="6475413"/>
            <a:ext cx="13481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Minho Cheong,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802.11-11/0810r0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  <a:noFill/>
        </p:spPr>
        <p:txBody>
          <a:bodyPr/>
          <a:lstStyle/>
          <a:p>
            <a:r>
              <a:rPr lang="en-US" dirty="0" smtClean="0"/>
              <a:t>Minho Cheong, ETRI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Selection of Key Requirement Elements </a:t>
            </a:r>
            <a:br>
              <a:rPr lang="en-US" dirty="0" smtClean="0"/>
            </a:br>
            <a:r>
              <a:rPr lang="en-US" dirty="0" smtClean="0"/>
              <a:t>for Baseline FR-EM Document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2011-05-12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941872"/>
              </p:ext>
            </p:extLst>
          </p:nvPr>
        </p:nvGraphicFramePr>
        <p:xfrm>
          <a:off x="528638" y="2671763"/>
          <a:ext cx="7558087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Document" r:id="rId4" imgW="8682543" imgH="4136562" progId="Word.Document.8">
                  <p:embed/>
                </p:oleObj>
              </mc:Choice>
              <mc:Fallback>
                <p:oleObj name="Document" r:id="rId4" imgW="8682543" imgH="413656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671763"/>
                        <a:ext cx="7558087" cy="358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Straw Poll on Data Rate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Do you support adding the following as one of key requirement </a:t>
            </a:r>
            <a:r>
              <a:rPr lang="en-US" altLang="ko-KR" sz="2800" dirty="0" smtClean="0">
                <a:ea typeface="굴림" charset="-127"/>
              </a:rPr>
              <a:t>elements </a:t>
            </a:r>
            <a:r>
              <a:rPr lang="en-US" altLang="ko-KR" sz="2800" dirty="0">
                <a:ea typeface="굴림" charset="-127"/>
              </a:rPr>
              <a:t>to the </a:t>
            </a:r>
            <a:r>
              <a:rPr lang="en-US" altLang="ko-KR" sz="2800" dirty="0" smtClean="0">
                <a:ea typeface="굴림" charset="-127"/>
              </a:rPr>
              <a:t>requirements </a:t>
            </a:r>
            <a:r>
              <a:rPr lang="en-US" altLang="ko-KR" sz="2800" dirty="0">
                <a:ea typeface="굴림" charset="-127"/>
              </a:rPr>
              <a:t>section in </a:t>
            </a:r>
            <a:r>
              <a:rPr lang="en-US" altLang="ko-KR" sz="2800" dirty="0" err="1">
                <a:ea typeface="굴림" charset="-127"/>
              </a:rPr>
              <a:t>TGah</a:t>
            </a:r>
            <a:r>
              <a:rPr lang="en-US" altLang="ko-KR" sz="2800" dirty="0">
                <a:ea typeface="굴림" charset="-127"/>
              </a:rPr>
              <a:t> FR-EM document </a:t>
            </a:r>
          </a:p>
          <a:p>
            <a:pPr lvl="3"/>
            <a:r>
              <a:rPr lang="en-US" altLang="ko-KR" sz="2400" dirty="0" smtClean="0"/>
              <a:t>Aggregated </a:t>
            </a:r>
            <a:r>
              <a:rPr lang="en-US" altLang="ko-KR" sz="2400" dirty="0" smtClean="0"/>
              <a:t>data </a:t>
            </a:r>
            <a:r>
              <a:rPr lang="en-US" altLang="ko-KR" sz="2400" dirty="0"/>
              <a:t>rates are supported &gt; </a:t>
            </a:r>
            <a:r>
              <a:rPr lang="en-US" altLang="ko-KR" sz="2400" dirty="0" smtClean="0"/>
              <a:t>100Kbps </a:t>
            </a:r>
            <a:r>
              <a:rPr lang="en-US" altLang="ko-KR" sz="2400" dirty="0" smtClean="0"/>
              <a:t>(as </a:t>
            </a:r>
            <a:r>
              <a:rPr lang="en-US" altLang="ko-KR" sz="2400" dirty="0" smtClean="0"/>
              <a:t>described in the PAR </a:t>
            </a:r>
            <a:r>
              <a:rPr lang="en-US" altLang="ko-KR" sz="2400" dirty="0" smtClean="0"/>
              <a:t>document)</a:t>
            </a:r>
            <a:endParaRPr lang="en-US" altLang="ko-KR" sz="2400" dirty="0"/>
          </a:p>
          <a:p>
            <a:pPr marL="838200" lvl="1" indent="-381000"/>
            <a:endParaRPr lang="en-US" altLang="ko-KR" dirty="0" smtClean="0">
              <a:ea typeface="굴림" charset="-127"/>
            </a:endParaRPr>
          </a:p>
          <a:p>
            <a:pPr marL="838200" lvl="1" indent="-381000"/>
            <a:r>
              <a:rPr lang="en-US" altLang="ko-KR" dirty="0" smtClean="0">
                <a:ea typeface="굴림" charset="-127"/>
              </a:rPr>
              <a:t>Yes</a:t>
            </a:r>
            <a:r>
              <a:rPr lang="en-US" altLang="ko-KR" dirty="0">
                <a:ea typeface="굴림" charset="-127"/>
              </a:rPr>
              <a:t>: </a:t>
            </a:r>
          </a:p>
          <a:p>
            <a:pPr marL="838200" lvl="1" indent="-381000"/>
            <a:r>
              <a:rPr lang="en-US" altLang="ko-KR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dirty="0">
                <a:ea typeface="굴림" charset="-127"/>
              </a:rPr>
              <a:t>Abstain: </a:t>
            </a:r>
          </a:p>
          <a:p>
            <a:pPr lvl="3"/>
            <a:endParaRPr lang="ko-KR" altLang="en-US" sz="20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8012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on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Do you support adding the following as one of key requirement </a:t>
            </a:r>
            <a:r>
              <a:rPr lang="en-US" altLang="ko-KR" sz="2800" dirty="0" smtClean="0">
                <a:ea typeface="굴림" charset="-127"/>
              </a:rPr>
              <a:t>elements </a:t>
            </a:r>
            <a:r>
              <a:rPr lang="en-US" altLang="ko-KR" sz="2800" dirty="0">
                <a:ea typeface="굴림" charset="-127"/>
              </a:rPr>
              <a:t>to the </a:t>
            </a:r>
            <a:r>
              <a:rPr lang="en-US" altLang="ko-KR" sz="2800" dirty="0" smtClean="0">
                <a:ea typeface="굴림" charset="-127"/>
              </a:rPr>
              <a:t>requirements </a:t>
            </a:r>
            <a:r>
              <a:rPr lang="en-US" altLang="ko-KR" sz="2800" dirty="0">
                <a:ea typeface="굴림" charset="-127"/>
              </a:rPr>
              <a:t>section in </a:t>
            </a:r>
            <a:r>
              <a:rPr lang="en-US" altLang="ko-KR" sz="2800" dirty="0" err="1">
                <a:ea typeface="굴림" charset="-127"/>
              </a:rPr>
              <a:t>TGah</a:t>
            </a:r>
            <a:r>
              <a:rPr lang="en-US" altLang="ko-KR" sz="2800" dirty="0">
                <a:ea typeface="굴림" charset="-127"/>
              </a:rPr>
              <a:t> FR-EM document </a:t>
            </a:r>
          </a:p>
          <a:p>
            <a:pPr lvl="3"/>
            <a:r>
              <a:rPr lang="en-US" altLang="ko-KR" sz="2400" dirty="0" smtClean="0"/>
              <a:t>Coexistence </a:t>
            </a:r>
            <a:r>
              <a:rPr lang="en-US" altLang="ko-KR" sz="2400" dirty="0" smtClean="0"/>
              <a:t>with IEEE802.15 and </a:t>
            </a:r>
            <a:r>
              <a:rPr lang="en-US" altLang="ko-KR" sz="2400" dirty="0" smtClean="0"/>
              <a:t>IEEE802.15.4g </a:t>
            </a:r>
            <a:endParaRPr lang="en-US" altLang="ko-KR" sz="2400" dirty="0" smtClean="0"/>
          </a:p>
          <a:p>
            <a:pPr marL="838200" lvl="1" indent="-381000"/>
            <a:endParaRPr lang="en-US" altLang="ko-KR" sz="2400" dirty="0" smtClean="0">
              <a:ea typeface="굴림" charset="-127"/>
            </a:endParaRPr>
          </a:p>
          <a:p>
            <a:pPr marL="838200" lvl="1" indent="-381000"/>
            <a:r>
              <a:rPr lang="en-US" altLang="ko-KR" sz="2400" dirty="0" smtClean="0">
                <a:ea typeface="굴림" charset="-127"/>
              </a:rPr>
              <a:t>Yes</a:t>
            </a:r>
            <a:r>
              <a:rPr lang="en-US" altLang="ko-KR" sz="2400" dirty="0">
                <a:ea typeface="굴림" charset="-127"/>
              </a:rPr>
              <a:t>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Abstain: </a:t>
            </a:r>
          </a:p>
          <a:p>
            <a:pPr lvl="1"/>
            <a:endParaRPr lang="ko-KR" altLang="ko-KR" u="sng" dirty="0"/>
          </a:p>
          <a:p>
            <a:pPr lvl="1"/>
            <a:endParaRPr lang="en-US" altLang="ko-KR" sz="1800" dirty="0" smtClean="0"/>
          </a:p>
          <a:p>
            <a:pPr lvl="1"/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37030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on WLAN User Experience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Do you support adding the following as one of key requirement </a:t>
            </a:r>
            <a:r>
              <a:rPr lang="en-US" altLang="ko-KR" dirty="0" smtClean="0">
                <a:ea typeface="굴림" charset="-127"/>
              </a:rPr>
              <a:t>elements </a:t>
            </a:r>
            <a:r>
              <a:rPr lang="en-US" altLang="ko-KR" dirty="0">
                <a:ea typeface="굴림" charset="-127"/>
              </a:rPr>
              <a:t>to the </a:t>
            </a:r>
            <a:r>
              <a:rPr lang="en-US" altLang="ko-KR" dirty="0" smtClean="0">
                <a:ea typeface="굴림" charset="-127"/>
              </a:rPr>
              <a:t>requirements </a:t>
            </a:r>
            <a:r>
              <a:rPr lang="en-US" altLang="ko-KR" dirty="0">
                <a:ea typeface="굴림" charset="-127"/>
              </a:rPr>
              <a:t>section in </a:t>
            </a:r>
            <a:r>
              <a:rPr lang="en-US" altLang="ko-KR" dirty="0" err="1">
                <a:ea typeface="굴림" charset="-127"/>
              </a:rPr>
              <a:t>TGah</a:t>
            </a:r>
            <a:r>
              <a:rPr lang="en-US" altLang="ko-KR" dirty="0">
                <a:ea typeface="굴림" charset="-127"/>
              </a:rPr>
              <a:t> FR-EM document </a:t>
            </a:r>
          </a:p>
          <a:p>
            <a:pPr lvl="3"/>
            <a:r>
              <a:rPr lang="en-US" altLang="ko-KR" sz="2400" dirty="0" smtClean="0"/>
              <a:t>Maintaining the 802.11 WLAN user experience for fixed, outdoor, point-multi-point applications </a:t>
            </a:r>
          </a:p>
          <a:p>
            <a:pPr lvl="3"/>
            <a:r>
              <a:rPr lang="en-US" altLang="ko-KR" sz="2400" dirty="0"/>
              <a:t>Compatibility with the existing 802.11 standard and its amendments</a:t>
            </a:r>
          </a:p>
          <a:p>
            <a:pPr marL="838200" lvl="1" indent="-381000"/>
            <a:r>
              <a:rPr lang="en-US" altLang="ko-KR" dirty="0" smtClean="0">
                <a:ea typeface="굴림" charset="-127"/>
              </a:rPr>
              <a:t>Yes</a:t>
            </a:r>
            <a:r>
              <a:rPr lang="en-US" altLang="ko-KR" dirty="0">
                <a:ea typeface="굴림" charset="-127"/>
              </a:rPr>
              <a:t>: </a:t>
            </a:r>
          </a:p>
          <a:p>
            <a:pPr marL="838200" lvl="1" indent="-381000"/>
            <a:r>
              <a:rPr lang="en-US" altLang="ko-KR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dirty="0">
                <a:ea typeface="굴림" charset="-127"/>
              </a:rPr>
              <a:t>Abstain: </a:t>
            </a:r>
          </a:p>
          <a:p>
            <a:pPr lvl="3"/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10822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on Number of Associations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Do you support adding the following as one of key requirement </a:t>
            </a:r>
            <a:r>
              <a:rPr lang="en-US" altLang="ko-KR" dirty="0" smtClean="0">
                <a:ea typeface="굴림" charset="-127"/>
              </a:rPr>
              <a:t>elements </a:t>
            </a:r>
            <a:r>
              <a:rPr lang="en-US" altLang="ko-KR" dirty="0">
                <a:ea typeface="굴림" charset="-127"/>
              </a:rPr>
              <a:t>to the </a:t>
            </a:r>
            <a:r>
              <a:rPr lang="en-US" altLang="ko-KR" dirty="0" smtClean="0">
                <a:ea typeface="굴림" charset="-127"/>
              </a:rPr>
              <a:t>requirements </a:t>
            </a:r>
            <a:r>
              <a:rPr lang="en-US" altLang="ko-KR" dirty="0">
                <a:ea typeface="굴림" charset="-127"/>
              </a:rPr>
              <a:t>section in </a:t>
            </a:r>
            <a:r>
              <a:rPr lang="en-US" altLang="ko-KR" dirty="0" err="1">
                <a:ea typeface="굴림" charset="-127"/>
              </a:rPr>
              <a:t>TGah</a:t>
            </a:r>
            <a:r>
              <a:rPr lang="en-US" altLang="ko-KR" dirty="0">
                <a:ea typeface="굴림" charset="-127"/>
              </a:rPr>
              <a:t> FR-EM document </a:t>
            </a:r>
          </a:p>
          <a:p>
            <a:pPr lvl="1"/>
            <a:r>
              <a:rPr lang="en-US" altLang="ko-KR" sz="2400" dirty="0" smtClean="0"/>
              <a:t>Number of associations beyond 2007 for outdoor</a:t>
            </a:r>
          </a:p>
          <a:p>
            <a:pPr lvl="1"/>
            <a:endParaRPr lang="en-US" altLang="ko-KR" sz="2400" dirty="0"/>
          </a:p>
          <a:p>
            <a:pPr marL="838200" lvl="1" indent="-381000"/>
            <a:endParaRPr lang="en-US" altLang="ko-KR" sz="2400" dirty="0">
              <a:ea typeface="굴림" charset="-127"/>
            </a:endParaRP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Yes: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Abstain: </a:t>
            </a:r>
          </a:p>
          <a:p>
            <a:pPr lvl="1"/>
            <a:endParaRPr lang="en-US" altLang="ko-KR" sz="2400" dirty="0" smtClean="0"/>
          </a:p>
          <a:p>
            <a:pPr lvl="3"/>
            <a:endParaRPr lang="en-US" altLang="ko-KR" sz="1400" u="sng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14531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on Power Saving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Do you support adding the following as one of key requirement </a:t>
            </a:r>
            <a:r>
              <a:rPr lang="en-US" altLang="ko-KR" dirty="0" smtClean="0">
                <a:ea typeface="굴림" charset="-127"/>
              </a:rPr>
              <a:t>elements </a:t>
            </a:r>
            <a:r>
              <a:rPr lang="en-US" altLang="ko-KR" dirty="0">
                <a:ea typeface="굴림" charset="-127"/>
              </a:rPr>
              <a:t>to the </a:t>
            </a:r>
            <a:r>
              <a:rPr lang="en-US" altLang="ko-KR" dirty="0" smtClean="0">
                <a:ea typeface="굴림" charset="-127"/>
              </a:rPr>
              <a:t>requirements </a:t>
            </a:r>
            <a:r>
              <a:rPr lang="en-US" altLang="ko-KR" dirty="0">
                <a:ea typeface="굴림" charset="-127"/>
              </a:rPr>
              <a:t>section in </a:t>
            </a:r>
            <a:r>
              <a:rPr lang="en-US" altLang="ko-KR" dirty="0" err="1">
                <a:ea typeface="굴림" charset="-127"/>
              </a:rPr>
              <a:t>TGah</a:t>
            </a:r>
            <a:r>
              <a:rPr lang="en-US" altLang="ko-KR" dirty="0">
                <a:ea typeface="굴림" charset="-127"/>
              </a:rPr>
              <a:t> FR-EM document </a:t>
            </a:r>
          </a:p>
          <a:p>
            <a:pPr lvl="1"/>
            <a:r>
              <a:rPr lang="en-US" altLang="ko-KR" sz="2400" dirty="0" smtClean="0"/>
              <a:t>Efficient power saving feature shall be used</a:t>
            </a:r>
            <a:endParaRPr lang="en-US" altLang="ko-KR" sz="2400" dirty="0"/>
          </a:p>
          <a:p>
            <a:pPr marL="838200" lvl="1" indent="-381000"/>
            <a:endParaRPr lang="en-US" altLang="ko-KR" sz="2400" dirty="0">
              <a:ea typeface="굴림" charset="-127"/>
            </a:endParaRP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Yes: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Abstain: </a:t>
            </a:r>
          </a:p>
          <a:p>
            <a:pPr lvl="1"/>
            <a:endParaRPr lang="en-US" altLang="ko-KR" sz="2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30687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Straw Poll on Approach for Evaluation </a:t>
            </a:r>
            <a:r>
              <a:rPr lang="en-US" altLang="ko-KR" sz="2800" dirty="0" smtClean="0"/>
              <a:t>Methodology Section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As follows: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on </a:t>
            </a:r>
            <a:r>
              <a:rPr lang="en-US" altLang="ko-KR" dirty="0" smtClean="0"/>
              <a:t>Approach for Evaluation Methodology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Do you support adding the following as </a:t>
            </a:r>
            <a:r>
              <a:rPr lang="en-US" altLang="ko-KR" dirty="0" smtClean="0">
                <a:ea typeface="굴림" charset="-127"/>
              </a:rPr>
              <a:t>a basic set of  simulation scenarios (3 scenarios) to the evaluation methodology section in </a:t>
            </a:r>
            <a:r>
              <a:rPr lang="en-US" altLang="ko-KR" dirty="0" err="1">
                <a:ea typeface="굴림" charset="-127"/>
              </a:rPr>
              <a:t>TGah</a:t>
            </a:r>
            <a:r>
              <a:rPr lang="en-US" altLang="ko-KR" dirty="0">
                <a:ea typeface="굴림" charset="-127"/>
              </a:rPr>
              <a:t> FR-EM </a:t>
            </a:r>
            <a:r>
              <a:rPr lang="en-US" altLang="ko-KR" dirty="0" smtClean="0">
                <a:ea typeface="굴림" charset="-127"/>
              </a:rPr>
              <a:t>document </a:t>
            </a:r>
            <a:endParaRPr lang="en-US" altLang="ko-KR" dirty="0">
              <a:ea typeface="굴림" charset="-127"/>
            </a:endParaRPr>
          </a:p>
          <a:p>
            <a:pPr lvl="3"/>
            <a:r>
              <a:rPr lang="en-US" altLang="ko-KR" sz="1800" dirty="0" smtClean="0"/>
              <a:t>From Use </a:t>
            </a:r>
            <a:r>
              <a:rPr lang="en-US" altLang="ko-KR" sz="1800" dirty="0"/>
              <a:t>Case category 1 (sensors and meters)</a:t>
            </a:r>
          </a:p>
          <a:p>
            <a:pPr lvl="4"/>
            <a:r>
              <a:rPr lang="en-US" altLang="ko-KR" sz="1800" b="1" u="sng" dirty="0" smtClean="0"/>
              <a:t>Outdoor </a:t>
            </a:r>
            <a:r>
              <a:rPr lang="en-US" altLang="ko-KR" sz="1800" b="1" u="sng" dirty="0"/>
              <a:t>(or mixture of indoor/outdoor) with extremely large number of nodes</a:t>
            </a:r>
          </a:p>
          <a:p>
            <a:pPr lvl="4"/>
            <a:r>
              <a:rPr lang="en-US" altLang="ko-KR" sz="1800" b="1" u="sng" dirty="0" smtClean="0"/>
              <a:t>Indoor </a:t>
            </a:r>
            <a:r>
              <a:rPr lang="en-US" altLang="ko-KR" sz="1800" b="1" u="sng" dirty="0"/>
              <a:t>with moderately large number of nodes</a:t>
            </a:r>
          </a:p>
          <a:p>
            <a:pPr lvl="3"/>
            <a:r>
              <a:rPr lang="en-US" altLang="ko-KR" sz="1800" dirty="0" smtClean="0"/>
              <a:t>From Use </a:t>
            </a:r>
            <a:r>
              <a:rPr lang="en-US" altLang="ko-KR" sz="1800" dirty="0"/>
              <a:t>Case category 3 (extended range Wi-Fi)</a:t>
            </a:r>
          </a:p>
          <a:p>
            <a:pPr lvl="4"/>
            <a:r>
              <a:rPr lang="en-US" altLang="ko-KR" sz="1800" b="1" u="sng" dirty="0"/>
              <a:t>Outdoor with moderately high data </a:t>
            </a:r>
            <a:r>
              <a:rPr lang="en-US" altLang="ko-KR" sz="1800" b="1" u="sng" dirty="0" smtClean="0"/>
              <a:t>rate</a:t>
            </a:r>
          </a:p>
          <a:p>
            <a:pPr lvl="4"/>
            <a:endParaRPr lang="en-US" altLang="ko-KR" sz="1400" u="sng" dirty="0"/>
          </a:p>
          <a:p>
            <a:pPr marL="838200" lvl="1" indent="-381000"/>
            <a:r>
              <a:rPr lang="en-US" altLang="ko-KR" sz="1800" dirty="0">
                <a:ea typeface="굴림" charset="-127"/>
              </a:rPr>
              <a:t>Yes: </a:t>
            </a:r>
          </a:p>
          <a:p>
            <a:pPr marL="838200" lvl="1" indent="-381000"/>
            <a:r>
              <a:rPr lang="en-US" altLang="ko-KR" sz="1800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sz="1800" dirty="0">
                <a:ea typeface="굴림" charset="-127"/>
              </a:rPr>
              <a:t>Abstain: </a:t>
            </a:r>
          </a:p>
          <a:p>
            <a:pPr lvl="4"/>
            <a:endParaRPr lang="en-US" altLang="ko-KR" sz="1400" u="sng" dirty="0"/>
          </a:p>
          <a:p>
            <a:endParaRPr lang="ko-KR" altLang="en-US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3100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on </a:t>
            </a:r>
            <a:r>
              <a:rPr lang="en-US" altLang="ko-KR" dirty="0" smtClean="0"/>
              <a:t>OBSS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Do you support adding the following </a:t>
            </a:r>
            <a:r>
              <a:rPr lang="en-US" altLang="ko-KR" dirty="0" smtClean="0">
                <a:ea typeface="굴림" charset="-127"/>
              </a:rPr>
              <a:t>as an additional simulation </a:t>
            </a:r>
            <a:r>
              <a:rPr lang="en-US" altLang="ko-KR" dirty="0">
                <a:ea typeface="굴림" charset="-127"/>
              </a:rPr>
              <a:t>scenarios to the evaluation methodology section in </a:t>
            </a:r>
            <a:r>
              <a:rPr lang="en-US" altLang="ko-KR" dirty="0" err="1">
                <a:ea typeface="굴림" charset="-127"/>
              </a:rPr>
              <a:t>TGah</a:t>
            </a:r>
            <a:r>
              <a:rPr lang="en-US" altLang="ko-KR" dirty="0">
                <a:ea typeface="굴림" charset="-127"/>
              </a:rPr>
              <a:t> FR-EM document </a:t>
            </a:r>
          </a:p>
          <a:p>
            <a:pPr lvl="1"/>
            <a:r>
              <a:rPr lang="en-US" altLang="ko-KR" sz="2400" dirty="0" smtClean="0"/>
              <a:t>Overlapped BSS for outdoor services</a:t>
            </a:r>
          </a:p>
          <a:p>
            <a:pPr lvl="1"/>
            <a:endParaRPr lang="en-US" altLang="ko-KR" dirty="0"/>
          </a:p>
          <a:p>
            <a:pPr marL="838200" lvl="1" indent="-381000"/>
            <a:r>
              <a:rPr lang="en-US" altLang="ko-KR" dirty="0">
                <a:ea typeface="굴림" charset="-127"/>
              </a:rPr>
              <a:t>Yes: </a:t>
            </a:r>
          </a:p>
          <a:p>
            <a:pPr marL="838200" lvl="1" indent="-381000"/>
            <a:r>
              <a:rPr lang="en-US" altLang="ko-KR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dirty="0">
                <a:ea typeface="굴림" charset="-127"/>
              </a:rPr>
              <a:t>Abstain: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3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sz="1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40383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This submission is for selection of key requirement elements for baseline FR-EM (Functional Requirements and Evaluation Methodology) document.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7658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11-11-0747-02-00ah-discussion-review-of-tgah-functional-requirements-and-evaluation-methodology</a:t>
            </a:r>
          </a:p>
          <a:p>
            <a:r>
              <a:rPr lang="en-US" altLang="ko-KR" sz="1800" dirty="0" smtClean="0"/>
              <a:t>11-10-0001-13-0wng-900mhz-par-and-5c</a:t>
            </a:r>
            <a:endParaRPr lang="en-US" altLang="ko-KR" sz="1800" dirty="0" smtClean="0"/>
          </a:p>
          <a:p>
            <a:r>
              <a:rPr lang="en-US" altLang="ko-KR" sz="1800" dirty="0" smtClean="0"/>
              <a:t>11-11-0457-00-00ah-potential-compromise-of-802-TGah-use-case-document</a:t>
            </a:r>
          </a:p>
          <a:p>
            <a:r>
              <a:rPr lang="en-US" altLang="ko-KR" sz="1800" dirty="0"/>
              <a:t>11-11-0239-02-00ah-proposed-selection-procedure</a:t>
            </a:r>
            <a:endParaRPr lang="en-US" altLang="ko-KR" sz="1800" dirty="0" smtClean="0"/>
          </a:p>
          <a:p>
            <a:r>
              <a:rPr lang="en-US" altLang="ko-KR" sz="1800" dirty="0" smtClean="0"/>
              <a:t>11-09-0451-16-00ac-tgac-functional-requirements-and-evaluation-methodology</a:t>
            </a:r>
          </a:p>
          <a:p>
            <a:r>
              <a:rPr lang="en-US" altLang="ko-KR" sz="1800" dirty="0"/>
              <a:t>11-09-0228-05-00ad-functional-requirements</a:t>
            </a:r>
            <a:endParaRPr lang="en-US" altLang="ko-KR" sz="1800" dirty="0" smtClean="0"/>
          </a:p>
          <a:p>
            <a:pPr lvl="0"/>
            <a:r>
              <a:rPr lang="en-GB" altLang="ko-KR" sz="1800" dirty="0"/>
              <a:t>11-03-0813-13-000n-functional-requirements</a:t>
            </a:r>
            <a:endParaRPr lang="ko-KR" altLang="ko-KR" sz="1800" dirty="0"/>
          </a:p>
          <a:p>
            <a:r>
              <a:rPr lang="en-US" altLang="ko-KR" sz="1800" dirty="0" smtClean="0"/>
              <a:t>11-09-0376-00-00ac-proposal-for-tgac-evaluation-methodology</a:t>
            </a:r>
          </a:p>
          <a:p>
            <a:r>
              <a:rPr lang="en-US" altLang="ko-KR" sz="1800" dirty="0" smtClean="0"/>
              <a:t>11-10-1045-00-0s1g-possible-mac-changes</a:t>
            </a:r>
          </a:p>
          <a:p>
            <a:r>
              <a:rPr lang="en-US" altLang="ko-KR" sz="1800" dirty="0"/>
              <a:t>11-03-0802-23-000n-usage-models</a:t>
            </a:r>
          </a:p>
          <a:p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10363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submission is </a:t>
            </a:r>
            <a:r>
              <a:rPr lang="en-US" dirty="0" smtClean="0"/>
              <a:t>for selection of key requirement </a:t>
            </a:r>
            <a:r>
              <a:rPr lang="en-US" dirty="0" smtClean="0"/>
              <a:t>elements for baseline FR-EM (Functional Requirements and Evaluation Methodology) document.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  <a:noFill/>
        </p:spPr>
        <p:txBody>
          <a:bodyPr/>
          <a:lstStyle/>
          <a:p>
            <a:r>
              <a:rPr lang="en-US" dirty="0" smtClean="0"/>
              <a:t>Minho Cheong, ETRI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described in 11/0747r2, key requirements needs to be selected by straw polls in the task group to make an initial draft of the FR-EM document. </a:t>
            </a:r>
          </a:p>
          <a:p>
            <a:r>
              <a:rPr lang="en-US" altLang="ko-KR" sz="2000" dirty="0"/>
              <a:t>Plan to have straw polls on the potential key requirement elements after all the presentations during this week are done. Straw polls on approach for evaluation methodology is also </a:t>
            </a:r>
            <a:r>
              <a:rPr lang="en-US" altLang="ko-KR" sz="2000" dirty="0" smtClean="0"/>
              <a:t>to be done. </a:t>
            </a:r>
          </a:p>
          <a:p>
            <a:r>
              <a:rPr lang="en-US" altLang="ko-KR" sz="2000" dirty="0"/>
              <a:t>This purpose is for preparation to make an baseline FR-EM document. With the use of these straw poll results, I will try to make an initial version of “</a:t>
            </a:r>
            <a:r>
              <a:rPr lang="en-US" altLang="ko-KR" sz="2000" dirty="0" err="1"/>
              <a:t>TGah</a:t>
            </a:r>
            <a:r>
              <a:rPr lang="en-US" altLang="ko-KR" sz="2000" dirty="0"/>
              <a:t> Functional Requirements and Evaluation Methodology (FR-EM) document” until the upcoming conference call after Palm Springs meeting.</a:t>
            </a:r>
          </a:p>
          <a:p>
            <a:endParaRPr lang="en-US" altLang="ko-KR" sz="2000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Meaningful </a:t>
            </a:r>
            <a:r>
              <a:rPr lang="en-US" altLang="ko-KR" sz="2000" dirty="0" smtClean="0"/>
              <a:t>threshold by which key functional </a:t>
            </a:r>
            <a:r>
              <a:rPr lang="en-US" altLang="ko-KR" sz="2000" dirty="0" smtClean="0"/>
              <a:t>requirement elements </a:t>
            </a:r>
            <a:r>
              <a:rPr lang="en-US" altLang="ko-KR" sz="2000" dirty="0" smtClean="0"/>
              <a:t>can be chosen is 75% agreement </a:t>
            </a:r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TGah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group (not </a:t>
            </a:r>
            <a:r>
              <a:rPr lang="en-US" altLang="ko-KR" sz="2000" dirty="0" smtClean="0"/>
              <a:t>counting “Abstain”) </a:t>
            </a:r>
            <a:endParaRPr lang="en-US" altLang="ko-KR" sz="2000" dirty="0" smtClean="0"/>
          </a:p>
          <a:p>
            <a:r>
              <a:rPr lang="en-US" altLang="ko-KR" sz="2000" dirty="0" smtClean="0"/>
              <a:t>It may be also possible to include additional elements in the upcoming F2F meetings if the majority of the task group can agree on those.</a:t>
            </a:r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 smtClean="0"/>
              <a:t>the long run, the mature version of that document (FR-EM) with which </a:t>
            </a:r>
            <a:r>
              <a:rPr lang="en-US" altLang="ko-KR" sz="2000" dirty="0" err="1" smtClean="0"/>
              <a:t>TGah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will </a:t>
            </a:r>
            <a:r>
              <a:rPr lang="en-US" altLang="ko-KR" sz="2000" dirty="0" smtClean="0"/>
              <a:t>try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a first official </a:t>
            </a:r>
            <a:r>
              <a:rPr lang="en-US" altLang="ko-KR" sz="2000" dirty="0" smtClean="0"/>
              <a:t>approval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may be ready until </a:t>
            </a:r>
            <a:r>
              <a:rPr lang="en-US" altLang="ko-KR" sz="2000" dirty="0" smtClean="0"/>
              <a:t>this Autumn.</a:t>
            </a:r>
            <a:endParaRPr lang="ko-KR" altLang="en-US" sz="20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8982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Meaning of Functional 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err="1" smtClean="0"/>
              <a:t>TGah</a:t>
            </a:r>
            <a:r>
              <a:rPr lang="en-GB" altLang="ko-KR" dirty="0" smtClean="0"/>
              <a:t> Functional requirements</a:t>
            </a:r>
          </a:p>
          <a:p>
            <a:pPr lvl="1"/>
            <a:r>
              <a:rPr lang="en-GB" altLang="ko-KR" dirty="0" smtClean="0"/>
              <a:t>These </a:t>
            </a:r>
            <a:r>
              <a:rPr lang="en-GB" altLang="ko-KR" dirty="0"/>
              <a:t>requirements are derived from the document </a:t>
            </a:r>
            <a:r>
              <a:rPr lang="en-GB" altLang="ko-KR" dirty="0" smtClean="0"/>
              <a:t>“</a:t>
            </a:r>
            <a:r>
              <a:rPr lang="en-US" altLang="ko-KR" dirty="0" smtClean="0"/>
              <a:t>11-10-0001-13-0wng-900mhz-par-and-5c</a:t>
            </a:r>
            <a:r>
              <a:rPr lang="en-GB" altLang="ko-KR" dirty="0" smtClean="0"/>
              <a:t>”. </a:t>
            </a:r>
          </a:p>
          <a:p>
            <a:pPr lvl="1"/>
            <a:r>
              <a:rPr lang="en-GB" altLang="ko-KR" dirty="0" err="1" smtClean="0"/>
              <a:t>TGah</a:t>
            </a:r>
            <a:r>
              <a:rPr lang="en-GB" altLang="ko-KR" dirty="0" smtClean="0"/>
              <a:t> amendment </a:t>
            </a:r>
            <a:r>
              <a:rPr lang="en-GB" altLang="ko-KR" dirty="0"/>
              <a:t>must address the functional requirements </a:t>
            </a:r>
            <a:r>
              <a:rPr lang="en-GB" altLang="ko-KR" dirty="0" smtClean="0"/>
              <a:t>defined in functional requirements </a:t>
            </a:r>
            <a:r>
              <a:rPr lang="en-GB" altLang="ko-KR" dirty="0"/>
              <a:t>document. 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As defined in Selection Procedure document(0238r2), </a:t>
            </a:r>
            <a:r>
              <a:rPr lang="en-GB" altLang="ko-KR" dirty="0" err="1" smtClean="0"/>
              <a:t>TGah</a:t>
            </a:r>
            <a:r>
              <a:rPr lang="en-GB" altLang="ko-KR" dirty="0" smtClean="0"/>
              <a:t> functional requirements document also include evaluation methodology (network simulation scenarios)</a:t>
            </a:r>
          </a:p>
          <a:p>
            <a:pPr lvl="1"/>
            <a:r>
              <a:rPr lang="en-GB" altLang="ko-KR" dirty="0" smtClean="0"/>
              <a:t>They are an small set of very essential and key requirements without which we cannot call the amendment </a:t>
            </a:r>
            <a:r>
              <a:rPr lang="en-GB" altLang="ko-KR" dirty="0" err="1" smtClean="0"/>
              <a:t>TGah</a:t>
            </a:r>
            <a:r>
              <a:rPr lang="en-GB" altLang="ko-KR" dirty="0" smtClean="0"/>
              <a:t>. </a:t>
            </a:r>
          </a:p>
          <a:p>
            <a:pPr lvl="1"/>
            <a:r>
              <a:rPr lang="en-GB" altLang="ko-KR" dirty="0" smtClean="0"/>
              <a:t>Each requirement in the FR-EM document had better be described as a normative text without any specific number as possible.</a:t>
            </a:r>
          </a:p>
          <a:p>
            <a:pPr marL="857250" lvl="2" indent="0">
              <a:buNone/>
            </a:pPr>
            <a:r>
              <a:rPr lang="en-GB" altLang="ko-KR" dirty="0" smtClean="0"/>
              <a:t>			</a:t>
            </a:r>
            <a:endParaRPr lang="ko-KR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19812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Potential Contents of </a:t>
            </a:r>
            <a:br>
              <a:rPr lang="en-US" altLang="ko-KR" dirty="0" smtClean="0"/>
            </a:br>
            <a:r>
              <a:rPr lang="en-US" altLang="ko-KR" dirty="0" err="1" smtClean="0"/>
              <a:t>TGah</a:t>
            </a:r>
            <a:r>
              <a:rPr lang="en-US" altLang="ko-KR" dirty="0" smtClean="0"/>
              <a:t> FR-EM Documents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Requirements Section</a:t>
            </a:r>
          </a:p>
          <a:p>
            <a:pPr lvl="1"/>
            <a:r>
              <a:rPr lang="en-US" altLang="ko-KR" dirty="0" smtClean="0"/>
              <a:t>Elements inherited from the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 PAR document, such as coverage, data rate, WLAN experience, coexistence.</a:t>
            </a:r>
          </a:p>
          <a:p>
            <a:pPr lvl="1"/>
            <a:r>
              <a:rPr lang="en-US" altLang="ko-KR" dirty="0" smtClean="0"/>
              <a:t>Other essential and key requirements element as a brief normative text, without which we cannot name it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Evaluation Methodology Section (depending on CM)</a:t>
            </a:r>
          </a:p>
          <a:p>
            <a:pPr lvl="1"/>
            <a:r>
              <a:rPr lang="en-US" altLang="ko-KR" dirty="0"/>
              <a:t>PHY </a:t>
            </a:r>
            <a:r>
              <a:rPr lang="en-US" altLang="ko-KR" dirty="0" smtClean="0"/>
              <a:t>performance</a:t>
            </a:r>
          </a:p>
          <a:p>
            <a:pPr lvl="1"/>
            <a:r>
              <a:rPr lang="en-US" altLang="ko-KR" dirty="0" smtClean="0"/>
              <a:t>Comparison criteria</a:t>
            </a:r>
          </a:p>
          <a:p>
            <a:pPr lvl="1"/>
            <a:r>
              <a:rPr lang="en-US" altLang="ko-KR" dirty="0" smtClean="0"/>
              <a:t>Traffic model</a:t>
            </a:r>
          </a:p>
          <a:p>
            <a:pPr lvl="1"/>
            <a:r>
              <a:rPr lang="en-US" altLang="ko-KR" dirty="0" smtClean="0"/>
              <a:t>Network </a:t>
            </a:r>
            <a:r>
              <a:rPr lang="en-US" altLang="ko-KR" dirty="0"/>
              <a:t>simulation </a:t>
            </a:r>
            <a:r>
              <a:rPr lang="en-US" altLang="ko-KR" dirty="0" smtClean="0"/>
              <a:t>scenarios</a:t>
            </a:r>
          </a:p>
          <a:p>
            <a:pPr lvl="1"/>
            <a:r>
              <a:rPr lang="en-US" altLang="ko-KR" dirty="0" smtClean="0"/>
              <a:t>And so on.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39251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polls on Requirements Section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As follows: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on Minimal </a:t>
            </a:r>
            <a:r>
              <a:rPr lang="en-US" altLang="ko-KR" dirty="0"/>
              <a:t>S</a:t>
            </a:r>
            <a:r>
              <a:rPr lang="en-US" altLang="ko-KR" dirty="0" smtClean="0"/>
              <a:t>upported Band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ko-KR" sz="2800" dirty="0">
                <a:ea typeface="굴림" charset="-127"/>
              </a:rPr>
              <a:t>Do you support </a:t>
            </a:r>
            <a:r>
              <a:rPr lang="en-US" altLang="ko-KR" sz="2800" dirty="0" smtClean="0">
                <a:ea typeface="굴림" charset="-127"/>
              </a:rPr>
              <a:t>adding </a:t>
            </a:r>
            <a:r>
              <a:rPr lang="en-US" altLang="ko-KR" sz="2800" dirty="0">
                <a:ea typeface="굴림" charset="-127"/>
              </a:rPr>
              <a:t>the following </a:t>
            </a:r>
            <a:r>
              <a:rPr lang="en-US" altLang="ko-KR" sz="2800" dirty="0" smtClean="0">
                <a:ea typeface="굴림" charset="-127"/>
              </a:rPr>
              <a:t>as one of key requirement elements to </a:t>
            </a:r>
            <a:r>
              <a:rPr lang="en-US" altLang="ko-KR" sz="2800" dirty="0">
                <a:ea typeface="굴림" charset="-127"/>
              </a:rPr>
              <a:t>the </a:t>
            </a:r>
            <a:r>
              <a:rPr lang="en-US" altLang="ko-KR" sz="2800" dirty="0" smtClean="0">
                <a:ea typeface="굴림" charset="-127"/>
              </a:rPr>
              <a:t>requirements section in </a:t>
            </a:r>
            <a:r>
              <a:rPr lang="en-US" altLang="ko-KR" sz="2800" dirty="0" err="1" smtClean="0">
                <a:ea typeface="굴림" charset="-127"/>
              </a:rPr>
              <a:t>TGah</a:t>
            </a:r>
            <a:r>
              <a:rPr lang="en-US" altLang="ko-KR" sz="2800" dirty="0" smtClean="0">
                <a:ea typeface="굴림" charset="-127"/>
              </a:rPr>
              <a:t> FR-EM document </a:t>
            </a:r>
            <a:endParaRPr lang="en-US" altLang="ko-KR" sz="2800" dirty="0">
              <a:ea typeface="굴림" charset="-127"/>
            </a:endParaRPr>
          </a:p>
          <a:p>
            <a:pPr lvl="3"/>
            <a:r>
              <a:rPr lang="en-US" altLang="ko-KR" sz="2400" dirty="0"/>
              <a:t>US band </a:t>
            </a:r>
            <a:r>
              <a:rPr lang="en-US" altLang="ko-KR" sz="2400" dirty="0" smtClean="0"/>
              <a:t> (902-928 MHz) for </a:t>
            </a:r>
            <a:r>
              <a:rPr lang="en-US" altLang="ko-KR" sz="2400" dirty="0" err="1" smtClean="0"/>
              <a:t>TGah</a:t>
            </a:r>
            <a:r>
              <a:rPr lang="en-US" altLang="ko-KR" sz="2400" dirty="0" smtClean="0"/>
              <a:t> minimal </a:t>
            </a:r>
            <a:r>
              <a:rPr lang="en-US" altLang="ko-KR" sz="2400" dirty="0"/>
              <a:t>supported </a:t>
            </a:r>
            <a:r>
              <a:rPr lang="en-US" altLang="ko-KR" sz="2400" dirty="0" smtClean="0"/>
              <a:t>band</a:t>
            </a:r>
            <a:endParaRPr lang="en-US" altLang="ko-KR" sz="2400" dirty="0"/>
          </a:p>
          <a:p>
            <a:pPr lvl="3"/>
            <a:endParaRPr lang="en-US" altLang="ko-KR" sz="2800" u="sng" dirty="0"/>
          </a:p>
          <a:p>
            <a:pPr marL="838200" lvl="1" indent="-381000"/>
            <a:r>
              <a:rPr lang="en-US" altLang="ko-KR" sz="2400" dirty="0" smtClean="0">
                <a:ea typeface="굴림" charset="-127"/>
              </a:rPr>
              <a:t>Yes: </a:t>
            </a:r>
            <a:endParaRPr lang="en-US" altLang="ko-KR" sz="2400" dirty="0">
              <a:ea typeface="굴림" charset="-127"/>
            </a:endParaRP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Abstain: </a:t>
            </a:r>
          </a:p>
          <a:p>
            <a:pPr marL="838200" lvl="1" indent="-381000"/>
            <a:endParaRPr lang="en-US" altLang="ko-KR" dirty="0">
              <a:ea typeface="굴림" charset="-127"/>
            </a:endParaRPr>
          </a:p>
          <a:p>
            <a:pPr marL="838200" lvl="1" indent="-381000"/>
            <a:endParaRPr lang="en-US" altLang="ko-KR" dirty="0">
              <a:ea typeface="굴림" charset="-127"/>
            </a:endParaRP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on Coverage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Do you support adding the following as one of key requirement </a:t>
            </a:r>
            <a:r>
              <a:rPr lang="en-US" altLang="ko-KR" sz="2800" dirty="0" smtClean="0">
                <a:ea typeface="굴림" charset="-127"/>
              </a:rPr>
              <a:t>elements </a:t>
            </a:r>
            <a:r>
              <a:rPr lang="en-US" altLang="ko-KR" sz="2800" dirty="0">
                <a:ea typeface="굴림" charset="-127"/>
              </a:rPr>
              <a:t>to the </a:t>
            </a:r>
            <a:r>
              <a:rPr lang="en-US" altLang="ko-KR" sz="2800" dirty="0" smtClean="0">
                <a:ea typeface="굴림" charset="-127"/>
              </a:rPr>
              <a:t>requirements </a:t>
            </a:r>
            <a:r>
              <a:rPr lang="en-US" altLang="ko-KR" sz="2800" dirty="0">
                <a:ea typeface="굴림" charset="-127"/>
              </a:rPr>
              <a:t>section in </a:t>
            </a:r>
            <a:r>
              <a:rPr lang="en-US" altLang="ko-KR" sz="2800" dirty="0" err="1">
                <a:ea typeface="굴림" charset="-127"/>
              </a:rPr>
              <a:t>TGah</a:t>
            </a:r>
            <a:r>
              <a:rPr lang="en-US" altLang="ko-KR" sz="2800" dirty="0">
                <a:ea typeface="굴림" charset="-127"/>
              </a:rPr>
              <a:t> FR-EM document </a:t>
            </a:r>
          </a:p>
          <a:p>
            <a:pPr lvl="3"/>
            <a:r>
              <a:rPr lang="en-US" altLang="ko-KR" sz="2400" dirty="0" smtClean="0"/>
              <a:t>Coverage </a:t>
            </a:r>
            <a:r>
              <a:rPr lang="en-US" altLang="ko-KR" sz="2400" dirty="0" smtClean="0"/>
              <a:t>up to 1km </a:t>
            </a:r>
            <a:r>
              <a:rPr lang="en-US" altLang="ko-KR" sz="2400" dirty="0" smtClean="0"/>
              <a:t>(as </a:t>
            </a:r>
            <a:r>
              <a:rPr lang="en-US" altLang="ko-KR" sz="2400" dirty="0" smtClean="0"/>
              <a:t>described in the PAR </a:t>
            </a:r>
            <a:r>
              <a:rPr lang="en-US" altLang="ko-KR" sz="2400" dirty="0" smtClean="0"/>
              <a:t>document)</a:t>
            </a:r>
          </a:p>
          <a:p>
            <a:pPr lvl="3"/>
            <a:endParaRPr lang="en-US" altLang="ko-KR" sz="2400" dirty="0"/>
          </a:p>
          <a:p>
            <a:pPr marL="838200" lvl="1" indent="-381000"/>
            <a:r>
              <a:rPr lang="en-US" altLang="ko-KR" sz="2400" dirty="0" smtClean="0">
                <a:ea typeface="굴림" charset="-127"/>
              </a:rPr>
              <a:t>Yes</a:t>
            </a:r>
            <a:r>
              <a:rPr lang="en-US" altLang="ko-KR" sz="2400" dirty="0">
                <a:ea typeface="굴림" charset="-127"/>
              </a:rPr>
              <a:t>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No: </a:t>
            </a:r>
          </a:p>
          <a:p>
            <a:pPr marL="838200" lvl="1" indent="-381000"/>
            <a:r>
              <a:rPr lang="en-US" altLang="ko-KR" sz="2400" dirty="0">
                <a:ea typeface="굴림" charset="-127"/>
              </a:rPr>
              <a:t>Abstain: </a:t>
            </a:r>
          </a:p>
          <a:p>
            <a:pPr lvl="3"/>
            <a:endParaRPr lang="en-US" altLang="ko-KR" sz="2000" dirty="0" smtClean="0"/>
          </a:p>
          <a:p>
            <a:pPr lvl="3"/>
            <a:endParaRPr lang="en-US" altLang="ko-KR" sz="1400" dirty="0" smtClean="0"/>
          </a:p>
          <a:p>
            <a:pPr lvl="1"/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Minho Cheong, ETRI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</a:p>
        </p:txBody>
      </p:sp>
    </p:spTree>
    <p:extLst>
      <p:ext uri="{BB962C8B-B14F-4D97-AF65-F5344CB8AC3E}">
        <p14:creationId xmlns:p14="http://schemas.microsoft.com/office/powerpoint/2010/main" val="19445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2687</TotalTime>
  <Words>1102</Words>
  <Application>Microsoft Office PowerPoint</Application>
  <PresentationFormat>화면 슬라이드 쇼(4:3)</PresentationFormat>
  <Paragraphs>210</Paragraphs>
  <Slides>19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1" baseType="lpstr">
      <vt:lpstr>802-11-PathProtection</vt:lpstr>
      <vt:lpstr>Document</vt:lpstr>
      <vt:lpstr>Selection of Key Requirement Elements  for Baseline FR-EM Document</vt:lpstr>
      <vt:lpstr>Abstract</vt:lpstr>
      <vt:lpstr>Background</vt:lpstr>
      <vt:lpstr>Background (2)</vt:lpstr>
      <vt:lpstr>Meaning of Functional Requirements</vt:lpstr>
      <vt:lpstr>Potential Contents of  TGah FR-EM Documents</vt:lpstr>
      <vt:lpstr>Straw polls on Requirements Section</vt:lpstr>
      <vt:lpstr>Straw Poll on Minimal Supported Band </vt:lpstr>
      <vt:lpstr>Straw Poll on Coverage</vt:lpstr>
      <vt:lpstr> Straw Poll on Data Rate</vt:lpstr>
      <vt:lpstr>Straw Poll on Coexistence</vt:lpstr>
      <vt:lpstr>Straw Poll on WLAN User Experience</vt:lpstr>
      <vt:lpstr>Straw Poll on Number of Associations</vt:lpstr>
      <vt:lpstr>Straw Poll on Power Saving</vt:lpstr>
      <vt:lpstr>Straw Poll on Approach for Evaluation Methodology Section</vt:lpstr>
      <vt:lpstr>Straw Poll on Approach for Evaluation Methodology</vt:lpstr>
      <vt:lpstr>Straw Poll on OBSS Scenario</vt:lpstr>
      <vt:lpstr>Summary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Requirements Discussion</dc:title>
  <dc:creator>David Halasz</dc:creator>
  <cp:lastModifiedBy>Minho_v16</cp:lastModifiedBy>
  <cp:revision>224</cp:revision>
  <cp:lastPrinted>1998-02-10T13:28:06Z</cp:lastPrinted>
  <dcterms:created xsi:type="dcterms:W3CDTF">2009-11-09T00:32:22Z</dcterms:created>
  <dcterms:modified xsi:type="dcterms:W3CDTF">2011-05-12T21:07:24Z</dcterms:modified>
</cp:coreProperties>
</file>