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97" r:id="rId2"/>
    <p:sldId id="298" r:id="rId3"/>
    <p:sldId id="300" r:id="rId4"/>
    <p:sldId id="306" r:id="rId5"/>
    <p:sldId id="302" r:id="rId6"/>
    <p:sldId id="304"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notesViewPr>
    <p:cSldViewPr>
      <p:cViewPr varScale="1">
        <p:scale>
          <a:sx n="54" d="100"/>
          <a:sy n="54" d="100"/>
        </p:scale>
        <p:origin x="-2916" y="-102"/>
      </p:cViewPr>
      <p:guideLst>
        <p:guide orient="horz" pos="2923"/>
        <p:guide pos="218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50" charset="-127"/>
              </a:defRPr>
            </a:lvl1pPr>
          </a:lstStyle>
          <a:p>
            <a:r>
              <a:rPr lang="en-US" altLang="ko-KR"/>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50" charset="-127"/>
              </a:defRPr>
            </a:lvl1pPr>
          </a:lstStyle>
          <a:p>
            <a:r>
              <a:rPr lang="en-US" altLang="ko-KR"/>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50" charset="-127"/>
              </a:defRPr>
            </a:lvl1pPr>
          </a:lstStyle>
          <a:p>
            <a:r>
              <a:rPr lang="en-US" altLang="ko-KR"/>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ea typeface="굴림" pitchFamily="50" charset="-127"/>
              </a:defRPr>
            </a:lvl1pPr>
          </a:lstStyle>
          <a:p>
            <a:r>
              <a:rPr lang="en-US" altLang="ko-KR"/>
              <a:t>Page </a:t>
            </a:r>
            <a:fld id="{72284CE3-1265-4269-BAB7-84AED7515B72}"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ltLang="ko-KR">
                <a:ea typeface="굴림" pitchFamily="50"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ko-KR"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50" charset="-127"/>
              </a:defRPr>
            </a:lvl1pPr>
          </a:lstStyle>
          <a:p>
            <a:r>
              <a:rPr lang="en-US" altLang="ko-KR"/>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50" charset="-127"/>
              </a:defRPr>
            </a:lvl1pPr>
          </a:lstStyle>
          <a:p>
            <a:r>
              <a:rPr lang="en-US" altLang="ko-KR"/>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ea typeface="굴림" pitchFamily="50" charset="-127"/>
              </a:defRPr>
            </a:lvl5pPr>
          </a:lstStyle>
          <a:p>
            <a:pPr lvl="4"/>
            <a:r>
              <a:rPr lang="en-US" altLang="ko-KR"/>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50" charset="-127"/>
              </a:defRPr>
            </a:lvl1pPr>
          </a:lstStyle>
          <a:p>
            <a:r>
              <a:rPr lang="en-US" altLang="ko-KR"/>
              <a:t>Page </a:t>
            </a:r>
            <a:fld id="{ADB20508-EEF2-411A-8F56-CA73C2E60E5D}"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ltLang="ko-KR">
                <a:ea typeface="굴림" pitchFamily="50"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ko-KR"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머리글 개체 틀 3"/>
          <p:cNvSpPr>
            <a:spLocks noGrp="1"/>
          </p:cNvSpPr>
          <p:nvPr>
            <p:ph type="hdr" sz="quarter" idx="10"/>
          </p:nvPr>
        </p:nvSpPr>
        <p:spPr/>
        <p:txBody>
          <a:bodyPr/>
          <a:lstStyle/>
          <a:p>
            <a:r>
              <a:rPr lang="en-US" altLang="ko-KR" smtClean="0"/>
              <a:t>doc.: IEEE 802.11-yy/xxxxr0</a:t>
            </a:r>
            <a:endParaRPr lang="en-US" altLang="ko-KR"/>
          </a:p>
        </p:txBody>
      </p:sp>
      <p:sp>
        <p:nvSpPr>
          <p:cNvPr id="5" name="날짜 개체 틀 4"/>
          <p:cNvSpPr>
            <a:spLocks noGrp="1"/>
          </p:cNvSpPr>
          <p:nvPr>
            <p:ph type="dt" idx="11"/>
          </p:nvPr>
        </p:nvSpPr>
        <p:spPr/>
        <p:txBody>
          <a:bodyPr/>
          <a:lstStyle/>
          <a:p>
            <a:r>
              <a:rPr lang="en-US" altLang="ko-KR" smtClean="0"/>
              <a:t>Month Year</a:t>
            </a:r>
            <a:endParaRPr lang="en-US" altLang="ko-KR"/>
          </a:p>
        </p:txBody>
      </p:sp>
      <p:sp>
        <p:nvSpPr>
          <p:cNvPr id="6" name="바닥글 개체 틀 5"/>
          <p:cNvSpPr>
            <a:spLocks noGrp="1"/>
          </p:cNvSpPr>
          <p:nvPr>
            <p:ph type="ftr" sz="quarter" idx="12"/>
          </p:nvPr>
        </p:nvSpPr>
        <p:spPr/>
        <p:txBody>
          <a:bodyPr/>
          <a:lstStyle/>
          <a:p>
            <a:pPr lvl="4"/>
            <a:r>
              <a:rPr lang="en-US" altLang="ko-KR" smtClean="0"/>
              <a:t>John Doe, Some Company</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ADB20508-EEF2-411A-8F56-CA73C2E60E5D}" type="slidenum">
              <a:rPr lang="en-US" altLang="ko-KR" smtClean="0"/>
              <a:pPr/>
              <a:t>6</a:t>
            </a:fld>
            <a:endParaRPr lang="en-US" altLang="ko-K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제목 슬라이드">
    <p:spTree>
      <p:nvGrpSpPr>
        <p:cNvPr id="1" name=""/>
        <p:cNvGrpSpPr/>
        <p:nvPr/>
      </p:nvGrpSpPr>
      <p:grpSpPr>
        <a:xfrm>
          <a:off x="0" y="0"/>
          <a:ext cx="0" cy="0"/>
          <a:chOff x="0" y="0"/>
          <a:chExt cx="0" cy="0"/>
        </a:xfrm>
      </p:grpSpPr>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7" name="날짜 개체 틀 6"/>
          <p:cNvSpPr>
            <a:spLocks noGrp="1"/>
          </p:cNvSpPr>
          <p:nvPr>
            <p:ph type="dt" sz="half" idx="10"/>
          </p:nvPr>
        </p:nvSpPr>
        <p:spPr/>
        <p:txBody>
          <a:bodyPr/>
          <a:lstStyle/>
          <a:p>
            <a:r>
              <a:rPr lang="en-US" altLang="ko-KR" smtClean="0"/>
              <a:t>April 2011</a:t>
            </a:r>
            <a:endParaRPr lang="en-US" altLang="ko-KR" dirty="0"/>
          </a:p>
        </p:txBody>
      </p:sp>
      <p:sp>
        <p:nvSpPr>
          <p:cNvPr id="8" name="슬라이드 번호 개체 틀 7"/>
          <p:cNvSpPr>
            <a:spLocks noGrp="1"/>
          </p:cNvSpPr>
          <p:nvPr>
            <p:ph type="sldNum" sz="quarter" idx="11"/>
          </p:nvPr>
        </p:nvSpPr>
        <p:spPr/>
        <p:txBody>
          <a:bodyPr/>
          <a:lstStyle/>
          <a:p>
            <a:r>
              <a:rPr lang="en-US" altLang="ko-KR" smtClean="0"/>
              <a:t>Slide </a:t>
            </a:r>
            <a:fld id="{30396B19-20EC-4745-82E3-0FB1E68496EA}" type="slidenum">
              <a:rPr lang="en-US" altLang="ko-KR" smtClean="0"/>
              <a:pPr/>
              <a:t>‹#›</a:t>
            </a:fld>
            <a:endParaRPr lang="en-US" altLang="ko-KR"/>
          </a:p>
        </p:txBody>
      </p:sp>
      <p:sp>
        <p:nvSpPr>
          <p:cNvPr id="9" name="바닥글 개체 틀 8"/>
          <p:cNvSpPr>
            <a:spLocks noGrp="1"/>
          </p:cNvSpPr>
          <p:nvPr>
            <p:ph type="ftr" sz="quarter" idx="12"/>
          </p:nvPr>
        </p:nvSpPr>
        <p:spPr>
          <a:xfrm>
            <a:off x="6753421" y="6530482"/>
            <a:ext cx="1790555" cy="184666"/>
          </a:xfrm>
        </p:spPr>
        <p:txBody>
          <a:bodyPr/>
          <a:lstStyle/>
          <a:p>
            <a:r>
              <a:rPr lang="en-US" altLang="ko-KR" dirty="0" smtClean="0"/>
              <a:t>Eunsun Kim, LG Electronics</a:t>
            </a:r>
            <a:endParaRPr lang="en-US" altLang="ko-KR" dirty="0"/>
          </a:p>
        </p:txBody>
      </p:sp>
      <p:sp>
        <p:nvSpPr>
          <p:cNvPr id="10" name="제목 9"/>
          <p:cNvSpPr>
            <a:spLocks noGrp="1"/>
          </p:cNvSpPr>
          <p:nvPr>
            <p:ph type="title"/>
          </p:nvPr>
        </p:nvSpPr>
        <p:spPr/>
        <p:txBody>
          <a:bodyPr/>
          <a:lstStyle/>
          <a:p>
            <a:r>
              <a:rPr lang="ko-KR" altLang="en-US" smtClean="0"/>
              <a:t>마스터 제목 스타일 편집</a:t>
            </a:r>
            <a:endParaRPr lang="ko-K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a:xfrm>
            <a:off x="696913" y="334963"/>
            <a:ext cx="1032399" cy="276999"/>
          </a:xfrm>
        </p:spPr>
        <p:txBody>
          <a:bodyPr/>
          <a:lstStyle>
            <a:lvl1pPr>
              <a:defRPr/>
            </a:lvl1pPr>
          </a:lstStyle>
          <a:p>
            <a:r>
              <a:rPr lang="en-US" altLang="ko-KR" smtClean="0"/>
              <a:t>April 2011</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0EB21791-44B4-4C42-A071-6F0A893ABF2A}" type="slidenum">
              <a:rPr lang="en-US" altLang="ko-KR"/>
              <a:pPr/>
              <a:t>‹#›</a:t>
            </a:fld>
            <a:endParaRPr lang="en-US" altLang="ko-KR"/>
          </a:p>
        </p:txBody>
      </p:sp>
      <p:sp>
        <p:nvSpPr>
          <p:cNvPr id="7" name="Rectangle 5"/>
          <p:cNvSpPr>
            <a:spLocks noGrp="1" noChangeArrowheads="1"/>
          </p:cNvSpPr>
          <p:nvPr>
            <p:ph type="ftr" sz="quarter" idx="3"/>
          </p:nvPr>
        </p:nvSpPr>
        <p:spPr bwMode="auto">
          <a:xfrm>
            <a:off x="6753411" y="6530482"/>
            <a:ext cx="179055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굴림" pitchFamily="50" charset="-127"/>
              </a:defRPr>
            </a:lvl1pPr>
          </a:lstStyle>
          <a:p>
            <a:r>
              <a:rPr lang="en-US" altLang="ko-KR" dirty="0" smtClean="0"/>
              <a:t>Eunsun Kim, LG Electronics</a:t>
            </a:r>
            <a:endParaRPr lang="en-US" altLang="ko-K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세로 제목 및 텍스트">
    <p:spTree>
      <p:nvGrpSpPr>
        <p:cNvPr id="1" name=""/>
        <p:cNvGrpSpPr/>
        <p:nvPr/>
      </p:nvGrpSpPr>
      <p:grpSpPr>
        <a:xfrm>
          <a:off x="0" y="0"/>
          <a:ext cx="0" cy="0"/>
          <a:chOff x="0" y="0"/>
          <a:chExt cx="0" cy="0"/>
        </a:xfrm>
      </p:grpSpPr>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8" name="날짜 개체 틀 7"/>
          <p:cNvSpPr>
            <a:spLocks noGrp="1"/>
          </p:cNvSpPr>
          <p:nvPr>
            <p:ph type="dt" sz="half" idx="10"/>
          </p:nvPr>
        </p:nvSpPr>
        <p:spPr/>
        <p:txBody>
          <a:bodyPr/>
          <a:lstStyle/>
          <a:p>
            <a:r>
              <a:rPr lang="en-US" altLang="ko-KR" smtClean="0"/>
              <a:t>April 2011</a:t>
            </a:r>
            <a:endParaRPr lang="en-US" altLang="ko-KR" dirty="0"/>
          </a:p>
        </p:txBody>
      </p:sp>
      <p:sp>
        <p:nvSpPr>
          <p:cNvPr id="9" name="슬라이드 번호 개체 틀 8"/>
          <p:cNvSpPr>
            <a:spLocks noGrp="1"/>
          </p:cNvSpPr>
          <p:nvPr>
            <p:ph type="sldNum" sz="quarter" idx="11"/>
          </p:nvPr>
        </p:nvSpPr>
        <p:spPr/>
        <p:txBody>
          <a:bodyPr/>
          <a:lstStyle/>
          <a:p>
            <a:r>
              <a:rPr lang="en-US" altLang="ko-KR" smtClean="0"/>
              <a:t>Slide </a:t>
            </a:r>
            <a:fld id="{30396B19-20EC-4745-82E3-0FB1E68496EA}" type="slidenum">
              <a:rPr lang="en-US" altLang="ko-KR" smtClean="0"/>
              <a:pPr/>
              <a:t>‹#›</a:t>
            </a:fld>
            <a:endParaRPr lang="en-US" altLang="ko-KR"/>
          </a:p>
        </p:txBody>
      </p:sp>
      <p:sp>
        <p:nvSpPr>
          <p:cNvPr id="10" name="바닥글 개체 틀 9"/>
          <p:cNvSpPr>
            <a:spLocks noGrp="1"/>
          </p:cNvSpPr>
          <p:nvPr>
            <p:ph type="ftr" sz="quarter" idx="12"/>
          </p:nvPr>
        </p:nvSpPr>
        <p:spPr>
          <a:xfrm>
            <a:off x="6853411" y="6530482"/>
            <a:ext cx="1790555" cy="184666"/>
          </a:xfrm>
        </p:spPr>
        <p:txBody>
          <a:bodyPr/>
          <a:lstStyle/>
          <a:p>
            <a:r>
              <a:rPr lang="en-US" altLang="ko-KR" dirty="0" smtClean="0"/>
              <a:t>Eunsun Kim, LG Electronics</a:t>
            </a:r>
            <a:endParaRPr lang="en-US" altLang="ko-KR" dirty="0"/>
          </a:p>
        </p:txBody>
      </p:sp>
      <p:sp>
        <p:nvSpPr>
          <p:cNvPr id="11" name="제목 10"/>
          <p:cNvSpPr>
            <a:spLocks noGrp="1"/>
          </p:cNvSpPr>
          <p:nvPr>
            <p:ph type="title"/>
          </p:nvPr>
        </p:nvSpPr>
        <p:spPr/>
        <p:txBody>
          <a:bodyPr/>
          <a:lstStyle/>
          <a:p>
            <a:r>
              <a:rPr lang="ko-KR" altLang="en-US" smtClean="0"/>
              <a:t>마스터 제목 스타일 편집</a:t>
            </a:r>
            <a:endParaRPr lang="ko-K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날짜 개체 틀 3"/>
          <p:cNvSpPr>
            <a:spLocks noGrp="1"/>
          </p:cNvSpPr>
          <p:nvPr>
            <p:ph type="dt" sz="half" idx="10"/>
          </p:nvPr>
        </p:nvSpPr>
        <p:spPr>
          <a:xfrm>
            <a:off x="696913" y="334963"/>
            <a:ext cx="1032399" cy="276999"/>
          </a:xfrm>
        </p:spPr>
        <p:txBody>
          <a:bodyPr/>
          <a:lstStyle>
            <a:lvl1pPr>
              <a:defRPr/>
            </a:lvl1pPr>
          </a:lstStyle>
          <a:p>
            <a:r>
              <a:rPr lang="en-US" altLang="ko-KR" smtClean="0"/>
              <a:t>April 2011</a:t>
            </a:r>
            <a:endParaRPr lang="en-US" altLang="ko-KR" dirty="0"/>
          </a:p>
        </p:txBody>
      </p:sp>
      <p:sp>
        <p:nvSpPr>
          <p:cNvPr id="5" name="바닥글 개체 틀 4"/>
          <p:cNvSpPr>
            <a:spLocks noGrp="1"/>
          </p:cNvSpPr>
          <p:nvPr>
            <p:ph type="ftr" sz="quarter" idx="11"/>
          </p:nvPr>
        </p:nvSpPr>
        <p:spPr>
          <a:xfrm>
            <a:off x="6753426" y="6572272"/>
            <a:ext cx="1790555" cy="184666"/>
          </a:xfrm>
        </p:spPr>
        <p:txBody>
          <a:bodyPr/>
          <a:lstStyle>
            <a:lvl1pPr>
              <a:defRPr/>
            </a:lvl1pPr>
          </a:lstStyle>
          <a:p>
            <a:r>
              <a:rPr lang="en-US" altLang="ko-KR" dirty="0" smtClean="0"/>
              <a:t>Eunsun Kim, LG Electronics</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98EEF231-D293-4A2A-ACF6-92C3F4EC4CD6}" type="slidenum">
              <a:rPr lang="en-US" altLang="ko-K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날짜 개체 틀 3"/>
          <p:cNvSpPr>
            <a:spLocks noGrp="1"/>
          </p:cNvSpPr>
          <p:nvPr>
            <p:ph type="dt" sz="half" idx="10"/>
          </p:nvPr>
        </p:nvSpPr>
        <p:spPr>
          <a:xfrm>
            <a:off x="696913" y="334963"/>
            <a:ext cx="1032399" cy="276999"/>
          </a:xfrm>
        </p:spPr>
        <p:txBody>
          <a:bodyPr/>
          <a:lstStyle>
            <a:lvl1pPr>
              <a:defRPr/>
            </a:lvl1pPr>
          </a:lstStyle>
          <a:p>
            <a:r>
              <a:rPr lang="en-US" altLang="ko-KR" smtClean="0"/>
              <a:t>April 2011</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90389367-9416-4E1E-867C-28E6D714196A}" type="slidenum">
              <a:rPr lang="en-US" altLang="ko-KR"/>
              <a:pPr/>
              <a:t>‹#›</a:t>
            </a:fld>
            <a:endParaRPr lang="en-US" altLang="ko-KR"/>
          </a:p>
        </p:txBody>
      </p:sp>
      <p:sp>
        <p:nvSpPr>
          <p:cNvPr id="7" name="Rectangle 5"/>
          <p:cNvSpPr>
            <a:spLocks noGrp="1" noChangeArrowheads="1"/>
          </p:cNvSpPr>
          <p:nvPr>
            <p:ph type="ftr" sz="quarter" idx="3"/>
          </p:nvPr>
        </p:nvSpPr>
        <p:spPr bwMode="auto">
          <a:xfrm>
            <a:off x="6765043" y="6572272"/>
            <a:ext cx="179055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굴림" pitchFamily="50" charset="-127"/>
              </a:defRPr>
            </a:lvl1pPr>
          </a:lstStyle>
          <a:p>
            <a:r>
              <a:rPr lang="en-US" altLang="ko-KR" dirty="0" smtClean="0"/>
              <a:t>Eunsun Kim, LG Electronics</a:t>
            </a:r>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a:xfrm>
            <a:off x="696913" y="334963"/>
            <a:ext cx="1032399" cy="276999"/>
          </a:xfrm>
        </p:spPr>
        <p:txBody>
          <a:bodyPr/>
          <a:lstStyle>
            <a:lvl1pPr>
              <a:defRPr/>
            </a:lvl1pPr>
          </a:lstStyle>
          <a:p>
            <a:r>
              <a:rPr lang="en-US" altLang="ko-KR" smtClean="0"/>
              <a:t>April 2011</a:t>
            </a:r>
            <a:endParaRPr lang="en-US" altLang="ko-KR" dirty="0"/>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DA304655-6456-458C-92A0-BA5CC501442E}" type="slidenum">
              <a:rPr lang="en-US" altLang="ko-KR"/>
              <a:pPr/>
              <a:t>‹#›</a:t>
            </a:fld>
            <a:endParaRPr lang="en-US" altLang="ko-KR"/>
          </a:p>
        </p:txBody>
      </p:sp>
      <p:sp>
        <p:nvSpPr>
          <p:cNvPr id="8" name="Rectangle 5"/>
          <p:cNvSpPr>
            <a:spLocks noGrp="1" noChangeArrowheads="1"/>
          </p:cNvSpPr>
          <p:nvPr>
            <p:ph type="ftr" sz="quarter" idx="3"/>
          </p:nvPr>
        </p:nvSpPr>
        <p:spPr bwMode="auto">
          <a:xfrm>
            <a:off x="6753411" y="6530482"/>
            <a:ext cx="179055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굴림" pitchFamily="50" charset="-127"/>
              </a:defRPr>
            </a:lvl1pPr>
          </a:lstStyle>
          <a:p>
            <a:r>
              <a:rPr lang="en-US" altLang="ko-KR" dirty="0" smtClean="0"/>
              <a:t>Eunsun Kim, LG Electronics</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857240"/>
            <a:ext cx="8229600" cy="1143000"/>
          </a:xfrm>
        </p:spPr>
        <p:txBody>
          <a:bodyPr/>
          <a:lstStyle>
            <a:lvl1pPr>
              <a:defRPr/>
            </a:lvl1pPr>
          </a:lstStyle>
          <a:p>
            <a:r>
              <a:rPr lang="ko-KR" altLang="en-US" smtClean="0"/>
              <a:t>마스터 제목 스타일 편집</a:t>
            </a:r>
            <a:endParaRPr lang="ko-KR" altLang="en-US"/>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a:xfrm>
            <a:off x="696913" y="334963"/>
            <a:ext cx="1032399" cy="276999"/>
          </a:xfrm>
        </p:spPr>
        <p:txBody>
          <a:bodyPr/>
          <a:lstStyle>
            <a:lvl1pPr>
              <a:defRPr/>
            </a:lvl1pPr>
          </a:lstStyle>
          <a:p>
            <a:r>
              <a:rPr lang="en-US" altLang="ko-KR" smtClean="0"/>
              <a:t>April 2011</a:t>
            </a:r>
            <a:endParaRPr lang="en-US" altLang="ko-KR" dirty="0"/>
          </a:p>
        </p:txBody>
      </p:sp>
      <p:sp>
        <p:nvSpPr>
          <p:cNvPr id="9" name="슬라이드 번호 개체 틀 8"/>
          <p:cNvSpPr>
            <a:spLocks noGrp="1"/>
          </p:cNvSpPr>
          <p:nvPr>
            <p:ph type="sldNum" sz="quarter" idx="12"/>
          </p:nvPr>
        </p:nvSpPr>
        <p:spPr/>
        <p:txBody>
          <a:bodyPr/>
          <a:lstStyle>
            <a:lvl1pPr>
              <a:defRPr/>
            </a:lvl1pPr>
          </a:lstStyle>
          <a:p>
            <a:r>
              <a:rPr lang="en-US" altLang="ko-KR"/>
              <a:t>Slide </a:t>
            </a:r>
            <a:fld id="{0551E44C-CE20-4294-AFED-4B54EA57CC3E}" type="slidenum">
              <a:rPr lang="en-US" altLang="ko-KR"/>
              <a:pPr/>
              <a:t>‹#›</a:t>
            </a:fld>
            <a:endParaRPr lang="en-US" altLang="ko-KR"/>
          </a:p>
        </p:txBody>
      </p:sp>
      <p:sp>
        <p:nvSpPr>
          <p:cNvPr id="10" name="Rectangle 5"/>
          <p:cNvSpPr>
            <a:spLocks noGrp="1" noChangeArrowheads="1"/>
          </p:cNvSpPr>
          <p:nvPr>
            <p:ph type="ftr" sz="quarter" idx="3"/>
          </p:nvPr>
        </p:nvSpPr>
        <p:spPr bwMode="auto">
          <a:xfrm>
            <a:off x="6753411" y="6572272"/>
            <a:ext cx="179055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굴림" pitchFamily="50" charset="-127"/>
              </a:defRPr>
            </a:lvl1pPr>
          </a:lstStyle>
          <a:p>
            <a:r>
              <a:rPr lang="en-US" altLang="ko-KR" dirty="0" smtClean="0"/>
              <a:t>Eunsun Kim, LG Electronics</a:t>
            </a:r>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a:xfrm>
            <a:off x="696913" y="334963"/>
            <a:ext cx="1032399" cy="276999"/>
          </a:xfrm>
        </p:spPr>
        <p:txBody>
          <a:bodyPr/>
          <a:lstStyle>
            <a:lvl1pPr>
              <a:defRPr/>
            </a:lvl1pPr>
          </a:lstStyle>
          <a:p>
            <a:r>
              <a:rPr lang="en-US" altLang="ko-KR" smtClean="0"/>
              <a:t>April 2011</a:t>
            </a:r>
            <a:endParaRPr lang="en-US" altLang="ko-KR" dirty="0"/>
          </a:p>
        </p:txBody>
      </p:sp>
      <p:sp>
        <p:nvSpPr>
          <p:cNvPr id="5" name="슬라이드 번호 개체 틀 4"/>
          <p:cNvSpPr>
            <a:spLocks noGrp="1"/>
          </p:cNvSpPr>
          <p:nvPr>
            <p:ph type="sldNum" sz="quarter" idx="12"/>
          </p:nvPr>
        </p:nvSpPr>
        <p:spPr/>
        <p:txBody>
          <a:bodyPr/>
          <a:lstStyle>
            <a:lvl1pPr>
              <a:defRPr/>
            </a:lvl1pPr>
          </a:lstStyle>
          <a:p>
            <a:r>
              <a:rPr lang="en-US" altLang="ko-KR"/>
              <a:t>Slide </a:t>
            </a:r>
            <a:fld id="{F652AD04-4F2A-45D4-947D-B7637BB5F891}" type="slidenum">
              <a:rPr lang="en-US" altLang="ko-KR"/>
              <a:pPr/>
              <a:t>‹#›</a:t>
            </a:fld>
            <a:endParaRPr lang="en-US" altLang="ko-KR"/>
          </a:p>
        </p:txBody>
      </p:sp>
      <p:sp>
        <p:nvSpPr>
          <p:cNvPr id="6" name="Rectangle 5"/>
          <p:cNvSpPr>
            <a:spLocks noGrp="1" noChangeArrowheads="1"/>
          </p:cNvSpPr>
          <p:nvPr>
            <p:ph type="ftr" sz="quarter" idx="3"/>
          </p:nvPr>
        </p:nvSpPr>
        <p:spPr bwMode="auto">
          <a:xfrm>
            <a:off x="6846384" y="6475413"/>
            <a:ext cx="16975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굴림" pitchFamily="50" charset="-127"/>
              </a:defRPr>
            </a:lvl1pPr>
          </a:lstStyle>
          <a:p>
            <a:r>
              <a:rPr lang="en-US" altLang="ko-KR" smtClean="0"/>
              <a:t>Eunsun Kim, LG Electronics</a:t>
            </a:r>
            <a:endParaRPr lang="en-US" altLang="ko-K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a:xfrm>
            <a:off x="696913" y="334963"/>
            <a:ext cx="1032399" cy="276999"/>
          </a:xfrm>
        </p:spPr>
        <p:txBody>
          <a:bodyPr/>
          <a:lstStyle>
            <a:lvl1pPr>
              <a:defRPr/>
            </a:lvl1pPr>
          </a:lstStyle>
          <a:p>
            <a:r>
              <a:rPr lang="en-US" altLang="ko-KR" smtClean="0"/>
              <a:t>April 2011</a:t>
            </a:r>
            <a:endParaRPr lang="en-US" altLang="ko-KR" dirty="0"/>
          </a:p>
        </p:txBody>
      </p:sp>
      <p:sp>
        <p:nvSpPr>
          <p:cNvPr id="4" name="슬라이드 번호 개체 틀 3"/>
          <p:cNvSpPr>
            <a:spLocks noGrp="1"/>
          </p:cNvSpPr>
          <p:nvPr>
            <p:ph type="sldNum" sz="quarter" idx="12"/>
          </p:nvPr>
        </p:nvSpPr>
        <p:spPr/>
        <p:txBody>
          <a:bodyPr/>
          <a:lstStyle>
            <a:lvl1pPr>
              <a:defRPr/>
            </a:lvl1pPr>
          </a:lstStyle>
          <a:p>
            <a:r>
              <a:rPr lang="en-US" altLang="ko-KR"/>
              <a:t>Slide </a:t>
            </a:r>
            <a:fld id="{312CD253-956F-4C3E-BDA4-86AE9541B528}" type="slidenum">
              <a:rPr lang="en-US" altLang="ko-KR"/>
              <a:pPr/>
              <a:t>‹#›</a:t>
            </a:fld>
            <a:endParaRPr lang="en-US" altLang="ko-KR"/>
          </a:p>
        </p:txBody>
      </p:sp>
      <p:sp>
        <p:nvSpPr>
          <p:cNvPr id="5" name="Rectangle 5"/>
          <p:cNvSpPr>
            <a:spLocks noGrp="1" noChangeArrowheads="1"/>
          </p:cNvSpPr>
          <p:nvPr>
            <p:ph type="ftr" sz="quarter" idx="3"/>
          </p:nvPr>
        </p:nvSpPr>
        <p:spPr bwMode="auto">
          <a:xfrm>
            <a:off x="6753411" y="6500834"/>
            <a:ext cx="179055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굴림" pitchFamily="50" charset="-127"/>
              </a:defRPr>
            </a:lvl1pPr>
          </a:lstStyle>
          <a:p>
            <a:r>
              <a:rPr lang="en-US" altLang="ko-KR" dirty="0" smtClean="0"/>
              <a:t>Eunsun Kim, LG Electronics</a:t>
            </a:r>
            <a:endParaRPr lang="en-US" altLang="ko-K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714356"/>
            <a:ext cx="3008313" cy="720744"/>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785794"/>
            <a:ext cx="5111750" cy="534036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a:xfrm>
            <a:off x="696913" y="334963"/>
            <a:ext cx="1032399" cy="276999"/>
          </a:xfrm>
        </p:spPr>
        <p:txBody>
          <a:bodyPr/>
          <a:lstStyle>
            <a:lvl1pPr>
              <a:defRPr/>
            </a:lvl1pPr>
          </a:lstStyle>
          <a:p>
            <a:r>
              <a:rPr lang="en-US" altLang="ko-KR" smtClean="0"/>
              <a:t>April 2011</a:t>
            </a:r>
            <a:endParaRPr lang="en-US" altLang="ko-KR" dirty="0"/>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DA57ED91-4C5E-41F9-B688-F91ECA42E21B}" type="slidenum">
              <a:rPr lang="en-US" altLang="ko-KR"/>
              <a:pPr/>
              <a:t>‹#›</a:t>
            </a:fld>
            <a:endParaRPr lang="en-US" altLang="ko-KR"/>
          </a:p>
        </p:txBody>
      </p:sp>
      <p:sp>
        <p:nvSpPr>
          <p:cNvPr id="8" name="Rectangle 5"/>
          <p:cNvSpPr>
            <a:spLocks noGrp="1" noChangeArrowheads="1"/>
          </p:cNvSpPr>
          <p:nvPr>
            <p:ph type="ftr" sz="quarter" idx="3"/>
          </p:nvPr>
        </p:nvSpPr>
        <p:spPr bwMode="auto">
          <a:xfrm>
            <a:off x="6846384" y="6475413"/>
            <a:ext cx="16975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굴림" pitchFamily="50" charset="-127"/>
              </a:defRPr>
            </a:lvl1pPr>
          </a:lstStyle>
          <a:p>
            <a:r>
              <a:rPr lang="en-US" altLang="ko-KR" smtClean="0"/>
              <a:t>Eunsun Kim, LG Electronics</a:t>
            </a:r>
            <a:endParaRPr lang="en-US" altLang="ko-K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ko-KR" altLang="en-US" smtClean="0"/>
              <a:t>그림을 추가하려면 아이콘을 클릭하십시오</a:t>
            </a:r>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a:xfrm>
            <a:off x="696913" y="334963"/>
            <a:ext cx="1032399" cy="276999"/>
          </a:xfrm>
        </p:spPr>
        <p:txBody>
          <a:bodyPr/>
          <a:lstStyle>
            <a:lvl1pPr>
              <a:defRPr/>
            </a:lvl1pPr>
          </a:lstStyle>
          <a:p>
            <a:r>
              <a:rPr lang="en-US" altLang="ko-KR" smtClean="0"/>
              <a:t>April 2011</a:t>
            </a:r>
            <a:endParaRPr lang="en-US" altLang="ko-KR" dirty="0"/>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4E47CAC3-7E77-49BB-A47D-FA4DF1EA687B}" type="slidenum">
              <a:rPr lang="en-US" altLang="ko-KR"/>
              <a:pPr/>
              <a:t>‹#›</a:t>
            </a:fld>
            <a:endParaRPr lang="en-US" altLang="ko-KR"/>
          </a:p>
        </p:txBody>
      </p:sp>
      <p:sp>
        <p:nvSpPr>
          <p:cNvPr id="8" name="Rectangle 5"/>
          <p:cNvSpPr>
            <a:spLocks noGrp="1" noChangeArrowheads="1"/>
          </p:cNvSpPr>
          <p:nvPr>
            <p:ph type="ftr" sz="quarter" idx="3"/>
          </p:nvPr>
        </p:nvSpPr>
        <p:spPr bwMode="auto">
          <a:xfrm>
            <a:off x="6846384" y="6475413"/>
            <a:ext cx="16975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굴림" pitchFamily="50" charset="-127"/>
              </a:defRPr>
            </a:lvl1pPr>
          </a:lstStyle>
          <a:p>
            <a:r>
              <a:rPr lang="en-US" altLang="ko-KR" smtClean="0"/>
              <a:t>Eunsun Kim, LG Electronics</a:t>
            </a:r>
            <a:endParaRPr lang="en-US" altLang="ko-K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ko-KR" altLang="en-US" smtClean="0"/>
              <a:t>마스터 제목 스타일 편집</a:t>
            </a:r>
            <a:endParaRPr lang="en-US" altLang="ko-KR"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ltLang="ko-KR" smtClean="0"/>
          </a:p>
        </p:txBody>
      </p:sp>
      <p:sp>
        <p:nvSpPr>
          <p:cNvPr id="1028" name="Rectangle 4"/>
          <p:cNvSpPr>
            <a:spLocks noGrp="1" noChangeArrowheads="1"/>
          </p:cNvSpPr>
          <p:nvPr>
            <p:ph type="dt" sz="half" idx="2"/>
          </p:nvPr>
        </p:nvSpPr>
        <p:spPr bwMode="auto">
          <a:xfrm>
            <a:off x="696913" y="334963"/>
            <a:ext cx="103239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ea typeface="굴림" pitchFamily="50" charset="-127"/>
              </a:defRPr>
            </a:lvl1pPr>
          </a:lstStyle>
          <a:p>
            <a:r>
              <a:rPr lang="en-US" altLang="ko-KR" dirty="0" smtClean="0"/>
              <a:t>April 2011</a:t>
            </a:r>
            <a:endParaRPr lang="en-US" altLang="ko-KR" dirty="0"/>
          </a:p>
        </p:txBody>
      </p:sp>
      <p:sp>
        <p:nvSpPr>
          <p:cNvPr id="1029" name="Rectangle 5"/>
          <p:cNvSpPr>
            <a:spLocks noGrp="1" noChangeArrowheads="1"/>
          </p:cNvSpPr>
          <p:nvPr>
            <p:ph type="ftr" sz="quarter" idx="3"/>
          </p:nvPr>
        </p:nvSpPr>
        <p:spPr bwMode="auto">
          <a:xfrm>
            <a:off x="6753421" y="6475413"/>
            <a:ext cx="179055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굴림" pitchFamily="50" charset="-127"/>
              </a:defRPr>
            </a:lvl1pPr>
          </a:lstStyle>
          <a:p>
            <a:r>
              <a:rPr lang="en-US" altLang="ko-KR" dirty="0" smtClean="0"/>
              <a:t>Eunsun Kim, LG Electronics</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r>
              <a:rPr lang="en-US" altLang="ko-KR"/>
              <a:t>Slide </a:t>
            </a:r>
            <a:fld id="{30396B19-20EC-4745-82E3-0FB1E68496EA}" type="slidenum">
              <a:rPr lang="en-US" altLang="ko-KR"/>
              <a:pPr/>
              <a:t>‹#›</a:t>
            </a:fld>
            <a:endParaRPr lang="en-US" altLang="ko-KR"/>
          </a:p>
        </p:txBody>
      </p:sp>
      <p:sp>
        <p:nvSpPr>
          <p:cNvPr id="1031" name="Rectangle 7"/>
          <p:cNvSpPr>
            <a:spLocks noChangeArrowheads="1"/>
          </p:cNvSpPr>
          <p:nvPr/>
        </p:nvSpPr>
        <p:spPr bwMode="auto">
          <a:xfrm>
            <a:off x="5175256" y="334963"/>
            <a:ext cx="3270254" cy="276999"/>
          </a:xfrm>
          <a:prstGeom prst="rect">
            <a:avLst/>
          </a:prstGeom>
          <a:noFill/>
          <a:ln w="9525">
            <a:noFill/>
            <a:miter lim="800000"/>
            <a:headEnd/>
            <a:tailEnd/>
          </a:ln>
          <a:effectLst/>
        </p:spPr>
        <p:txBody>
          <a:bodyPr wrap="none" lIns="0" tIns="0" rIns="0" bIns="0" anchor="b">
            <a:spAutoFit/>
          </a:bodyPr>
          <a:lstStyle/>
          <a:p>
            <a:pPr marL="457200" lvl="4" algn="r"/>
            <a:r>
              <a:rPr lang="en-US" altLang="ko-KR" sz="1800" b="1" dirty="0">
                <a:ea typeface="굴림" pitchFamily="50" charset="-127"/>
              </a:rPr>
              <a:t>doc.: IEEE </a:t>
            </a:r>
            <a:r>
              <a:rPr lang="en-US" altLang="ko-KR" sz="1800" b="1" dirty="0" smtClean="0">
                <a:ea typeface="굴림" pitchFamily="50" charset="-127"/>
              </a:rPr>
              <a:t>802.11-11/0571r0</a:t>
            </a:r>
            <a:endParaRPr lang="en-US" altLang="ko-KR" sz="18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r>
              <a:rPr lang="en-US" altLang="ko-KR" dirty="0" smtClean="0"/>
              <a:t> </a:t>
            </a:r>
            <a:endParaRPr lang="ko-KR"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latinLnBrk="1" hangingPunct="1">
        <a:spcBef>
          <a:spcPct val="0"/>
        </a:spcBef>
        <a:spcAft>
          <a:spcPct val="0"/>
        </a:spcAft>
        <a:defRPr sz="3200" b="1">
          <a:solidFill>
            <a:schemeClr val="tx2"/>
          </a:solidFill>
          <a:latin typeface="+mj-lt"/>
          <a:ea typeface="+mj-ea"/>
          <a:cs typeface="+mj-cs"/>
        </a:defRPr>
      </a:lvl1pPr>
      <a:lvl2pPr algn="ctr" rtl="0" eaLnBrk="1" fontAlgn="base" latinLnBrk="1" hangingPunct="1">
        <a:spcBef>
          <a:spcPct val="0"/>
        </a:spcBef>
        <a:spcAft>
          <a:spcPct val="0"/>
        </a:spcAft>
        <a:defRPr sz="3200" b="1">
          <a:solidFill>
            <a:schemeClr val="tx2"/>
          </a:solidFill>
          <a:latin typeface="Times New Roman" pitchFamily="18" charset="0"/>
        </a:defRPr>
      </a:lvl2pPr>
      <a:lvl3pPr algn="ctr" rtl="0" eaLnBrk="1" fontAlgn="base" latinLnBrk="1" hangingPunct="1">
        <a:spcBef>
          <a:spcPct val="0"/>
        </a:spcBef>
        <a:spcAft>
          <a:spcPct val="0"/>
        </a:spcAft>
        <a:defRPr sz="3200" b="1">
          <a:solidFill>
            <a:schemeClr val="tx2"/>
          </a:solidFill>
          <a:latin typeface="Times New Roman" pitchFamily="18" charset="0"/>
        </a:defRPr>
      </a:lvl3pPr>
      <a:lvl4pPr algn="ctr" rtl="0" eaLnBrk="1" fontAlgn="base" latinLnBrk="1" hangingPunct="1">
        <a:spcBef>
          <a:spcPct val="0"/>
        </a:spcBef>
        <a:spcAft>
          <a:spcPct val="0"/>
        </a:spcAft>
        <a:defRPr sz="3200" b="1">
          <a:solidFill>
            <a:schemeClr val="tx2"/>
          </a:solidFill>
          <a:latin typeface="Times New Roman" pitchFamily="18" charset="0"/>
        </a:defRPr>
      </a:lvl4pPr>
      <a:lvl5pPr algn="ctr" rtl="0" eaLnBrk="1" fontAlgn="base" latinLnBrk="1" hangingPunct="1">
        <a:spcBef>
          <a:spcPct val="0"/>
        </a:spcBef>
        <a:spcAft>
          <a:spcPct val="0"/>
        </a:spcAft>
        <a:defRPr sz="3200" b="1">
          <a:solidFill>
            <a:schemeClr val="tx2"/>
          </a:solidFill>
          <a:latin typeface="Times New Roman" pitchFamily="18" charset="0"/>
        </a:defRPr>
      </a:lvl5pPr>
      <a:lvl6pPr marL="457200" algn="ctr" rtl="0" eaLnBrk="1" fontAlgn="base" latinLnBrk="1" hangingPunct="1">
        <a:spcBef>
          <a:spcPct val="0"/>
        </a:spcBef>
        <a:spcAft>
          <a:spcPct val="0"/>
        </a:spcAft>
        <a:defRPr sz="3200" b="1">
          <a:solidFill>
            <a:schemeClr val="tx2"/>
          </a:solidFill>
          <a:latin typeface="Times New Roman" pitchFamily="18" charset="0"/>
        </a:defRPr>
      </a:lvl6pPr>
      <a:lvl7pPr marL="914400" algn="ctr" rtl="0" eaLnBrk="1" fontAlgn="base" latinLnBrk="1" hangingPunct="1">
        <a:spcBef>
          <a:spcPct val="0"/>
        </a:spcBef>
        <a:spcAft>
          <a:spcPct val="0"/>
        </a:spcAft>
        <a:defRPr sz="3200" b="1">
          <a:solidFill>
            <a:schemeClr val="tx2"/>
          </a:solidFill>
          <a:latin typeface="Times New Roman" pitchFamily="18" charset="0"/>
        </a:defRPr>
      </a:lvl7pPr>
      <a:lvl8pPr marL="1371600" algn="ctr" rtl="0" eaLnBrk="1" fontAlgn="base" latinLnBrk="1" hangingPunct="1">
        <a:spcBef>
          <a:spcPct val="0"/>
        </a:spcBef>
        <a:spcAft>
          <a:spcPct val="0"/>
        </a:spcAft>
        <a:defRPr sz="3200" b="1">
          <a:solidFill>
            <a:schemeClr val="tx2"/>
          </a:solidFill>
          <a:latin typeface="Times New Roman" pitchFamily="18" charset="0"/>
        </a:defRPr>
      </a:lvl8pPr>
      <a:lvl9pPr marL="1828800" algn="ctr" rtl="0" eaLnBrk="1" fontAlgn="base" latinLnBrk="1"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latinLnBrk="1"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000">
          <a:solidFill>
            <a:schemeClr val="tx1"/>
          </a:solidFill>
          <a:latin typeface="+mn-lt"/>
        </a:defRPr>
      </a:lvl2pPr>
      <a:lvl3pPr marL="1085850" indent="-228600" algn="l" rtl="0" eaLnBrk="1" fontAlgn="base" latinLnBrk="1" hangingPunct="1">
        <a:spcBef>
          <a:spcPct val="20000"/>
        </a:spcBef>
        <a:spcAft>
          <a:spcPct val="0"/>
        </a:spcAft>
        <a:buChar char="•"/>
        <a:defRPr>
          <a:solidFill>
            <a:schemeClr val="tx1"/>
          </a:solidFill>
          <a:latin typeface="+mn-lt"/>
        </a:defRPr>
      </a:lvl3pPr>
      <a:lvl4pPr marL="1428750" indent="-228600" algn="l" rtl="0" eaLnBrk="1" fontAlgn="base" latinLnBrk="1" hangingPunct="1">
        <a:spcBef>
          <a:spcPct val="20000"/>
        </a:spcBef>
        <a:spcAft>
          <a:spcPct val="0"/>
        </a:spcAft>
        <a:buChar char="–"/>
        <a:defRPr sz="1600">
          <a:solidFill>
            <a:schemeClr val="tx1"/>
          </a:solidFill>
          <a:latin typeface="+mn-lt"/>
        </a:defRPr>
      </a:lvl4pPr>
      <a:lvl5pPr marL="1771650" indent="-228600" algn="l" rtl="0" eaLnBrk="1" fontAlgn="base" latinLnBrk="1" hangingPunct="1">
        <a:spcBef>
          <a:spcPct val="20000"/>
        </a:spcBef>
        <a:spcAft>
          <a:spcPct val="0"/>
        </a:spcAft>
        <a:buChar char="•"/>
        <a:defRPr sz="1600">
          <a:solidFill>
            <a:schemeClr val="tx1"/>
          </a:solidFill>
          <a:latin typeface="+mn-lt"/>
        </a:defRPr>
      </a:lvl5pPr>
      <a:lvl6pPr marL="2228850" indent="-228600" algn="l" rtl="0" eaLnBrk="1" fontAlgn="base" latinLnBrk="1" hangingPunct="1">
        <a:spcBef>
          <a:spcPct val="20000"/>
        </a:spcBef>
        <a:spcAft>
          <a:spcPct val="0"/>
        </a:spcAft>
        <a:buChar char="•"/>
        <a:defRPr sz="1600">
          <a:solidFill>
            <a:schemeClr val="tx1"/>
          </a:solidFill>
          <a:latin typeface="+mn-lt"/>
        </a:defRPr>
      </a:lvl6pPr>
      <a:lvl7pPr marL="2686050" indent="-228600" algn="l" rtl="0" eaLnBrk="1" fontAlgn="base" latinLnBrk="1" hangingPunct="1">
        <a:spcBef>
          <a:spcPct val="20000"/>
        </a:spcBef>
        <a:spcAft>
          <a:spcPct val="0"/>
        </a:spcAft>
        <a:buChar char="•"/>
        <a:defRPr sz="1600">
          <a:solidFill>
            <a:schemeClr val="tx1"/>
          </a:solidFill>
          <a:latin typeface="+mn-lt"/>
        </a:defRPr>
      </a:lvl7pPr>
      <a:lvl8pPr marL="3143250" indent="-228600" algn="l" rtl="0" eaLnBrk="1" fontAlgn="base" latinLnBrk="1" hangingPunct="1">
        <a:spcBef>
          <a:spcPct val="20000"/>
        </a:spcBef>
        <a:spcAft>
          <a:spcPct val="0"/>
        </a:spcAft>
        <a:buChar char="•"/>
        <a:defRPr sz="1600">
          <a:solidFill>
            <a:schemeClr val="tx1"/>
          </a:solidFill>
          <a:latin typeface="+mn-lt"/>
        </a:defRPr>
      </a:lvl8pPr>
      <a:lvl9pPr marL="3600450" indent="-228600" algn="l" rtl="0" eaLnBrk="1" fontAlgn="base" latinLnBrk="1" hangingPunct="1">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Office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제목 4"/>
          <p:cNvSpPr>
            <a:spLocks noGrp="1"/>
          </p:cNvSpPr>
          <p:nvPr>
            <p:ph type="ctrTitle"/>
          </p:nvPr>
        </p:nvSpPr>
        <p:spPr>
          <a:xfrm>
            <a:off x="685800" y="642918"/>
            <a:ext cx="7772400" cy="1470025"/>
          </a:xfrm>
        </p:spPr>
        <p:txBody>
          <a:bodyPr/>
          <a:lstStyle/>
          <a:p>
            <a:pPr lvl="0"/>
            <a:r>
              <a:rPr lang="en-US" altLang="ko-KR" dirty="0" smtClean="0">
                <a:ea typeface="굴림" pitchFamily="50" charset="-127"/>
              </a:rPr>
              <a:t>Proposed resolutions for WSM type comments</a:t>
            </a:r>
            <a:br>
              <a:rPr lang="en-US" altLang="ko-KR" dirty="0" smtClean="0">
                <a:ea typeface="굴림" pitchFamily="50" charset="-127"/>
              </a:rPr>
            </a:br>
            <a:endParaRPr lang="ko-KR" altLang="en-US" dirty="0"/>
          </a:p>
        </p:txBody>
      </p:sp>
      <p:sp>
        <p:nvSpPr>
          <p:cNvPr id="2" name="날짜 개체 틀 1"/>
          <p:cNvSpPr>
            <a:spLocks noGrp="1"/>
          </p:cNvSpPr>
          <p:nvPr>
            <p:ph type="dt" sz="half" idx="10"/>
          </p:nvPr>
        </p:nvSpPr>
        <p:spPr>
          <a:xfrm>
            <a:off x="696913" y="334963"/>
            <a:ext cx="1032399" cy="276999"/>
          </a:xfrm>
        </p:spPr>
        <p:txBody>
          <a:bodyPr/>
          <a:lstStyle/>
          <a:p>
            <a:r>
              <a:rPr lang="en-US" altLang="ko-KR" smtClean="0"/>
              <a:t>April 2011</a:t>
            </a:r>
            <a:endParaRPr lang="en-US" altLang="ko-KR" dirty="0"/>
          </a:p>
        </p:txBody>
      </p:sp>
      <p:sp>
        <p:nvSpPr>
          <p:cNvPr id="4" name="슬라이드 번호 개체 틀 3"/>
          <p:cNvSpPr>
            <a:spLocks noGrp="1"/>
          </p:cNvSpPr>
          <p:nvPr>
            <p:ph type="sldNum" sz="quarter" idx="11"/>
          </p:nvPr>
        </p:nvSpPr>
        <p:spPr>
          <a:xfrm>
            <a:off x="4344988" y="6475413"/>
            <a:ext cx="530225" cy="182562"/>
          </a:xfrm>
        </p:spPr>
        <p:txBody>
          <a:bodyPr/>
          <a:lstStyle/>
          <a:p>
            <a:r>
              <a:rPr lang="en-US" altLang="ko-KR" smtClean="0"/>
              <a:t>Slide </a:t>
            </a:r>
            <a:fld id="{312CD253-956F-4C3E-BDA4-86AE9541B528}" type="slidenum">
              <a:rPr lang="en-US" altLang="ko-KR" smtClean="0"/>
              <a:pPr/>
              <a:t>1</a:t>
            </a:fld>
            <a:endParaRPr lang="en-US" altLang="ko-KR"/>
          </a:p>
        </p:txBody>
      </p:sp>
      <p:sp>
        <p:nvSpPr>
          <p:cNvPr id="7" name="Rectangle 6"/>
          <p:cNvSpPr txBox="1">
            <a:spLocks noChangeArrowheads="1"/>
          </p:cNvSpPr>
          <p:nvPr/>
        </p:nvSpPr>
        <p:spPr>
          <a:xfrm>
            <a:off x="285720" y="1762116"/>
            <a:ext cx="7772400" cy="381000"/>
          </a:xfrm>
          <a:prstGeom prst="rect">
            <a:avLst/>
          </a:prstGeom>
          <a:noFill/>
          <a:ln/>
        </p:spPr>
        <p:txBody>
          <a:bodyPr/>
          <a:lstStyle/>
          <a:p>
            <a:pPr marL="342900" marR="0" lvl="0" indent="-342900" algn="ctr" defTabSz="914400" rtl="0" eaLnBrk="1" fontAlgn="base" latinLnBrk="1" hangingPunct="1">
              <a:lnSpc>
                <a:spcPct val="100000"/>
              </a:lnSpc>
              <a:spcBef>
                <a:spcPct val="20000"/>
              </a:spcBef>
              <a:spcAft>
                <a:spcPct val="0"/>
              </a:spcAft>
              <a:buClrTx/>
              <a:buSzTx/>
              <a:buFontTx/>
              <a:buNone/>
              <a:tabLst/>
              <a:defRPr/>
            </a:pPr>
            <a:r>
              <a:rPr kumimoji="0" lang="en-US" altLang="ko-KR" sz="2000" b="1" i="0" u="none" strike="noStrike" kern="0" cap="none" spc="0" normalizeH="0" baseline="0" noProof="0" dirty="0" smtClean="0">
                <a:ln>
                  <a:noFill/>
                </a:ln>
                <a:solidFill>
                  <a:schemeClr val="tx1"/>
                </a:solidFill>
                <a:effectLst/>
                <a:uLnTx/>
                <a:uFillTx/>
                <a:latin typeface="+mn-lt"/>
                <a:ea typeface="굴림" pitchFamily="50" charset="-127"/>
                <a:cs typeface="+mn-cs"/>
              </a:rPr>
              <a:t>Date:</a:t>
            </a:r>
            <a:r>
              <a:rPr kumimoji="0" lang="en-US" altLang="ko-KR" sz="2000" b="0" i="0" u="none" strike="noStrike" kern="0" cap="none" spc="0" normalizeH="0" baseline="0" noProof="0" dirty="0" smtClean="0">
                <a:ln>
                  <a:noFill/>
                </a:ln>
                <a:solidFill>
                  <a:schemeClr val="tx1"/>
                </a:solidFill>
                <a:effectLst/>
                <a:uLnTx/>
                <a:uFillTx/>
                <a:latin typeface="+mn-lt"/>
                <a:ea typeface="굴림" pitchFamily="50" charset="-127"/>
                <a:cs typeface="+mn-cs"/>
              </a:rPr>
              <a:t> </a:t>
            </a:r>
            <a:r>
              <a:rPr kumimoji="0" lang="en-US" altLang="ko-KR" sz="2000" b="0" i="0" u="none" strike="noStrike" kern="0" cap="none" spc="0" normalizeH="0" baseline="0" noProof="0" dirty="0" smtClean="0">
                <a:ln>
                  <a:noFill/>
                </a:ln>
                <a:solidFill>
                  <a:schemeClr val="tx1"/>
                </a:solidFill>
                <a:effectLst/>
                <a:uLnTx/>
                <a:uFillTx/>
                <a:latin typeface="+mn-lt"/>
                <a:ea typeface="굴림" pitchFamily="50" charset="-127"/>
                <a:cs typeface="+mn-cs"/>
              </a:rPr>
              <a:t>2011-04-26</a:t>
            </a:r>
            <a:endParaRPr kumimoji="0" lang="en-US" altLang="ko-KR" sz="2000" b="0" i="0" u="none" strike="noStrike" kern="0" cap="none" spc="0" normalizeH="0" baseline="0" noProof="0" dirty="0">
              <a:ln>
                <a:noFill/>
              </a:ln>
              <a:solidFill>
                <a:schemeClr val="tx1"/>
              </a:solidFill>
              <a:effectLst/>
              <a:uLnTx/>
              <a:uFillTx/>
              <a:latin typeface="+mn-lt"/>
              <a:ea typeface="굴림" pitchFamily="50" charset="-127"/>
              <a:cs typeface="+mn-cs"/>
            </a:endParaRPr>
          </a:p>
        </p:txBody>
      </p:sp>
      <p:graphicFrame>
        <p:nvGraphicFramePr>
          <p:cNvPr id="8" name="Object 11"/>
          <p:cNvGraphicFramePr>
            <a:graphicFrameLocks noChangeAspect="1"/>
          </p:cNvGraphicFramePr>
          <p:nvPr/>
        </p:nvGraphicFramePr>
        <p:xfrm>
          <a:off x="635000" y="2495550"/>
          <a:ext cx="8415338" cy="2571750"/>
        </p:xfrm>
        <a:graphic>
          <a:graphicData uri="http://schemas.openxmlformats.org/presentationml/2006/ole">
            <p:oleObj spid="_x0000_s59394" name="Document" r:id="rId3" imgW="9729986" imgH="2932918" progId="Word.Document.8">
              <p:embed/>
            </p:oleObj>
          </a:graphicData>
        </a:graphic>
      </p:graphicFrame>
      <p:sp>
        <p:nvSpPr>
          <p:cNvPr id="11" name="바닥글 개체 틀 10"/>
          <p:cNvSpPr>
            <a:spLocks noGrp="1"/>
          </p:cNvSpPr>
          <p:nvPr>
            <p:ph type="ftr" sz="quarter" idx="12"/>
          </p:nvPr>
        </p:nvSpPr>
        <p:spPr/>
        <p:txBody>
          <a:bodyPr/>
          <a:lstStyle/>
          <a:p>
            <a:r>
              <a:rPr lang="en-US" altLang="ko-KR" smtClean="0"/>
              <a:t>Eunsun Kim, LG Electronics</a:t>
            </a:r>
            <a:endParaRPr lang="en-US" altLang="ko-K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제목 6"/>
          <p:cNvSpPr>
            <a:spLocks noGrp="1"/>
          </p:cNvSpPr>
          <p:nvPr>
            <p:ph type="title"/>
          </p:nvPr>
        </p:nvSpPr>
        <p:spPr/>
        <p:txBody>
          <a:bodyPr/>
          <a:lstStyle/>
          <a:p>
            <a:r>
              <a:rPr lang="en-US" altLang="ko-KR" dirty="0" smtClean="0"/>
              <a:t>Abstract</a:t>
            </a:r>
            <a:endParaRPr lang="ko-KR" altLang="en-US" dirty="0"/>
          </a:p>
        </p:txBody>
      </p:sp>
      <p:sp>
        <p:nvSpPr>
          <p:cNvPr id="8" name="내용 개체 틀 7"/>
          <p:cNvSpPr>
            <a:spLocks noGrp="1"/>
          </p:cNvSpPr>
          <p:nvPr>
            <p:ph idx="1"/>
          </p:nvPr>
        </p:nvSpPr>
        <p:spPr/>
        <p:txBody>
          <a:bodyPr/>
          <a:lstStyle/>
          <a:p>
            <a:r>
              <a:rPr lang="en-US" altLang="ko-KR" dirty="0" smtClean="0"/>
              <a:t>This presentation shows proposed resolutions for comments 68, 100, 181 and 1128, which are asking for clear and explicit explanation on Map ID value</a:t>
            </a:r>
          </a:p>
          <a:p>
            <a:endParaRPr lang="ko-KR" altLang="en-US" dirty="0"/>
          </a:p>
        </p:txBody>
      </p:sp>
      <p:sp>
        <p:nvSpPr>
          <p:cNvPr id="2" name="날짜 개체 틀 1"/>
          <p:cNvSpPr>
            <a:spLocks noGrp="1"/>
          </p:cNvSpPr>
          <p:nvPr>
            <p:ph type="dt" sz="half" idx="10"/>
          </p:nvPr>
        </p:nvSpPr>
        <p:spPr/>
        <p:txBody>
          <a:bodyPr/>
          <a:lstStyle/>
          <a:p>
            <a:r>
              <a:rPr lang="en-US" altLang="ko-KR" smtClean="0"/>
              <a:t>April 2011</a:t>
            </a:r>
            <a:endParaRPr lang="en-US" altLang="ko-KR" dirty="0"/>
          </a:p>
        </p:txBody>
      </p:sp>
      <p:sp>
        <p:nvSpPr>
          <p:cNvPr id="4" name="슬라이드 번호 개체 틀 3"/>
          <p:cNvSpPr>
            <a:spLocks noGrp="1"/>
          </p:cNvSpPr>
          <p:nvPr>
            <p:ph type="sldNum" sz="quarter" idx="12"/>
          </p:nvPr>
        </p:nvSpPr>
        <p:spPr/>
        <p:txBody>
          <a:bodyPr/>
          <a:lstStyle/>
          <a:p>
            <a:r>
              <a:rPr lang="en-US" altLang="ko-KR" smtClean="0"/>
              <a:t>Slide </a:t>
            </a:r>
            <a:fld id="{312CD253-956F-4C3E-BDA4-86AE9541B528}" type="slidenum">
              <a:rPr lang="en-US" altLang="ko-KR" smtClean="0"/>
              <a:pPr/>
              <a:t>2</a:t>
            </a:fld>
            <a:endParaRPr lang="en-US" altLang="ko-KR"/>
          </a:p>
        </p:txBody>
      </p:sp>
      <p:sp>
        <p:nvSpPr>
          <p:cNvPr id="10" name="바닥글 개체 틀 9"/>
          <p:cNvSpPr>
            <a:spLocks noGrp="1"/>
          </p:cNvSpPr>
          <p:nvPr>
            <p:ph type="ftr" sz="quarter" idx="11"/>
          </p:nvPr>
        </p:nvSpPr>
        <p:spPr/>
        <p:txBody>
          <a:bodyPr/>
          <a:lstStyle/>
          <a:p>
            <a:r>
              <a:rPr lang="en-US" altLang="ko-KR" smtClean="0"/>
              <a:t>Eunsun Kim, LG Electronics</a:t>
            </a:r>
            <a:endParaRPr lang="en-US" altLang="ko-K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Comments</a:t>
            </a:r>
            <a:endParaRPr lang="ko-KR" altLang="en-US" dirty="0"/>
          </a:p>
        </p:txBody>
      </p:sp>
      <p:graphicFrame>
        <p:nvGraphicFramePr>
          <p:cNvPr id="7" name="내용 개체 틀 6"/>
          <p:cNvGraphicFramePr>
            <a:graphicFrameLocks noGrp="1"/>
          </p:cNvGraphicFramePr>
          <p:nvPr>
            <p:ph idx="1"/>
          </p:nvPr>
        </p:nvGraphicFramePr>
        <p:xfrm>
          <a:off x="500034" y="2071678"/>
          <a:ext cx="7929617" cy="3355283"/>
        </p:xfrm>
        <a:graphic>
          <a:graphicData uri="http://schemas.openxmlformats.org/drawingml/2006/table">
            <a:tbl>
              <a:tblPr firstRow="1" bandRow="1">
                <a:tableStyleId>{5C22544A-7EE6-4342-B048-85BDC9FD1C3A}</a:tableStyleId>
              </a:tblPr>
              <a:tblGrid>
                <a:gridCol w="500066"/>
                <a:gridCol w="439773"/>
                <a:gridCol w="378979"/>
                <a:gridCol w="833754"/>
                <a:gridCol w="2732758"/>
                <a:gridCol w="3044287"/>
              </a:tblGrid>
              <a:tr h="715008">
                <a:tc>
                  <a:txBody>
                    <a:bodyPr/>
                    <a:lstStyle/>
                    <a:p>
                      <a:pPr>
                        <a:spcAft>
                          <a:spcPts val="0"/>
                        </a:spcAft>
                      </a:pPr>
                      <a:r>
                        <a:rPr lang="en-GB" sz="1100" b="1" dirty="0">
                          <a:latin typeface="Times New Roman"/>
                          <a:ea typeface="바탕"/>
                          <a:cs typeface="Times New Roman"/>
                        </a:rPr>
                        <a:t>CID</a:t>
                      </a:r>
                      <a:endParaRPr lang="ko-KR" sz="1100" dirty="0">
                        <a:latin typeface="Times New Roman"/>
                        <a:ea typeface="바탕"/>
                        <a:cs typeface="Times New Roman"/>
                      </a:endParaRPr>
                    </a:p>
                  </a:txBody>
                  <a:tcPr marL="68580" marR="68580" marT="0" marB="0"/>
                </a:tc>
                <a:tc>
                  <a:txBody>
                    <a:bodyPr/>
                    <a:lstStyle/>
                    <a:p>
                      <a:pPr>
                        <a:spcAft>
                          <a:spcPts val="0"/>
                        </a:spcAft>
                      </a:pPr>
                      <a:r>
                        <a:rPr lang="en-GB" sz="1100" b="1" dirty="0">
                          <a:latin typeface="Times New Roman"/>
                          <a:ea typeface="바탕"/>
                          <a:cs typeface="Times New Roman"/>
                        </a:rPr>
                        <a:t>Page</a:t>
                      </a:r>
                      <a:endParaRPr lang="ko-KR" sz="1100" dirty="0">
                        <a:latin typeface="Times New Roman"/>
                        <a:ea typeface="바탕"/>
                        <a:cs typeface="Times New Roman"/>
                      </a:endParaRPr>
                    </a:p>
                    <a:p>
                      <a:pPr>
                        <a:spcAft>
                          <a:spcPts val="0"/>
                        </a:spcAft>
                      </a:pPr>
                      <a:r>
                        <a:rPr lang="en-GB" sz="1100" b="1" dirty="0">
                          <a:latin typeface="Times New Roman"/>
                          <a:ea typeface="바탕"/>
                          <a:cs typeface="Times New Roman"/>
                        </a:rPr>
                        <a:t>(C)</a:t>
                      </a:r>
                      <a:endParaRPr lang="ko-KR" sz="1100" dirty="0">
                        <a:latin typeface="Times New Roman"/>
                        <a:ea typeface="바탕"/>
                        <a:cs typeface="Times New Roman"/>
                      </a:endParaRPr>
                    </a:p>
                  </a:txBody>
                  <a:tcPr marL="68580" marR="68580" marT="0" marB="0"/>
                </a:tc>
                <a:tc>
                  <a:txBody>
                    <a:bodyPr/>
                    <a:lstStyle/>
                    <a:p>
                      <a:pPr>
                        <a:spcAft>
                          <a:spcPts val="0"/>
                        </a:spcAft>
                      </a:pPr>
                      <a:r>
                        <a:rPr lang="en-GB" sz="1100" b="1">
                          <a:latin typeface="Times New Roman"/>
                          <a:ea typeface="바탕"/>
                          <a:cs typeface="Times New Roman"/>
                        </a:rPr>
                        <a:t>Line</a:t>
                      </a:r>
                      <a:endParaRPr lang="ko-KR" sz="1100">
                        <a:latin typeface="Times New Roman"/>
                        <a:ea typeface="바탕"/>
                        <a:cs typeface="Times New Roman"/>
                      </a:endParaRPr>
                    </a:p>
                    <a:p>
                      <a:pPr>
                        <a:spcAft>
                          <a:spcPts val="0"/>
                        </a:spcAft>
                      </a:pPr>
                      <a:r>
                        <a:rPr lang="en-GB" sz="1100" b="1">
                          <a:latin typeface="Times New Roman"/>
                          <a:ea typeface="바탕"/>
                          <a:cs typeface="Times New Roman"/>
                        </a:rPr>
                        <a:t>(C)</a:t>
                      </a:r>
                      <a:endParaRPr lang="ko-KR" sz="1100">
                        <a:latin typeface="Times New Roman"/>
                        <a:ea typeface="바탕"/>
                        <a:cs typeface="Times New Roman"/>
                      </a:endParaRPr>
                    </a:p>
                  </a:txBody>
                  <a:tcPr marL="68580" marR="68580" marT="0" marB="0"/>
                </a:tc>
                <a:tc>
                  <a:txBody>
                    <a:bodyPr/>
                    <a:lstStyle/>
                    <a:p>
                      <a:pPr>
                        <a:spcAft>
                          <a:spcPts val="0"/>
                        </a:spcAft>
                      </a:pPr>
                      <a:r>
                        <a:rPr lang="en-GB" sz="1100" b="1">
                          <a:latin typeface="Times New Roman"/>
                          <a:ea typeface="바탕"/>
                          <a:cs typeface="Times New Roman"/>
                        </a:rPr>
                        <a:t>Clause</a:t>
                      </a:r>
                      <a:endParaRPr lang="ko-KR" sz="1100">
                        <a:latin typeface="Times New Roman"/>
                        <a:ea typeface="바탕"/>
                        <a:cs typeface="Times New Roman"/>
                      </a:endParaRPr>
                    </a:p>
                  </a:txBody>
                  <a:tcPr marL="68580" marR="68580" marT="0" marB="0"/>
                </a:tc>
                <a:tc>
                  <a:txBody>
                    <a:bodyPr/>
                    <a:lstStyle/>
                    <a:p>
                      <a:pPr>
                        <a:spcAft>
                          <a:spcPts val="0"/>
                        </a:spcAft>
                      </a:pPr>
                      <a:r>
                        <a:rPr lang="en-GB" sz="1100" b="1">
                          <a:latin typeface="Times New Roman"/>
                          <a:ea typeface="바탕"/>
                          <a:cs typeface="Times New Roman"/>
                        </a:rPr>
                        <a:t>Comment</a:t>
                      </a:r>
                      <a:endParaRPr lang="ko-KR" sz="1100">
                        <a:latin typeface="Times New Roman"/>
                        <a:ea typeface="바탕"/>
                        <a:cs typeface="Times New Roman"/>
                      </a:endParaRPr>
                    </a:p>
                  </a:txBody>
                  <a:tcPr marL="68580" marR="68580" marT="0" marB="0"/>
                </a:tc>
                <a:tc>
                  <a:txBody>
                    <a:bodyPr/>
                    <a:lstStyle/>
                    <a:p>
                      <a:pPr>
                        <a:spcAft>
                          <a:spcPts val="0"/>
                        </a:spcAft>
                      </a:pPr>
                      <a:r>
                        <a:rPr lang="en-GB" sz="1100" b="1">
                          <a:latin typeface="Times New Roman"/>
                          <a:ea typeface="바탕"/>
                          <a:cs typeface="Times New Roman"/>
                        </a:rPr>
                        <a:t>Proposed Change</a:t>
                      </a:r>
                      <a:endParaRPr lang="ko-KR" sz="1100">
                        <a:latin typeface="Times New Roman"/>
                        <a:ea typeface="바탕"/>
                        <a:cs typeface="Times New Roman"/>
                      </a:endParaRPr>
                    </a:p>
                  </a:txBody>
                  <a:tcPr marL="68580" marR="68580" marT="0" marB="0"/>
                </a:tc>
              </a:tr>
              <a:tr h="527228">
                <a:tc>
                  <a:txBody>
                    <a:bodyPr/>
                    <a:lstStyle/>
                    <a:p>
                      <a:pPr algn="r">
                        <a:spcAft>
                          <a:spcPts val="0"/>
                        </a:spcAft>
                      </a:pPr>
                      <a:r>
                        <a:rPr lang="en-GB" sz="1200" dirty="0">
                          <a:latin typeface="Arial"/>
                          <a:ea typeface="바탕"/>
                          <a:cs typeface="Times New Roman"/>
                        </a:rPr>
                        <a:t>68</a:t>
                      </a:r>
                      <a:endParaRPr lang="ko-KR" sz="1600" dirty="0">
                        <a:latin typeface="Times New Roman"/>
                        <a:ea typeface="바탕"/>
                        <a:cs typeface="Times New Roman"/>
                      </a:endParaRPr>
                    </a:p>
                  </a:txBody>
                  <a:tcPr marL="68580" marR="68580" marT="0" marB="0"/>
                </a:tc>
                <a:tc>
                  <a:txBody>
                    <a:bodyPr/>
                    <a:lstStyle/>
                    <a:p>
                      <a:pPr>
                        <a:spcAft>
                          <a:spcPts val="0"/>
                        </a:spcAft>
                      </a:pPr>
                      <a:r>
                        <a:rPr lang="en-GB" sz="1200" dirty="0">
                          <a:latin typeface="Arial"/>
                          <a:ea typeface="바탕"/>
                          <a:cs typeface="Times New Roman"/>
                        </a:rPr>
                        <a:t>65</a:t>
                      </a:r>
                      <a:endParaRPr lang="ko-KR" sz="1600" dirty="0">
                        <a:latin typeface="Times New Roman"/>
                        <a:ea typeface="바탕"/>
                        <a:cs typeface="Times New Roman"/>
                      </a:endParaRPr>
                    </a:p>
                  </a:txBody>
                  <a:tcPr marL="68580" marR="68580" marT="0" marB="0"/>
                </a:tc>
                <a:tc>
                  <a:txBody>
                    <a:bodyPr/>
                    <a:lstStyle/>
                    <a:p>
                      <a:pPr>
                        <a:spcAft>
                          <a:spcPts val="0"/>
                        </a:spcAft>
                      </a:pPr>
                      <a:r>
                        <a:rPr lang="en-GB" sz="1200" dirty="0">
                          <a:latin typeface="Arial"/>
                          <a:ea typeface="바탕"/>
                          <a:cs typeface="Times New Roman"/>
                        </a:rPr>
                        <a:t>14</a:t>
                      </a:r>
                      <a:endParaRPr lang="ko-KR" sz="1600" dirty="0">
                        <a:latin typeface="Times New Roman"/>
                        <a:ea typeface="바탕"/>
                        <a:cs typeface="Times New Roman"/>
                      </a:endParaRPr>
                    </a:p>
                  </a:txBody>
                  <a:tcPr marL="68580" marR="68580" marT="0" marB="0"/>
                </a:tc>
                <a:tc>
                  <a:txBody>
                    <a:bodyPr/>
                    <a:lstStyle/>
                    <a:p>
                      <a:pPr>
                        <a:spcAft>
                          <a:spcPts val="0"/>
                        </a:spcAft>
                      </a:pPr>
                      <a:r>
                        <a:rPr lang="en-GB" sz="1200" dirty="0">
                          <a:latin typeface="Arial"/>
                          <a:ea typeface="바탕"/>
                          <a:cs typeface="Times New Roman"/>
                        </a:rPr>
                        <a:t>10.af2.2</a:t>
                      </a:r>
                      <a:endParaRPr lang="ko-KR" sz="1600" dirty="0">
                        <a:latin typeface="Times New Roman"/>
                        <a:ea typeface="바탕"/>
                        <a:cs typeface="Times New Roman"/>
                      </a:endParaRPr>
                    </a:p>
                  </a:txBody>
                  <a:tcPr marL="68580" marR="68580" marT="0" marB="0"/>
                </a:tc>
                <a:tc>
                  <a:txBody>
                    <a:bodyPr/>
                    <a:lstStyle/>
                    <a:p>
                      <a:pPr>
                        <a:spcAft>
                          <a:spcPts val="0"/>
                        </a:spcAft>
                      </a:pPr>
                      <a:r>
                        <a:rPr lang="en-GB" sz="1200">
                          <a:latin typeface="Arial"/>
                          <a:ea typeface="바탕"/>
                          <a:cs typeface="Times New Roman"/>
                        </a:rPr>
                        <a:t>"circularly increased by 1." what does that mean? Do you mean modulo some base?</a:t>
                      </a:r>
                      <a:endParaRPr lang="ko-KR" sz="1600">
                        <a:latin typeface="Times New Roman"/>
                        <a:ea typeface="바탕"/>
                        <a:cs typeface="Times New Roman"/>
                      </a:endParaRPr>
                    </a:p>
                  </a:txBody>
                  <a:tcPr marL="68580" marR="68580" marT="0" marB="0"/>
                </a:tc>
                <a:tc>
                  <a:txBody>
                    <a:bodyPr/>
                    <a:lstStyle/>
                    <a:p>
                      <a:pPr>
                        <a:spcAft>
                          <a:spcPts val="0"/>
                        </a:spcAft>
                      </a:pPr>
                      <a:r>
                        <a:rPr lang="en-GB" sz="1200">
                          <a:latin typeface="Arial"/>
                          <a:ea typeface="바탕"/>
                          <a:cs typeface="Times New Roman"/>
                        </a:rPr>
                        <a:t>Clarify</a:t>
                      </a:r>
                      <a:endParaRPr lang="ko-KR" sz="1600">
                        <a:latin typeface="Times New Roman"/>
                        <a:ea typeface="바탕"/>
                        <a:cs typeface="Times New Roman"/>
                      </a:endParaRPr>
                    </a:p>
                  </a:txBody>
                  <a:tcPr marL="68580" marR="68580" marT="0" marB="0"/>
                </a:tc>
              </a:tr>
              <a:tr h="527228">
                <a:tc>
                  <a:txBody>
                    <a:bodyPr/>
                    <a:lstStyle/>
                    <a:p>
                      <a:pPr algn="r">
                        <a:spcAft>
                          <a:spcPts val="0"/>
                        </a:spcAft>
                      </a:pPr>
                      <a:r>
                        <a:rPr lang="en-GB" sz="1200">
                          <a:latin typeface="Arial"/>
                          <a:ea typeface="바탕"/>
                          <a:cs typeface="Times New Roman"/>
                        </a:rPr>
                        <a:t>100</a:t>
                      </a:r>
                      <a:endParaRPr lang="ko-KR" sz="1600">
                        <a:latin typeface="Times New Roman"/>
                        <a:ea typeface="바탕"/>
                        <a:cs typeface="Times New Roman"/>
                      </a:endParaRPr>
                    </a:p>
                  </a:txBody>
                  <a:tcPr marL="68580" marR="68580" marT="0" marB="0"/>
                </a:tc>
                <a:tc>
                  <a:txBody>
                    <a:bodyPr/>
                    <a:lstStyle/>
                    <a:p>
                      <a:pPr>
                        <a:spcAft>
                          <a:spcPts val="0"/>
                        </a:spcAft>
                      </a:pPr>
                      <a:r>
                        <a:rPr lang="en-GB" sz="1200">
                          <a:latin typeface="Arial"/>
                          <a:ea typeface="바탕"/>
                          <a:cs typeface="Times New Roman"/>
                        </a:rPr>
                        <a:t>65</a:t>
                      </a:r>
                      <a:endParaRPr lang="ko-KR" sz="1600">
                        <a:latin typeface="Times New Roman"/>
                        <a:ea typeface="바탕"/>
                        <a:cs typeface="Times New Roman"/>
                      </a:endParaRPr>
                    </a:p>
                  </a:txBody>
                  <a:tcPr marL="68580" marR="68580" marT="0" marB="0"/>
                </a:tc>
                <a:tc>
                  <a:txBody>
                    <a:bodyPr/>
                    <a:lstStyle/>
                    <a:p>
                      <a:pPr>
                        <a:spcAft>
                          <a:spcPts val="0"/>
                        </a:spcAft>
                      </a:pPr>
                      <a:r>
                        <a:rPr lang="en-GB" sz="1200">
                          <a:latin typeface="Arial"/>
                          <a:ea typeface="바탕"/>
                          <a:cs typeface="Times New Roman"/>
                        </a:rPr>
                        <a:t>15</a:t>
                      </a:r>
                      <a:endParaRPr lang="ko-KR" sz="1600">
                        <a:latin typeface="Times New Roman"/>
                        <a:ea typeface="바탕"/>
                        <a:cs typeface="Times New Roman"/>
                      </a:endParaRPr>
                    </a:p>
                  </a:txBody>
                  <a:tcPr marL="68580" marR="68580" marT="0" marB="0"/>
                </a:tc>
                <a:tc>
                  <a:txBody>
                    <a:bodyPr/>
                    <a:lstStyle/>
                    <a:p>
                      <a:pPr>
                        <a:spcAft>
                          <a:spcPts val="0"/>
                        </a:spcAft>
                      </a:pPr>
                      <a:r>
                        <a:rPr lang="en-GB" sz="1200">
                          <a:latin typeface="Arial"/>
                          <a:ea typeface="바탕"/>
                          <a:cs typeface="Times New Roman"/>
                        </a:rPr>
                        <a:t>10.af2.2</a:t>
                      </a:r>
                      <a:endParaRPr lang="ko-KR" sz="1600">
                        <a:latin typeface="Times New Roman"/>
                        <a:ea typeface="바탕"/>
                        <a:cs typeface="Times New Roman"/>
                      </a:endParaRPr>
                    </a:p>
                  </a:txBody>
                  <a:tcPr marL="68580" marR="68580" marT="0" marB="0"/>
                </a:tc>
                <a:tc>
                  <a:txBody>
                    <a:bodyPr/>
                    <a:lstStyle/>
                    <a:p>
                      <a:pPr>
                        <a:spcAft>
                          <a:spcPts val="0"/>
                        </a:spcAft>
                      </a:pPr>
                      <a:r>
                        <a:rPr lang="en-GB" sz="1200" dirty="0">
                          <a:latin typeface="Arial"/>
                          <a:ea typeface="바탕"/>
                          <a:cs typeface="Times New Roman"/>
                        </a:rPr>
                        <a:t>"circularly increased"  what does "circularly increased" mean?</a:t>
                      </a:r>
                      <a:endParaRPr lang="ko-KR" sz="1600" dirty="0">
                        <a:latin typeface="Times New Roman"/>
                        <a:ea typeface="바탕"/>
                        <a:cs typeface="Times New Roman"/>
                      </a:endParaRPr>
                    </a:p>
                  </a:txBody>
                  <a:tcPr marL="68580" marR="68580" marT="0" marB="0"/>
                </a:tc>
                <a:tc>
                  <a:txBody>
                    <a:bodyPr/>
                    <a:lstStyle/>
                    <a:p>
                      <a:pPr>
                        <a:spcAft>
                          <a:spcPts val="0"/>
                        </a:spcAft>
                      </a:pPr>
                      <a:r>
                        <a:rPr lang="en-GB" sz="1200">
                          <a:latin typeface="Arial"/>
                          <a:ea typeface="바탕"/>
                          <a:cs typeface="Times New Roman"/>
                        </a:rPr>
                        <a:t>I think I know what you mean, but I would like to see a more explicit phrase instead.</a:t>
                      </a:r>
                      <a:endParaRPr lang="ko-KR" sz="1600">
                        <a:latin typeface="Times New Roman"/>
                        <a:ea typeface="바탕"/>
                        <a:cs typeface="Times New Roman"/>
                      </a:endParaRPr>
                    </a:p>
                  </a:txBody>
                  <a:tcPr marL="68580" marR="68580" marT="0" marB="0"/>
                </a:tc>
              </a:tr>
              <a:tr h="866676">
                <a:tc>
                  <a:txBody>
                    <a:bodyPr/>
                    <a:lstStyle/>
                    <a:p>
                      <a:pPr algn="r">
                        <a:spcAft>
                          <a:spcPts val="0"/>
                        </a:spcAft>
                      </a:pPr>
                      <a:r>
                        <a:rPr lang="en-GB" sz="1200">
                          <a:latin typeface="Arial"/>
                          <a:ea typeface="바탕"/>
                          <a:cs typeface="Times New Roman"/>
                        </a:rPr>
                        <a:t>181</a:t>
                      </a:r>
                      <a:endParaRPr lang="ko-KR" sz="1600">
                        <a:latin typeface="Times New Roman"/>
                        <a:ea typeface="바탕"/>
                        <a:cs typeface="Times New Roman"/>
                      </a:endParaRPr>
                    </a:p>
                  </a:txBody>
                  <a:tcPr marL="68580" marR="68580" marT="0" marB="0"/>
                </a:tc>
                <a:tc>
                  <a:txBody>
                    <a:bodyPr/>
                    <a:lstStyle/>
                    <a:p>
                      <a:pPr>
                        <a:spcAft>
                          <a:spcPts val="0"/>
                        </a:spcAft>
                      </a:pPr>
                      <a:r>
                        <a:rPr lang="en-GB" sz="1200">
                          <a:latin typeface="Arial"/>
                          <a:ea typeface="바탕"/>
                          <a:cs typeface="Times New Roman"/>
                        </a:rPr>
                        <a:t>138</a:t>
                      </a:r>
                      <a:endParaRPr lang="ko-KR" sz="1600">
                        <a:latin typeface="Times New Roman"/>
                        <a:ea typeface="바탕"/>
                        <a:cs typeface="Times New Roman"/>
                      </a:endParaRPr>
                    </a:p>
                  </a:txBody>
                  <a:tcPr marL="68580" marR="68580" marT="0" marB="0"/>
                </a:tc>
                <a:tc>
                  <a:txBody>
                    <a:bodyPr/>
                    <a:lstStyle/>
                    <a:p>
                      <a:pPr>
                        <a:spcAft>
                          <a:spcPts val="0"/>
                        </a:spcAft>
                      </a:pPr>
                      <a:r>
                        <a:rPr lang="en-GB" sz="1200">
                          <a:latin typeface="Arial"/>
                          <a:ea typeface="바탕"/>
                          <a:cs typeface="Times New Roman"/>
                        </a:rPr>
                        <a:t>17</a:t>
                      </a:r>
                      <a:endParaRPr lang="ko-KR" sz="1600">
                        <a:latin typeface="Times New Roman"/>
                        <a:ea typeface="바탕"/>
                        <a:cs typeface="Times New Roman"/>
                      </a:endParaRPr>
                    </a:p>
                  </a:txBody>
                  <a:tcPr marL="68580" marR="68580" marT="0" marB="0"/>
                </a:tc>
                <a:tc>
                  <a:txBody>
                    <a:bodyPr/>
                    <a:lstStyle/>
                    <a:p>
                      <a:pPr>
                        <a:spcAft>
                          <a:spcPts val="0"/>
                        </a:spcAft>
                      </a:pPr>
                      <a:r>
                        <a:rPr lang="en-GB" sz="1200">
                          <a:latin typeface="Arial"/>
                          <a:ea typeface="바탕"/>
                          <a:cs typeface="Times New Roman"/>
                        </a:rPr>
                        <a:t>E.3.1.5</a:t>
                      </a:r>
                      <a:endParaRPr lang="ko-KR" sz="1600">
                        <a:latin typeface="Times New Roman"/>
                        <a:ea typeface="바탕"/>
                        <a:cs typeface="Times New Roman"/>
                      </a:endParaRPr>
                    </a:p>
                  </a:txBody>
                  <a:tcPr marL="68580" marR="68580" marT="0" marB="0"/>
                </a:tc>
                <a:tc>
                  <a:txBody>
                    <a:bodyPr/>
                    <a:lstStyle/>
                    <a:p>
                      <a:pPr>
                        <a:spcAft>
                          <a:spcPts val="0"/>
                        </a:spcAft>
                      </a:pPr>
                      <a:r>
                        <a:rPr lang="en-GB" sz="1200" dirty="0">
                          <a:latin typeface="Arial"/>
                          <a:ea typeface="바탕"/>
                          <a:cs typeface="Times New Roman"/>
                        </a:rPr>
                        <a:t>How to you handle the situation if the counter "wraps around", i.e. if a device received a map version 128 and the map is </a:t>
                      </a:r>
                      <a:r>
                        <a:rPr lang="en-GB" sz="1200" dirty="0" err="1">
                          <a:latin typeface="Arial"/>
                          <a:ea typeface="바탕"/>
                          <a:cs typeface="Times New Roman"/>
                        </a:rPr>
                        <a:t>udated</a:t>
                      </a:r>
                      <a:r>
                        <a:rPr lang="en-GB" sz="1200" dirty="0">
                          <a:latin typeface="Arial"/>
                          <a:ea typeface="바탕"/>
                          <a:cs typeface="Times New Roman"/>
                        </a:rPr>
                        <a:t> afterwards reverting to version 0 ?</a:t>
                      </a:r>
                      <a:endParaRPr lang="ko-KR" sz="1600" dirty="0">
                        <a:latin typeface="Times New Roman"/>
                        <a:ea typeface="바탕"/>
                        <a:cs typeface="Times New Roman"/>
                      </a:endParaRPr>
                    </a:p>
                  </a:txBody>
                  <a:tcPr marL="68580" marR="68580" marT="0" marB="0"/>
                </a:tc>
                <a:tc>
                  <a:txBody>
                    <a:bodyPr/>
                    <a:lstStyle/>
                    <a:p>
                      <a:pPr>
                        <a:spcAft>
                          <a:spcPts val="0"/>
                        </a:spcAft>
                      </a:pPr>
                      <a:r>
                        <a:rPr lang="en-GB" sz="1200" dirty="0">
                          <a:latin typeface="Arial"/>
                          <a:ea typeface="바탕"/>
                          <a:cs typeface="Times New Roman"/>
                        </a:rPr>
                        <a:t>Add text to the amendment assuring that the most recent version of the map is always used by a device even if incrementing the map version by 1 yields to a wrap around / reset to 0</a:t>
                      </a:r>
                      <a:endParaRPr lang="ko-KR" sz="1600" dirty="0">
                        <a:latin typeface="Times New Roman"/>
                        <a:ea typeface="바탕"/>
                        <a:cs typeface="Times New Roman"/>
                      </a:endParaRPr>
                    </a:p>
                  </a:txBody>
                  <a:tcPr marL="68580" marR="68580" marT="0" marB="0"/>
                </a:tc>
              </a:tr>
              <a:tr h="650007">
                <a:tc>
                  <a:txBody>
                    <a:bodyPr/>
                    <a:lstStyle/>
                    <a:p>
                      <a:pPr algn="r">
                        <a:spcAft>
                          <a:spcPts val="0"/>
                        </a:spcAft>
                      </a:pPr>
                      <a:r>
                        <a:rPr lang="en-GB" sz="1200">
                          <a:latin typeface="Arial"/>
                          <a:ea typeface="바탕"/>
                          <a:cs typeface="Times New Roman"/>
                        </a:rPr>
                        <a:t>1128</a:t>
                      </a:r>
                      <a:endParaRPr lang="ko-KR" sz="1600">
                        <a:latin typeface="Times New Roman"/>
                        <a:ea typeface="바탕"/>
                        <a:cs typeface="Times New Roman"/>
                      </a:endParaRPr>
                    </a:p>
                  </a:txBody>
                  <a:tcPr marL="68580" marR="68580" marT="0" marB="0"/>
                </a:tc>
                <a:tc>
                  <a:txBody>
                    <a:bodyPr/>
                    <a:lstStyle/>
                    <a:p>
                      <a:pPr>
                        <a:spcAft>
                          <a:spcPts val="0"/>
                        </a:spcAft>
                      </a:pPr>
                      <a:r>
                        <a:rPr lang="en-GB" sz="1200">
                          <a:latin typeface="Arial"/>
                          <a:ea typeface="바탕"/>
                          <a:cs typeface="Times New Roman"/>
                        </a:rPr>
                        <a:t>65</a:t>
                      </a:r>
                      <a:endParaRPr lang="ko-KR" sz="1600">
                        <a:latin typeface="Times New Roman"/>
                        <a:ea typeface="바탕"/>
                        <a:cs typeface="Times New Roman"/>
                      </a:endParaRPr>
                    </a:p>
                  </a:txBody>
                  <a:tcPr marL="68580" marR="68580" marT="0" marB="0"/>
                </a:tc>
                <a:tc>
                  <a:txBody>
                    <a:bodyPr/>
                    <a:lstStyle/>
                    <a:p>
                      <a:pPr>
                        <a:spcAft>
                          <a:spcPts val="0"/>
                        </a:spcAft>
                      </a:pPr>
                      <a:r>
                        <a:rPr lang="en-GB" sz="1200">
                          <a:latin typeface="Arial"/>
                          <a:ea typeface="바탕"/>
                          <a:cs typeface="Times New Roman"/>
                        </a:rPr>
                        <a:t>15</a:t>
                      </a:r>
                      <a:endParaRPr lang="ko-KR" sz="1600">
                        <a:latin typeface="Times New Roman"/>
                        <a:ea typeface="바탕"/>
                        <a:cs typeface="Times New Roman"/>
                      </a:endParaRPr>
                    </a:p>
                  </a:txBody>
                  <a:tcPr marL="68580" marR="68580" marT="0" marB="0"/>
                </a:tc>
                <a:tc>
                  <a:txBody>
                    <a:bodyPr/>
                    <a:lstStyle/>
                    <a:p>
                      <a:pPr>
                        <a:spcAft>
                          <a:spcPts val="0"/>
                        </a:spcAft>
                      </a:pPr>
                      <a:r>
                        <a:rPr lang="en-GB" sz="1200">
                          <a:latin typeface="Arial"/>
                          <a:ea typeface="바탕"/>
                          <a:cs typeface="Times New Roman"/>
                        </a:rPr>
                        <a:t>10.af2.2</a:t>
                      </a:r>
                      <a:endParaRPr lang="ko-KR" sz="1600">
                        <a:latin typeface="Times New Roman"/>
                        <a:ea typeface="바탕"/>
                        <a:cs typeface="Times New Roman"/>
                      </a:endParaRPr>
                    </a:p>
                  </a:txBody>
                  <a:tcPr marL="68580" marR="68580" marT="0" marB="0"/>
                </a:tc>
                <a:tc>
                  <a:txBody>
                    <a:bodyPr/>
                    <a:lstStyle/>
                    <a:p>
                      <a:pPr>
                        <a:spcAft>
                          <a:spcPts val="0"/>
                        </a:spcAft>
                      </a:pPr>
                      <a:r>
                        <a:rPr lang="en-GB" sz="1200">
                          <a:latin typeface="Arial"/>
                          <a:ea typeface="바탕"/>
                          <a:cs typeface="Times New Roman"/>
                        </a:rPr>
                        <a:t>"shall be circularly increased by 1." the operation of circular increase has not been defined.</a:t>
                      </a:r>
                      <a:endParaRPr lang="ko-KR" sz="1600">
                        <a:latin typeface="Times New Roman"/>
                        <a:ea typeface="바탕"/>
                        <a:cs typeface="Times New Roman"/>
                      </a:endParaRPr>
                    </a:p>
                  </a:txBody>
                  <a:tcPr marL="68580" marR="68580" marT="0" marB="0"/>
                </a:tc>
                <a:tc>
                  <a:txBody>
                    <a:bodyPr/>
                    <a:lstStyle/>
                    <a:p>
                      <a:pPr>
                        <a:spcAft>
                          <a:spcPts val="0"/>
                        </a:spcAft>
                      </a:pPr>
                      <a:r>
                        <a:rPr lang="en-GB" sz="1200" dirty="0">
                          <a:latin typeface="Arial"/>
                          <a:ea typeface="바탕"/>
                          <a:cs typeface="Times New Roman"/>
                        </a:rPr>
                        <a:t>Define this or reword to avoid undefined terms.</a:t>
                      </a:r>
                      <a:endParaRPr lang="ko-KR" sz="1600" dirty="0">
                        <a:latin typeface="Times New Roman"/>
                        <a:ea typeface="바탕"/>
                        <a:cs typeface="Times New Roman"/>
                      </a:endParaRPr>
                    </a:p>
                  </a:txBody>
                  <a:tcPr marL="68580" marR="68580" marT="0" marB="0"/>
                </a:tc>
              </a:tr>
            </a:tbl>
          </a:graphicData>
        </a:graphic>
      </p:graphicFrame>
      <p:sp>
        <p:nvSpPr>
          <p:cNvPr id="4" name="날짜 개체 틀 3"/>
          <p:cNvSpPr>
            <a:spLocks noGrp="1"/>
          </p:cNvSpPr>
          <p:nvPr>
            <p:ph type="dt" sz="half" idx="10"/>
          </p:nvPr>
        </p:nvSpPr>
        <p:spPr/>
        <p:txBody>
          <a:bodyPr/>
          <a:lstStyle/>
          <a:p>
            <a:r>
              <a:rPr lang="en-US" altLang="ko-KR" smtClean="0"/>
              <a:t>April 2011</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98EEF231-D293-4A2A-ACF6-92C3F4EC4CD6}" type="slidenum">
              <a:rPr lang="en-US" altLang="ko-KR" smtClean="0"/>
              <a:pPr/>
              <a:t>3</a:t>
            </a:fld>
            <a:endParaRPr lang="en-US" altLang="ko-KR"/>
          </a:p>
        </p:txBody>
      </p:sp>
      <p:sp>
        <p:nvSpPr>
          <p:cNvPr id="9" name="바닥글 개체 틀 8"/>
          <p:cNvSpPr>
            <a:spLocks noGrp="1"/>
          </p:cNvSpPr>
          <p:nvPr>
            <p:ph type="ftr" sz="quarter" idx="11"/>
          </p:nvPr>
        </p:nvSpPr>
        <p:spPr/>
        <p:txBody>
          <a:bodyPr/>
          <a:lstStyle/>
          <a:p>
            <a:r>
              <a:rPr lang="en-US" altLang="ko-KR" smtClean="0"/>
              <a:t>Eunsun Kim, LG Electronics</a:t>
            </a:r>
            <a:endParaRPr lang="en-US" altLang="ko-K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Proposed Resolutions</a:t>
            </a:r>
            <a:endParaRPr lang="ko-KR" altLang="en-US" dirty="0"/>
          </a:p>
        </p:txBody>
      </p:sp>
      <p:sp>
        <p:nvSpPr>
          <p:cNvPr id="3" name="내용 개체 틀 2"/>
          <p:cNvSpPr>
            <a:spLocks noGrp="1"/>
          </p:cNvSpPr>
          <p:nvPr>
            <p:ph idx="1"/>
          </p:nvPr>
        </p:nvSpPr>
        <p:spPr/>
        <p:txBody>
          <a:bodyPr/>
          <a:lstStyle/>
          <a:p>
            <a:r>
              <a:rPr lang="en-GB" dirty="0" smtClean="0"/>
              <a:t>CID </a:t>
            </a:r>
            <a:r>
              <a:rPr lang="en-GB" dirty="0" smtClean="0"/>
              <a:t>68, 100, 1128 ask for clear description on the Map ID value and update of the version. CID 181 says that additional text is required in order to assure that the most recent map is always used by the STA. </a:t>
            </a:r>
            <a:endParaRPr lang="en-GB" dirty="0" smtClean="0"/>
          </a:p>
          <a:p>
            <a:endParaRPr lang="en-US" altLang="ko-KR" dirty="0" smtClean="0"/>
          </a:p>
          <a:p>
            <a:r>
              <a:rPr lang="en-US" altLang="ko-KR" dirty="0" smtClean="0"/>
              <a:t>Agree </a:t>
            </a:r>
            <a:r>
              <a:rPr lang="en-US" altLang="ko-KR" dirty="0" smtClean="0"/>
              <a:t>CID 68, 100, 181 and 1128</a:t>
            </a:r>
          </a:p>
          <a:p>
            <a:pPr lvl="1"/>
            <a:endParaRPr lang="ko-KR" altLang="en-US" dirty="0"/>
          </a:p>
        </p:txBody>
      </p:sp>
      <p:sp>
        <p:nvSpPr>
          <p:cNvPr id="4" name="날짜 개체 틀 3"/>
          <p:cNvSpPr>
            <a:spLocks noGrp="1"/>
          </p:cNvSpPr>
          <p:nvPr>
            <p:ph type="dt" sz="half" idx="10"/>
          </p:nvPr>
        </p:nvSpPr>
        <p:spPr/>
        <p:txBody>
          <a:bodyPr/>
          <a:lstStyle/>
          <a:p>
            <a:r>
              <a:rPr lang="en-US" altLang="ko-KR" smtClean="0"/>
              <a:t>April 2011</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98EEF231-D293-4A2A-ACF6-92C3F4EC4CD6}" type="slidenum">
              <a:rPr lang="en-US" altLang="ko-KR" smtClean="0"/>
              <a:pPr/>
              <a:t>4</a:t>
            </a:fld>
            <a:endParaRPr lang="en-US" altLang="ko-KR"/>
          </a:p>
        </p:txBody>
      </p:sp>
      <p:sp>
        <p:nvSpPr>
          <p:cNvPr id="8" name="바닥글 개체 틀 7"/>
          <p:cNvSpPr>
            <a:spLocks noGrp="1"/>
          </p:cNvSpPr>
          <p:nvPr>
            <p:ph type="ftr" sz="quarter" idx="11"/>
          </p:nvPr>
        </p:nvSpPr>
        <p:spPr/>
        <p:txBody>
          <a:bodyPr/>
          <a:lstStyle/>
          <a:p>
            <a:r>
              <a:rPr lang="en-US" altLang="ko-KR" smtClean="0"/>
              <a:t>Eunsun Kim, LG Electronics</a:t>
            </a:r>
            <a:endParaRPr lang="en-US" altLang="ko-K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Comment Resolutions text</a:t>
            </a:r>
            <a:endParaRPr lang="ko-KR" altLang="en-US" dirty="0"/>
          </a:p>
        </p:txBody>
      </p:sp>
      <p:sp>
        <p:nvSpPr>
          <p:cNvPr id="3" name="내용 개체 틀 2"/>
          <p:cNvSpPr>
            <a:spLocks noGrp="1"/>
          </p:cNvSpPr>
          <p:nvPr>
            <p:ph idx="1"/>
          </p:nvPr>
        </p:nvSpPr>
        <p:spPr/>
        <p:txBody>
          <a:bodyPr/>
          <a:lstStyle/>
          <a:p>
            <a:pPr indent="-1270">
              <a:spcBef>
                <a:spcPts val="1000"/>
              </a:spcBef>
              <a:spcAft>
                <a:spcPts val="0"/>
              </a:spcAft>
              <a:buNone/>
            </a:pPr>
            <a:r>
              <a:rPr lang="en-US" sz="1600" i="1" dirty="0" err="1" smtClean="0">
                <a:solidFill>
                  <a:srgbClr val="993300"/>
                </a:solidFill>
                <a:ea typeface="바탕"/>
              </a:rPr>
              <a:t>TGaf</a:t>
            </a:r>
            <a:r>
              <a:rPr lang="en-US" sz="1600" i="1" dirty="0" smtClean="0">
                <a:solidFill>
                  <a:srgbClr val="993300"/>
                </a:solidFill>
                <a:ea typeface="바탕"/>
              </a:rPr>
              <a:t> editor: Change the text in 10.af2.2 as follows:</a:t>
            </a:r>
            <a:endParaRPr lang="ko-KR" altLang="en-US" sz="1600" i="1" dirty="0" smtClean="0">
              <a:ea typeface="MS Mincho"/>
            </a:endParaRPr>
          </a:p>
          <a:p>
            <a:endParaRPr lang="en-US" sz="1600" dirty="0" smtClean="0"/>
          </a:p>
          <a:p>
            <a:pPr>
              <a:buNone/>
            </a:pPr>
            <a:r>
              <a:rPr lang="en-US" sz="1600" dirty="0" smtClean="0"/>
              <a:t>10.af2 Regulatory Domain Operation</a:t>
            </a:r>
            <a:endParaRPr lang="ko-KR" altLang="en-US" sz="1600" dirty="0" smtClean="0"/>
          </a:p>
          <a:p>
            <a:pPr>
              <a:buNone/>
            </a:pPr>
            <a:r>
              <a:rPr lang="en-US" sz="1600" dirty="0" smtClean="0"/>
              <a:t>10.af2.1 General</a:t>
            </a:r>
            <a:endParaRPr lang="ko-KR" altLang="en-US" sz="1600" dirty="0" smtClean="0"/>
          </a:p>
          <a:p>
            <a:pPr>
              <a:buNone/>
            </a:pPr>
            <a:r>
              <a:rPr lang="en-US" sz="1600" dirty="0" smtClean="0"/>
              <a:t>10.af2.2 White Space Map</a:t>
            </a:r>
            <a:endParaRPr lang="ko-KR" altLang="en-US" sz="1600" dirty="0" smtClean="0"/>
          </a:p>
          <a:p>
            <a:pPr>
              <a:buNone/>
            </a:pPr>
            <a:r>
              <a:rPr lang="en-US" sz="1600" dirty="0" smtClean="0"/>
              <a:t> </a:t>
            </a:r>
            <a:endParaRPr lang="ko-KR" altLang="en-US" sz="1600" dirty="0" smtClean="0"/>
          </a:p>
          <a:p>
            <a:pPr>
              <a:buNone/>
            </a:pPr>
            <a:r>
              <a:rPr lang="en-US" sz="1600" strike="sngStrike" dirty="0" smtClean="0"/>
              <a:t>	If the WSM Type is 1, then whenever the enabling STA transmit the updated WSM, the value of the Map version bits shall be circularly increased by 1.</a:t>
            </a:r>
            <a:r>
              <a:rPr lang="en-US" sz="1600" dirty="0" smtClean="0"/>
              <a:t> </a:t>
            </a:r>
            <a:r>
              <a:rPr lang="en-US" sz="1600" u="sng" dirty="0" smtClean="0"/>
              <a:t>The value of the Map version bits shall be increased by 1  (modulo      )   whenever the enabling STA transmits the updated WSM. The most recently received WSM shall be used by the WSM receiving STAs. </a:t>
            </a:r>
            <a:r>
              <a:rPr lang="en-US" sz="1600" dirty="0" smtClean="0"/>
              <a:t> If the Type bit in the Map ID field is set to 1, the following channel list is a full channel list and if the Type bit is set to 0, the following channel list is a partial channel list. If a STA receives several WSMs with the same Map version and the Type bit is set to 0, the STA should construct the whole channel list using the multiple WSMs having the same Map version.</a:t>
            </a:r>
            <a:endParaRPr lang="ko-KR" altLang="en-US" sz="1600" dirty="0" smtClean="0"/>
          </a:p>
          <a:p>
            <a:endParaRPr lang="ko-KR" altLang="en-US" dirty="0"/>
          </a:p>
        </p:txBody>
      </p:sp>
      <p:sp>
        <p:nvSpPr>
          <p:cNvPr id="4" name="날짜 개체 틀 3"/>
          <p:cNvSpPr>
            <a:spLocks noGrp="1"/>
          </p:cNvSpPr>
          <p:nvPr>
            <p:ph type="dt" sz="half" idx="10"/>
          </p:nvPr>
        </p:nvSpPr>
        <p:spPr/>
        <p:txBody>
          <a:bodyPr/>
          <a:lstStyle/>
          <a:p>
            <a:r>
              <a:rPr lang="en-US" altLang="ko-KR" smtClean="0"/>
              <a:t>April 2011</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98EEF231-D293-4A2A-ACF6-92C3F4EC4CD6}" type="slidenum">
              <a:rPr lang="en-US" altLang="ko-KR" smtClean="0"/>
              <a:pPr/>
              <a:t>5</a:t>
            </a:fld>
            <a:endParaRPr lang="en-US" altLang="ko-KR"/>
          </a:p>
        </p:txBody>
      </p:sp>
      <p:sp>
        <p:nvSpPr>
          <p:cNvPr id="8" name="바닥글 개체 틀 7"/>
          <p:cNvSpPr>
            <a:spLocks noGrp="1"/>
          </p:cNvSpPr>
          <p:nvPr>
            <p:ph type="ftr" sz="quarter" idx="11"/>
          </p:nvPr>
        </p:nvSpPr>
        <p:spPr/>
        <p:txBody>
          <a:bodyPr/>
          <a:lstStyle/>
          <a:p>
            <a:r>
              <a:rPr lang="en-US" altLang="ko-KR" smtClean="0"/>
              <a:t>Eunsun Kim, LG Electronics</a:t>
            </a:r>
            <a:endParaRPr lang="en-US" altLang="ko-KR" dirty="0"/>
          </a:p>
        </p:txBody>
      </p:sp>
      <p:sp>
        <p:nvSpPr>
          <p:cNvPr id="7680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76801" name="Object 1"/>
          <p:cNvGraphicFramePr>
            <a:graphicFrameLocks noChangeAspect="1"/>
          </p:cNvGraphicFramePr>
          <p:nvPr/>
        </p:nvGraphicFramePr>
        <p:xfrm>
          <a:off x="5686872" y="4228886"/>
          <a:ext cx="285752" cy="261938"/>
        </p:xfrm>
        <a:graphic>
          <a:graphicData uri="http://schemas.openxmlformats.org/presentationml/2006/ole">
            <p:oleObj spid="_x0000_s76801" name="수식" r:id="rId3" imgW="177646" imgH="190335" progId="Equation.3">
              <p:embed/>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Comment Resolutions text</a:t>
            </a:r>
            <a:endParaRPr lang="ko-KR" altLang="en-US" dirty="0"/>
          </a:p>
        </p:txBody>
      </p:sp>
      <p:sp>
        <p:nvSpPr>
          <p:cNvPr id="3" name="내용 개체 틀 2"/>
          <p:cNvSpPr>
            <a:spLocks noGrp="1"/>
          </p:cNvSpPr>
          <p:nvPr>
            <p:ph idx="1"/>
          </p:nvPr>
        </p:nvSpPr>
        <p:spPr>
          <a:xfrm>
            <a:off x="685800" y="1643050"/>
            <a:ext cx="7772400" cy="4114800"/>
          </a:xfrm>
        </p:spPr>
        <p:txBody>
          <a:bodyPr/>
          <a:lstStyle/>
          <a:p>
            <a:r>
              <a:rPr lang="en-GB" sz="1600" i="1" dirty="0" err="1" smtClean="0">
                <a:solidFill>
                  <a:srgbClr val="C00000"/>
                </a:solidFill>
              </a:rPr>
              <a:t>TGaf</a:t>
            </a:r>
            <a:r>
              <a:rPr lang="en-GB" sz="1600" i="1" dirty="0" smtClean="0">
                <a:solidFill>
                  <a:srgbClr val="C00000"/>
                </a:solidFill>
              </a:rPr>
              <a:t> editor: change the following  clauses after Annex E.2 as follows:</a:t>
            </a:r>
            <a:endParaRPr lang="ko-KR" altLang="en-US" sz="1600" dirty="0" smtClean="0">
              <a:solidFill>
                <a:srgbClr val="C00000"/>
              </a:solidFill>
            </a:endParaRPr>
          </a:p>
          <a:p>
            <a:r>
              <a:rPr lang="en-US" sz="1600" dirty="0" smtClean="0"/>
              <a:t>E.3 TLV Values</a:t>
            </a:r>
            <a:endParaRPr lang="ko-KR" altLang="en-US" sz="1600" dirty="0" smtClean="0"/>
          </a:p>
          <a:p>
            <a:r>
              <a:rPr lang="en-GB" sz="1600" dirty="0" smtClean="0"/>
              <a:t> E.3.1 WSM Information Values</a:t>
            </a:r>
            <a:endParaRPr lang="ko-KR" altLang="en-US" sz="1600" dirty="0" smtClean="0"/>
          </a:p>
          <a:p>
            <a:r>
              <a:rPr lang="en-US" sz="1600" dirty="0" smtClean="0"/>
              <a:t>Table E-af3 – Map ID value field</a:t>
            </a:r>
            <a:endParaRPr lang="ko-KR" altLang="en-US" sz="1600" dirty="0" smtClean="0"/>
          </a:p>
          <a:p>
            <a:endParaRPr lang="ko-KR" altLang="en-US" sz="1600" dirty="0"/>
          </a:p>
        </p:txBody>
      </p:sp>
      <p:sp>
        <p:nvSpPr>
          <p:cNvPr id="4" name="날짜 개체 틀 3"/>
          <p:cNvSpPr>
            <a:spLocks noGrp="1"/>
          </p:cNvSpPr>
          <p:nvPr>
            <p:ph type="dt" sz="half" idx="10"/>
          </p:nvPr>
        </p:nvSpPr>
        <p:spPr/>
        <p:txBody>
          <a:bodyPr/>
          <a:lstStyle/>
          <a:p>
            <a:r>
              <a:rPr lang="en-US" altLang="ko-KR" smtClean="0"/>
              <a:t>April 2011</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98EEF231-D293-4A2A-ACF6-92C3F4EC4CD6}" type="slidenum">
              <a:rPr lang="en-US" altLang="ko-KR" smtClean="0"/>
              <a:pPr/>
              <a:t>6</a:t>
            </a:fld>
            <a:endParaRPr lang="en-US" altLang="ko-KR"/>
          </a:p>
        </p:txBody>
      </p:sp>
      <p:sp>
        <p:nvSpPr>
          <p:cNvPr id="12" name="바닥글 개체 틀 11"/>
          <p:cNvSpPr>
            <a:spLocks noGrp="1"/>
          </p:cNvSpPr>
          <p:nvPr>
            <p:ph type="ftr" sz="quarter" idx="11"/>
          </p:nvPr>
        </p:nvSpPr>
        <p:spPr/>
        <p:txBody>
          <a:bodyPr/>
          <a:lstStyle/>
          <a:p>
            <a:r>
              <a:rPr lang="en-US" altLang="ko-KR" smtClean="0"/>
              <a:t>Eunsun Kim, LG Electronics</a:t>
            </a:r>
            <a:endParaRPr lang="en-US" altLang="ko-KR" dirty="0"/>
          </a:p>
        </p:txBody>
      </p:sp>
      <p:graphicFrame>
        <p:nvGraphicFramePr>
          <p:cNvPr id="7" name="표 6"/>
          <p:cNvGraphicFramePr>
            <a:graphicFrameLocks noGrp="1"/>
          </p:cNvGraphicFramePr>
          <p:nvPr/>
        </p:nvGraphicFramePr>
        <p:xfrm>
          <a:off x="785818" y="3071810"/>
          <a:ext cx="7715272" cy="3322320"/>
        </p:xfrm>
        <a:graphic>
          <a:graphicData uri="http://schemas.openxmlformats.org/drawingml/2006/table">
            <a:tbl>
              <a:tblPr/>
              <a:tblGrid>
                <a:gridCol w="1074683"/>
                <a:gridCol w="1023248"/>
                <a:gridCol w="807376"/>
                <a:gridCol w="3881303"/>
                <a:gridCol w="928662"/>
              </a:tblGrid>
              <a:tr h="325120">
                <a:tc>
                  <a:txBody>
                    <a:bodyPr/>
                    <a:lstStyle/>
                    <a:p>
                      <a:pPr algn="ctr">
                        <a:spcAft>
                          <a:spcPts val="0"/>
                        </a:spcAft>
                      </a:pPr>
                      <a:r>
                        <a:rPr lang="en-GB" sz="1100" b="1" kern="100" dirty="0">
                          <a:latin typeface="Times New Roman"/>
                          <a:ea typeface="바탕"/>
                          <a:cs typeface="Times New Roman"/>
                        </a:rPr>
                        <a:t>Name</a:t>
                      </a:r>
                      <a:endParaRPr lang="ko-KR" sz="1100" kern="100" dirty="0">
                        <a:latin typeface="Times New Roman"/>
                        <a:ea typeface="바탕"/>
                        <a:cs typeface="Times New Roman"/>
                      </a:endParaRPr>
                    </a:p>
                  </a:txBody>
                  <a:tcPr marL="66502" marR="665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b="1" kern="100">
                          <a:latin typeface="Times New Roman"/>
                          <a:ea typeface="바탕"/>
                          <a:cs typeface="Times New Roman"/>
                        </a:rPr>
                        <a:t>Type</a:t>
                      </a:r>
                      <a:endParaRPr lang="ko-KR" sz="1100" kern="100">
                        <a:latin typeface="Times New Roman"/>
                        <a:ea typeface="바탕"/>
                        <a:cs typeface="Times New Roman"/>
                      </a:endParaRPr>
                    </a:p>
                  </a:txBody>
                  <a:tcPr marL="66502" marR="665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b="1" kern="100">
                          <a:latin typeface="Times New Roman"/>
                          <a:ea typeface="바탕"/>
                          <a:cs typeface="Times New Roman"/>
                        </a:rPr>
                        <a:t>Length (bits)</a:t>
                      </a:r>
                      <a:endParaRPr lang="ko-KR" sz="1100" kern="100">
                        <a:latin typeface="Times New Roman"/>
                        <a:ea typeface="바탕"/>
                        <a:cs typeface="Times New Roman"/>
                      </a:endParaRPr>
                    </a:p>
                  </a:txBody>
                  <a:tcPr marL="66502" marR="665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b="1" kern="100">
                          <a:latin typeface="Times New Roman"/>
                          <a:ea typeface="바탕"/>
                          <a:cs typeface="Times New Roman"/>
                        </a:rPr>
                        <a:t>Value</a:t>
                      </a:r>
                      <a:endParaRPr lang="ko-KR" sz="1100" kern="100">
                        <a:latin typeface="Times New Roman"/>
                        <a:ea typeface="바탕"/>
                        <a:cs typeface="Times New Roman"/>
                      </a:endParaRPr>
                    </a:p>
                  </a:txBody>
                  <a:tcPr marL="66502" marR="665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b="1" kern="100">
                          <a:latin typeface="Times New Roman"/>
                          <a:ea typeface="바탕"/>
                          <a:cs typeface="Times New Roman"/>
                        </a:rPr>
                        <a:t>Scope</a:t>
                      </a:r>
                      <a:endParaRPr lang="ko-KR" sz="1100" kern="100">
                        <a:latin typeface="Times New Roman"/>
                        <a:ea typeface="바탕"/>
                        <a:cs typeface="Times New Roman"/>
                      </a:endParaRPr>
                    </a:p>
                  </a:txBody>
                  <a:tcPr marL="66502" marR="665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31394">
                <a:tc>
                  <a:txBody>
                    <a:bodyPr/>
                    <a:lstStyle/>
                    <a:p>
                      <a:r>
                        <a:rPr lang="en-GB" sz="1400" kern="100" dirty="0">
                          <a:latin typeface="+mn-lt"/>
                          <a:ea typeface="맑은 고딕"/>
                          <a:cs typeface="Times New Roman"/>
                        </a:rPr>
                        <a:t>Type </a:t>
                      </a:r>
                      <a:endParaRPr lang="ko-KR" sz="1400" kern="100" dirty="0">
                        <a:latin typeface="+mn-lt"/>
                        <a:ea typeface="맑은 고딕"/>
                        <a:cs typeface="Times New Roman"/>
                      </a:endParaRPr>
                    </a:p>
                  </a:txBody>
                  <a:tcPr marL="66502" marR="665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400" kern="100" dirty="0">
                          <a:latin typeface="+mn-lt"/>
                          <a:ea typeface="MS Mincho"/>
                          <a:cs typeface="Times New Roman"/>
                        </a:rPr>
                        <a:t>&lt;ANA&gt;</a:t>
                      </a:r>
                      <a:r>
                        <a:rPr lang="en-GB" sz="1400" kern="100" dirty="0">
                          <a:latin typeface="+mn-lt"/>
                          <a:ea typeface="바탕"/>
                          <a:cs typeface="Times New Roman"/>
                        </a:rPr>
                        <a:t>.2.1</a:t>
                      </a:r>
                      <a:endParaRPr lang="ko-KR" sz="1400" kern="100" dirty="0">
                        <a:latin typeface="+mn-lt"/>
                        <a:ea typeface="바탕"/>
                        <a:cs typeface="Times New Roman"/>
                      </a:endParaRPr>
                    </a:p>
                  </a:txBody>
                  <a:tcPr marL="66502" marR="665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400" kern="100" dirty="0">
                          <a:latin typeface="Times New Roman"/>
                          <a:ea typeface="맑은 고딕"/>
                          <a:cs typeface="Times New Roman"/>
                        </a:rPr>
                        <a:t>1</a:t>
                      </a:r>
                      <a:endParaRPr lang="ko-KR" sz="1400" kern="100" dirty="0">
                        <a:latin typeface="Times New Roman"/>
                        <a:ea typeface="바탕"/>
                        <a:cs typeface="Times New Roman"/>
                      </a:endParaRPr>
                    </a:p>
                  </a:txBody>
                  <a:tcPr marL="66502" marR="665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600"/>
                        </a:spcBef>
                        <a:spcAft>
                          <a:spcPts val="0"/>
                        </a:spcAft>
                      </a:pPr>
                      <a:r>
                        <a:rPr lang="en-GB" sz="1400" kern="100" dirty="0">
                          <a:latin typeface="Times New Roman"/>
                          <a:ea typeface="바탕"/>
                          <a:cs typeface="Times New Roman"/>
                        </a:rPr>
                        <a:t>Type bit is one bit in length and indicates whether the following channel list is a full channel list or a partial channel list. If the Type bit is set to 1, the following channel list is a full channel list and if the Type bit is set to 0, the following channel list is a partial channel list. </a:t>
                      </a:r>
                      <a:endParaRPr lang="ko-KR" sz="1400" kern="100" dirty="0">
                        <a:latin typeface="Times New Roman"/>
                        <a:ea typeface="바탕"/>
                        <a:cs typeface="Times New Roman"/>
                      </a:endParaRPr>
                    </a:p>
                  </a:txBody>
                  <a:tcPr marL="66502" marR="665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400" kern="100" dirty="0">
                          <a:latin typeface="Times New Roman"/>
                          <a:ea typeface="맑은 고딕"/>
                          <a:cs typeface="Times New Roman"/>
                        </a:rPr>
                        <a:t>WSM, US</a:t>
                      </a:r>
                      <a:endParaRPr lang="ko-KR" sz="1400" kern="100" dirty="0">
                        <a:latin typeface="Times New Roman"/>
                        <a:ea typeface="바탕"/>
                        <a:cs typeface="Times New Roman"/>
                      </a:endParaRPr>
                    </a:p>
                  </a:txBody>
                  <a:tcPr marL="66502" marR="665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18705">
                <a:tc>
                  <a:txBody>
                    <a:bodyPr/>
                    <a:lstStyle/>
                    <a:p>
                      <a:r>
                        <a:rPr lang="en-GB" sz="1400" kern="100">
                          <a:latin typeface="+mn-lt"/>
                          <a:ea typeface="맑은 고딕"/>
                          <a:cs typeface="Times New Roman"/>
                        </a:rPr>
                        <a:t>Map version</a:t>
                      </a:r>
                      <a:endParaRPr lang="ko-KR" sz="1400" kern="100">
                        <a:latin typeface="+mn-lt"/>
                        <a:ea typeface="맑은 고딕"/>
                        <a:cs typeface="Times New Roman"/>
                      </a:endParaRPr>
                    </a:p>
                  </a:txBody>
                  <a:tcPr marL="66502" marR="665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400" kern="100" dirty="0">
                          <a:latin typeface="+mn-lt"/>
                          <a:ea typeface="MS Mincho"/>
                          <a:cs typeface="Times New Roman"/>
                        </a:rPr>
                        <a:t>&lt;ANA&gt;</a:t>
                      </a:r>
                      <a:r>
                        <a:rPr lang="en-GB" sz="1400" kern="100" dirty="0">
                          <a:latin typeface="+mn-lt"/>
                          <a:ea typeface="바탕"/>
                          <a:cs typeface="Times New Roman"/>
                        </a:rPr>
                        <a:t>.2.2</a:t>
                      </a:r>
                      <a:endParaRPr lang="ko-KR" sz="1400" kern="100" dirty="0">
                        <a:latin typeface="+mn-lt"/>
                        <a:ea typeface="바탕"/>
                        <a:cs typeface="Times New Roman"/>
                      </a:endParaRPr>
                    </a:p>
                  </a:txBody>
                  <a:tcPr marL="66502" marR="665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400" kern="100">
                          <a:latin typeface="Times New Roman"/>
                          <a:ea typeface="맑은 고딕"/>
                          <a:cs typeface="Times New Roman"/>
                        </a:rPr>
                        <a:t>7</a:t>
                      </a:r>
                      <a:endParaRPr lang="ko-KR" sz="1400" kern="100">
                        <a:latin typeface="Times New Roman"/>
                        <a:ea typeface="바탕"/>
                        <a:cs typeface="Times New Roman"/>
                      </a:endParaRPr>
                    </a:p>
                  </a:txBody>
                  <a:tcPr marL="66502" marR="665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600"/>
                        </a:spcBef>
                        <a:spcAft>
                          <a:spcPts val="0"/>
                        </a:spcAft>
                      </a:pPr>
                      <a:r>
                        <a:rPr lang="en-GB" sz="1400" kern="100" dirty="0">
                          <a:latin typeface="Times New Roman"/>
                          <a:ea typeface="바탕"/>
                          <a:cs typeface="Times New Roman"/>
                        </a:rPr>
                        <a:t>Map version is </a:t>
                      </a:r>
                      <a:r>
                        <a:rPr lang="en-GB" sz="1400" strike="sngStrike" kern="100" dirty="0">
                          <a:latin typeface="Times New Roman"/>
                          <a:ea typeface="바탕"/>
                          <a:cs typeface="Times New Roman"/>
                        </a:rPr>
                        <a:t>6</a:t>
                      </a:r>
                      <a:r>
                        <a:rPr lang="en-GB" sz="1400" u="sng" kern="100" dirty="0">
                          <a:latin typeface="Times New Roman"/>
                          <a:ea typeface="바탕"/>
                          <a:cs typeface="Times New Roman"/>
                        </a:rPr>
                        <a:t>7</a:t>
                      </a:r>
                      <a:r>
                        <a:rPr lang="en-GB" sz="1400" kern="100" dirty="0">
                          <a:latin typeface="Times New Roman"/>
                          <a:ea typeface="바탕"/>
                          <a:cs typeface="Times New Roman"/>
                        </a:rPr>
                        <a:t> bits in length and identifies the version of WSM. When the available channel information from the TV band database is updated and the corresponding WSM is updated, then the Map version is incremented by 1 </a:t>
                      </a:r>
                      <a:r>
                        <a:rPr lang="en-GB" sz="1400" kern="100" dirty="0" smtClean="0">
                          <a:latin typeface="Times New Roman"/>
                          <a:ea typeface="바탕"/>
                          <a:cs typeface="Times New Roman"/>
                        </a:rPr>
                        <a:t> </a:t>
                      </a:r>
                      <a:r>
                        <a:rPr lang="en-GB" sz="1400" u="sng" kern="100" dirty="0" smtClean="0">
                          <a:latin typeface="Times New Roman"/>
                          <a:ea typeface="바탕"/>
                          <a:cs typeface="Times New Roman"/>
                        </a:rPr>
                        <a:t>(modulo       ) </a:t>
                      </a:r>
                      <a:r>
                        <a:rPr lang="en-GB" sz="1400" kern="100" dirty="0" smtClean="0">
                          <a:latin typeface="Times New Roman"/>
                          <a:ea typeface="바탕"/>
                          <a:cs typeface="Times New Roman"/>
                        </a:rPr>
                        <a:t>and </a:t>
                      </a:r>
                      <a:r>
                        <a:rPr lang="en-GB" sz="1400" kern="100" dirty="0">
                          <a:latin typeface="Times New Roman"/>
                          <a:ea typeface="바탕"/>
                          <a:cs typeface="Times New Roman"/>
                        </a:rPr>
                        <a:t>the default bit value of the Map version is 0000000. </a:t>
                      </a:r>
                      <a:r>
                        <a:rPr lang="en-US" sz="1400" u="sng" kern="100" dirty="0" smtClean="0">
                          <a:latin typeface="Times New Roman"/>
                          <a:ea typeface="바탕"/>
                          <a:cs typeface="Times New Roman"/>
                        </a:rPr>
                        <a:t>The </a:t>
                      </a:r>
                      <a:r>
                        <a:rPr lang="en-US" sz="1400" u="sng" kern="100" dirty="0">
                          <a:latin typeface="Times New Roman"/>
                          <a:ea typeface="바탕"/>
                          <a:cs typeface="Times New Roman"/>
                        </a:rPr>
                        <a:t>most recently received WSM shall be used by the WSM receiving STAs.</a:t>
                      </a:r>
                      <a:endParaRPr lang="ko-KR" sz="1400" kern="100" dirty="0">
                        <a:latin typeface="Times New Roman"/>
                        <a:ea typeface="바탕"/>
                        <a:cs typeface="Times New Roman"/>
                      </a:endParaRPr>
                    </a:p>
                  </a:txBody>
                  <a:tcPr marL="66502" marR="665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400" kern="100" dirty="0">
                          <a:latin typeface="Times New Roman"/>
                          <a:ea typeface="맑은 고딕"/>
                          <a:cs typeface="Times New Roman"/>
                        </a:rPr>
                        <a:t>WSM, US</a:t>
                      </a:r>
                      <a:endParaRPr lang="ko-KR" sz="1400" kern="100" dirty="0">
                        <a:latin typeface="Times New Roman"/>
                        <a:ea typeface="바탕"/>
                        <a:cs typeface="Times New Roman"/>
                      </a:endParaRPr>
                    </a:p>
                  </a:txBody>
                  <a:tcPr marL="66502" marR="665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4753" name="Object 1"/>
          <p:cNvGraphicFramePr>
            <a:graphicFrameLocks noChangeAspect="1"/>
          </p:cNvGraphicFramePr>
          <p:nvPr/>
        </p:nvGraphicFramePr>
        <p:xfrm>
          <a:off x="0" y="0"/>
          <a:ext cx="180975" cy="190500"/>
        </p:xfrm>
        <a:graphic>
          <a:graphicData uri="http://schemas.openxmlformats.org/presentationml/2006/ole">
            <p:oleObj spid="_x0000_s74753" name="수식" r:id="rId4" imgW="177646" imgH="190335" progId="Equation.3">
              <p:embed/>
            </p:oleObj>
          </a:graphicData>
        </a:graphic>
      </p:graphicFrame>
      <p:graphicFrame>
        <p:nvGraphicFramePr>
          <p:cNvPr id="74754" name="Object 2"/>
          <p:cNvGraphicFramePr>
            <a:graphicFrameLocks noChangeAspect="1"/>
          </p:cNvGraphicFramePr>
          <p:nvPr/>
        </p:nvGraphicFramePr>
        <p:xfrm>
          <a:off x="6072198" y="5500702"/>
          <a:ext cx="285750" cy="261937"/>
        </p:xfrm>
        <a:graphic>
          <a:graphicData uri="http://schemas.openxmlformats.org/presentationml/2006/ole">
            <p:oleObj spid="_x0000_s74754" name="수식" r:id="rId5" imgW="177646" imgH="190335" progId="Equation.3">
              <p:embed/>
            </p:oleObj>
          </a:graphicData>
        </a:graphic>
      </p:graphicFrame>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1472</TotalTime>
  <Words>542</Words>
  <Application>Microsoft PowerPoint</Application>
  <PresentationFormat>화면 슬라이드 쇼(4:3)</PresentationFormat>
  <Paragraphs>91</Paragraphs>
  <Slides>6</Slides>
  <Notes>1</Notes>
  <HiddenSlides>0</HiddenSlides>
  <MMClips>0</MMClips>
  <ScaleCrop>false</ScaleCrop>
  <HeadingPairs>
    <vt:vector size="6" baseType="variant">
      <vt:variant>
        <vt:lpstr>테마</vt:lpstr>
      </vt:variant>
      <vt:variant>
        <vt:i4>1</vt:i4>
      </vt:variant>
      <vt:variant>
        <vt:lpstr>포함된 OLE 서버</vt:lpstr>
      </vt:variant>
      <vt:variant>
        <vt:i4>2</vt:i4>
      </vt:variant>
      <vt:variant>
        <vt:lpstr>슬라이드 제목</vt:lpstr>
      </vt:variant>
      <vt:variant>
        <vt:i4>6</vt:i4>
      </vt:variant>
    </vt:vector>
  </HeadingPairs>
  <TitlesOfParts>
    <vt:vector size="9" baseType="lpstr">
      <vt:lpstr>802-11-Submission</vt:lpstr>
      <vt:lpstr>Document</vt:lpstr>
      <vt:lpstr>수식</vt:lpstr>
      <vt:lpstr>Proposed resolutions for WSM type comments </vt:lpstr>
      <vt:lpstr>Abstract</vt:lpstr>
      <vt:lpstr>Comments</vt:lpstr>
      <vt:lpstr>Proposed Resolutions</vt:lpstr>
      <vt:lpstr>Comment Resolutions text</vt:lpstr>
      <vt:lpstr>Comment Resolutions text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esunkim1</dc:creator>
  <cp:lastModifiedBy>esunkim2</cp:lastModifiedBy>
  <cp:revision>19</cp:revision>
  <cp:lastPrinted>1998-02-10T13:28:06Z</cp:lastPrinted>
  <dcterms:created xsi:type="dcterms:W3CDTF">2010-08-23T05:01:26Z</dcterms:created>
  <dcterms:modified xsi:type="dcterms:W3CDTF">2011-04-26T12:34:53Z</dcterms:modified>
</cp:coreProperties>
</file>