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97" r:id="rId2"/>
    <p:sldId id="298" r:id="rId3"/>
    <p:sldId id="300" r:id="rId4"/>
    <p:sldId id="301" r:id="rId5"/>
    <p:sldId id="306" r:id="rId6"/>
    <p:sldId id="302" r:id="rId7"/>
    <p:sldId id="303" r:id="rId8"/>
    <p:sldId id="30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91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50" charset="-127"/>
              </a:defRPr>
            </a:lvl1pPr>
          </a:lstStyle>
          <a:p>
            <a:r>
              <a:rPr lang="en-US" altLang="ko-KR"/>
              <a:t>Page </a:t>
            </a:r>
            <a:fld id="{72284CE3-1265-4269-BAB7-84AED7515B72}"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r>
              <a:rPr lang="en-US" altLang="ko-KR"/>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Page </a:t>
            </a:r>
            <a:fld id="{ADB20508-EEF2-411A-8F56-CA73C2E60E5D}"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7" name="날짜 개체 틀 6"/>
          <p:cNvSpPr>
            <a:spLocks noGrp="1"/>
          </p:cNvSpPr>
          <p:nvPr>
            <p:ph type="dt" sz="half" idx="10"/>
          </p:nvPr>
        </p:nvSpPr>
        <p:spPr/>
        <p:txBody>
          <a:bodyPr/>
          <a:lstStyle/>
          <a:p>
            <a:r>
              <a:rPr lang="en-US" altLang="ko-KR" smtClean="0"/>
              <a:t>April 2011</a:t>
            </a:r>
            <a:endParaRPr lang="en-US" altLang="ko-KR" dirty="0"/>
          </a:p>
        </p:txBody>
      </p:sp>
      <p:sp>
        <p:nvSpPr>
          <p:cNvPr id="8" name="슬라이드 번호 개체 틀 7"/>
          <p:cNvSpPr>
            <a:spLocks noGrp="1"/>
          </p:cNvSpPr>
          <p:nvPr>
            <p:ph type="sldNum" sz="quarter" idx="11"/>
          </p:nvPr>
        </p:nvSpPr>
        <p:spPr/>
        <p:txBody>
          <a:bodyPr/>
          <a:lstStyle/>
          <a:p>
            <a:r>
              <a:rPr lang="en-US" altLang="ko-KR" smtClean="0"/>
              <a:t>Slide </a:t>
            </a:r>
            <a:fld id="{30396B19-20EC-4745-82E3-0FB1E68496EA}" type="slidenum">
              <a:rPr lang="en-US" altLang="ko-KR" smtClean="0"/>
              <a:pPr/>
              <a:t>‹#›</a:t>
            </a:fld>
            <a:endParaRPr lang="en-US" altLang="ko-KR"/>
          </a:p>
        </p:txBody>
      </p:sp>
      <p:sp>
        <p:nvSpPr>
          <p:cNvPr id="9" name="바닥글 개체 틀 8"/>
          <p:cNvSpPr>
            <a:spLocks noGrp="1"/>
          </p:cNvSpPr>
          <p:nvPr>
            <p:ph type="ftr" sz="quarter" idx="12"/>
          </p:nvPr>
        </p:nvSpPr>
        <p:spPr/>
        <p:txBody>
          <a:bodyPr/>
          <a:lstStyle/>
          <a:p>
            <a:r>
              <a:rPr lang="en-US" altLang="ko-KR" smtClean="0"/>
              <a:t>Jihyun Lee, LG Electronics</a:t>
            </a:r>
            <a:endParaRPr lang="en-US" altLang="ko-KR" dirty="0"/>
          </a:p>
        </p:txBody>
      </p:sp>
      <p:sp>
        <p:nvSpPr>
          <p:cNvPr id="10" name="제목 9"/>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0EB21791-44B4-4C42-A071-6F0A893ABF2A}" type="slidenum">
              <a:rPr lang="en-US" altLang="ko-KR"/>
              <a:pPr/>
              <a:t>‹#›</a:t>
            </a:fld>
            <a:endParaRPr lang="en-US" altLang="ko-KR"/>
          </a:p>
        </p:txBody>
      </p:sp>
      <p:sp>
        <p:nvSpPr>
          <p:cNvPr id="7"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Jihyun Lee, LG Electronics</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세로 제목 및 텍스트">
    <p:spTree>
      <p:nvGrpSpPr>
        <p:cNvPr id="1" name=""/>
        <p:cNvGrpSpPr/>
        <p:nvPr/>
      </p:nvGrpSpPr>
      <p:grpSpPr>
        <a:xfrm>
          <a:off x="0" y="0"/>
          <a:ext cx="0" cy="0"/>
          <a:chOff x="0" y="0"/>
          <a:chExt cx="0" cy="0"/>
        </a:xfrm>
      </p:grpSpPr>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8" name="날짜 개체 틀 7"/>
          <p:cNvSpPr>
            <a:spLocks noGrp="1"/>
          </p:cNvSpPr>
          <p:nvPr>
            <p:ph type="dt" sz="half" idx="10"/>
          </p:nvPr>
        </p:nvSpPr>
        <p:spPr/>
        <p:txBody>
          <a:bodyPr/>
          <a:lstStyle/>
          <a:p>
            <a:r>
              <a:rPr lang="en-US" altLang="ko-KR" smtClean="0"/>
              <a:t>April 2011</a:t>
            </a:r>
            <a:endParaRPr lang="en-US" altLang="ko-KR" dirty="0"/>
          </a:p>
        </p:txBody>
      </p:sp>
      <p:sp>
        <p:nvSpPr>
          <p:cNvPr id="9" name="슬라이드 번호 개체 틀 8"/>
          <p:cNvSpPr>
            <a:spLocks noGrp="1"/>
          </p:cNvSpPr>
          <p:nvPr>
            <p:ph type="sldNum" sz="quarter" idx="11"/>
          </p:nvPr>
        </p:nvSpPr>
        <p:spPr/>
        <p:txBody>
          <a:bodyPr/>
          <a:lstStyle/>
          <a:p>
            <a:r>
              <a:rPr lang="en-US" altLang="ko-KR" smtClean="0"/>
              <a:t>Slide </a:t>
            </a:r>
            <a:fld id="{30396B19-20EC-4745-82E3-0FB1E68496EA}" type="slidenum">
              <a:rPr lang="en-US" altLang="ko-KR" smtClean="0"/>
              <a:pPr/>
              <a:t>‹#›</a:t>
            </a:fld>
            <a:endParaRPr lang="en-US" altLang="ko-KR"/>
          </a:p>
        </p:txBody>
      </p:sp>
      <p:sp>
        <p:nvSpPr>
          <p:cNvPr id="10" name="바닥글 개체 틀 9"/>
          <p:cNvSpPr>
            <a:spLocks noGrp="1"/>
          </p:cNvSpPr>
          <p:nvPr>
            <p:ph type="ftr" sz="quarter" idx="12"/>
          </p:nvPr>
        </p:nvSpPr>
        <p:spPr/>
        <p:txBody>
          <a:bodyPr/>
          <a:lstStyle/>
          <a:p>
            <a:r>
              <a:rPr lang="en-US" altLang="ko-KR" smtClean="0"/>
              <a:t>Jihyun Lee, LG Electronics</a:t>
            </a:r>
            <a:endParaRPr lang="en-US" altLang="ko-KR" dirty="0"/>
          </a:p>
        </p:txBody>
      </p:sp>
      <p:sp>
        <p:nvSpPr>
          <p:cNvPr id="11" name="제목 10"/>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5" name="바닥글 개체 틀 4"/>
          <p:cNvSpPr>
            <a:spLocks noGrp="1"/>
          </p:cNvSpPr>
          <p:nvPr>
            <p:ph type="ftr" sz="quarter" idx="11"/>
          </p:nvPr>
        </p:nvSpPr>
        <p:spPr>
          <a:xfrm>
            <a:off x="6846389" y="6475413"/>
            <a:ext cx="1697581" cy="184666"/>
          </a:xfrm>
        </p:spPr>
        <p:txBody>
          <a:bodyPr/>
          <a:lstStyle>
            <a:lvl1pPr>
              <a:defRPr/>
            </a:lvl1pPr>
          </a:lstStyle>
          <a:p>
            <a:r>
              <a:rPr lang="en-US" altLang="ko-KR" dirty="0" smtClean="0"/>
              <a:t>Jihyun Lee,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8EEF231-D293-4A2A-ACF6-92C3F4EC4CD6}"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0389367-9416-4E1E-867C-28E6D714196A}" type="slidenum">
              <a:rPr lang="en-US" altLang="ko-KR"/>
              <a:pPr/>
              <a:t>‹#›</a:t>
            </a:fld>
            <a:endParaRPr lang="en-US" altLang="ko-KR"/>
          </a:p>
        </p:txBody>
      </p:sp>
      <p:sp>
        <p:nvSpPr>
          <p:cNvPr id="7"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Jihyun Lee, LG Electronics</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304655-6456-458C-92A0-BA5CC501442E}" type="slidenum">
              <a:rPr lang="en-US" altLang="ko-KR"/>
              <a:pPr/>
              <a:t>‹#›</a:t>
            </a:fld>
            <a:endParaRPr lang="en-US" altLang="ko-KR"/>
          </a:p>
        </p:txBody>
      </p:sp>
      <p:sp>
        <p:nvSpPr>
          <p:cNvPr id="8"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Jihyun Lee, LG Electronics</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857240"/>
            <a:ext cx="8229600" cy="1143000"/>
          </a:xfrm>
        </p:spPr>
        <p:txBody>
          <a:bodyPr/>
          <a:lstStyle>
            <a:lvl1pPr>
              <a:defRPr/>
            </a:lvl1pPr>
          </a:lstStyle>
          <a:p>
            <a:r>
              <a:rPr lang="ko-KR" altLang="en-US" smtClean="0"/>
              <a:t>마스터 제목 스타일 편집</a:t>
            </a:r>
            <a:endParaRPr lang="ko-KR" altLang="en-US"/>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0551E44C-CE20-4294-AFED-4B54EA57CC3E}" type="slidenum">
              <a:rPr lang="en-US" altLang="ko-KR"/>
              <a:pPr/>
              <a:t>‹#›</a:t>
            </a:fld>
            <a:endParaRPr lang="en-US" altLang="ko-KR"/>
          </a:p>
        </p:txBody>
      </p:sp>
      <p:sp>
        <p:nvSpPr>
          <p:cNvPr id="10"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Jihyun Lee, LG Electronics</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F652AD04-4F2A-45D4-947D-B7637BB5F891}" type="slidenum">
              <a:rPr lang="en-US" altLang="ko-KR"/>
              <a:pPr/>
              <a:t>‹#›</a:t>
            </a:fld>
            <a:endParaRPr lang="en-US" altLang="ko-KR"/>
          </a:p>
        </p:txBody>
      </p:sp>
      <p:sp>
        <p:nvSpPr>
          <p:cNvPr id="6"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Jihyun Lee, LG Electronics</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312CD253-956F-4C3E-BDA4-86AE9541B528}" type="slidenum">
              <a:rPr lang="en-US" altLang="ko-KR"/>
              <a:pPr/>
              <a:t>‹#›</a:t>
            </a:fld>
            <a:endParaRPr lang="en-US" altLang="ko-KR"/>
          </a:p>
        </p:txBody>
      </p:sp>
      <p:sp>
        <p:nvSpPr>
          <p:cNvPr id="5" name="Rectangle 5"/>
          <p:cNvSpPr>
            <a:spLocks noGrp="1" noChangeArrowheads="1"/>
          </p:cNvSpPr>
          <p:nvPr>
            <p:ph type="ftr" sz="quarter" idx="3"/>
          </p:nvPr>
        </p:nvSpPr>
        <p:spPr bwMode="auto">
          <a:xfrm>
            <a:off x="6846384" y="6500834"/>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Jihyun Lee, LG Electronics</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714356"/>
            <a:ext cx="3008313" cy="720744"/>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785794"/>
            <a:ext cx="5111750" cy="5340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57ED91-4C5E-41F9-B688-F91ECA42E21B}" type="slidenum">
              <a:rPr lang="en-US" altLang="ko-KR"/>
              <a:pPr/>
              <a:t>‹#›</a:t>
            </a:fld>
            <a:endParaRPr lang="en-US" altLang="ko-KR"/>
          </a:p>
        </p:txBody>
      </p:sp>
      <p:sp>
        <p:nvSpPr>
          <p:cNvPr id="8"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Jihyun Lee, LG Electronics</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696913" y="334963"/>
            <a:ext cx="1032399" cy="276999"/>
          </a:xfrm>
        </p:spPr>
        <p:txBody>
          <a:bodyPr/>
          <a:lstStyle>
            <a:lvl1pPr>
              <a:defRPr/>
            </a:lvl1pPr>
          </a:lstStyle>
          <a:p>
            <a:r>
              <a:rPr lang="en-US" altLang="ko-KR" smtClean="0"/>
              <a:t>April 2011</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4E47CAC3-7E77-49BB-A47D-FA4DF1EA687B}" type="slidenum">
              <a:rPr lang="en-US" altLang="ko-KR"/>
              <a:pPr/>
              <a:t>‹#›</a:t>
            </a:fld>
            <a:endParaRPr lang="en-US" altLang="ko-KR"/>
          </a:p>
        </p:txBody>
      </p:sp>
      <p:sp>
        <p:nvSpPr>
          <p:cNvPr id="8"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Jihyun Lee, LG Electronics</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96913" y="334963"/>
            <a:ext cx="103239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굴림" pitchFamily="50" charset="-127"/>
              </a:defRPr>
            </a:lvl1pPr>
          </a:lstStyle>
          <a:p>
            <a:r>
              <a:rPr lang="en-US" altLang="ko-KR" smtClean="0"/>
              <a:t>April 2011</a:t>
            </a:r>
            <a:endParaRPr lang="en-US" altLang="ko-KR" dirty="0"/>
          </a:p>
        </p:txBody>
      </p:sp>
      <p:sp>
        <p:nvSpPr>
          <p:cNvPr id="1029"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dirty="0" smtClean="0"/>
              <a:t>Jihyun Lee,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r>
              <a:rPr lang="en-US" altLang="ko-KR"/>
              <a:t>Slide </a:t>
            </a:r>
            <a:fld id="{30396B19-20EC-4745-82E3-0FB1E68496EA}" type="slidenum">
              <a:rPr lang="en-US" altLang="ko-KR"/>
              <a:pPr/>
              <a:t>‹#›</a:t>
            </a:fld>
            <a:endParaRPr lang="en-US" altLang="ko-KR"/>
          </a:p>
        </p:txBody>
      </p:sp>
      <p:sp>
        <p:nvSpPr>
          <p:cNvPr id="1031" name="Rectangle 7"/>
          <p:cNvSpPr>
            <a:spLocks noChangeArrowheads="1"/>
          </p:cNvSpPr>
          <p:nvPr/>
        </p:nvSpPr>
        <p:spPr bwMode="auto">
          <a:xfrm>
            <a:off x="5175251" y="334963"/>
            <a:ext cx="3270254" cy="276999"/>
          </a:xfrm>
          <a:prstGeom prst="rect">
            <a:avLst/>
          </a:prstGeom>
          <a:noFill/>
          <a:ln w="9525">
            <a:noFill/>
            <a:miter lim="800000"/>
            <a:headEnd/>
            <a:tailEnd/>
          </a:ln>
          <a:effectLst/>
        </p:spPr>
        <p:txBody>
          <a:bodyPr wrap="none" lIns="0" tIns="0" rIns="0" bIns="0" anchor="b">
            <a:spAutoFit/>
          </a:bodyPr>
          <a:lstStyle/>
          <a:p>
            <a:pPr marL="457200" lvl="4" algn="r"/>
            <a:r>
              <a:rPr lang="en-US" altLang="ko-KR" sz="1800" b="1" dirty="0">
                <a:ea typeface="굴림" pitchFamily="50" charset="-127"/>
              </a:rPr>
              <a:t>doc.: IEEE </a:t>
            </a:r>
            <a:r>
              <a:rPr lang="en-US" altLang="ko-KR" sz="1800" b="1" dirty="0" smtClean="0">
                <a:ea typeface="굴림" pitchFamily="50" charset="-127"/>
              </a:rPr>
              <a:t>802.11-11/0502r0</a:t>
            </a:r>
            <a:endParaRPr lang="en-US" altLang="ko-KR" sz="18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latinLnBrk="1" hangingPunct="1">
        <a:spcBef>
          <a:spcPct val="0"/>
        </a:spcBef>
        <a:spcAft>
          <a:spcPct val="0"/>
        </a:spcAft>
        <a:defRPr sz="3200" b="1">
          <a:solidFill>
            <a:schemeClr val="tx2"/>
          </a:solidFill>
          <a:latin typeface="+mj-lt"/>
          <a:ea typeface="+mj-ea"/>
          <a:cs typeface="+mj-cs"/>
        </a:defRPr>
      </a:lvl1pPr>
      <a:lvl2pPr algn="ctr" rtl="0" eaLnBrk="1" fontAlgn="base" latinLnBrk="1" hangingPunct="1">
        <a:spcBef>
          <a:spcPct val="0"/>
        </a:spcBef>
        <a:spcAft>
          <a:spcPct val="0"/>
        </a:spcAft>
        <a:defRPr sz="3200" b="1">
          <a:solidFill>
            <a:schemeClr val="tx2"/>
          </a:solidFill>
          <a:latin typeface="Times New Roman" pitchFamily="18" charset="0"/>
        </a:defRPr>
      </a:lvl2pPr>
      <a:lvl3pPr algn="ctr" rtl="0" eaLnBrk="1" fontAlgn="base" latinLnBrk="1" hangingPunct="1">
        <a:spcBef>
          <a:spcPct val="0"/>
        </a:spcBef>
        <a:spcAft>
          <a:spcPct val="0"/>
        </a:spcAft>
        <a:defRPr sz="3200" b="1">
          <a:solidFill>
            <a:schemeClr val="tx2"/>
          </a:solidFill>
          <a:latin typeface="Times New Roman" pitchFamily="18" charset="0"/>
        </a:defRPr>
      </a:lvl3pPr>
      <a:lvl4pPr algn="ctr" rtl="0" eaLnBrk="1" fontAlgn="base" latinLnBrk="1" hangingPunct="1">
        <a:spcBef>
          <a:spcPct val="0"/>
        </a:spcBef>
        <a:spcAft>
          <a:spcPct val="0"/>
        </a:spcAft>
        <a:defRPr sz="3200" b="1">
          <a:solidFill>
            <a:schemeClr val="tx2"/>
          </a:solidFill>
          <a:latin typeface="Times New Roman" pitchFamily="18" charset="0"/>
        </a:defRPr>
      </a:lvl4pPr>
      <a:lvl5pPr algn="ctr" rtl="0" eaLnBrk="1" fontAlgn="base" latinLnBrk="1" hangingPunct="1">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000">
          <a:solidFill>
            <a:schemeClr val="tx1"/>
          </a:solidFill>
          <a:latin typeface="+mn-lt"/>
        </a:defRPr>
      </a:lvl2pPr>
      <a:lvl3pPr marL="1085850" indent="-228600" algn="l" rtl="0" eaLnBrk="1" fontAlgn="base" latinLnBrk="1" hangingPunct="1">
        <a:spcBef>
          <a:spcPct val="20000"/>
        </a:spcBef>
        <a:spcAft>
          <a:spcPct val="0"/>
        </a:spcAft>
        <a:buChar char="•"/>
        <a:defRPr>
          <a:solidFill>
            <a:schemeClr val="tx1"/>
          </a:solidFill>
          <a:latin typeface="+mn-lt"/>
        </a:defRPr>
      </a:lvl3pPr>
      <a:lvl4pPr marL="1428750" indent="-228600" algn="l" rtl="0" eaLnBrk="1" fontAlgn="base" latinLnBrk="1" hangingPunct="1">
        <a:spcBef>
          <a:spcPct val="20000"/>
        </a:spcBef>
        <a:spcAft>
          <a:spcPct val="0"/>
        </a:spcAft>
        <a:buChar char="–"/>
        <a:defRPr sz="1600">
          <a:solidFill>
            <a:schemeClr val="tx1"/>
          </a:solidFill>
          <a:latin typeface="+mn-lt"/>
        </a:defRPr>
      </a:lvl4pPr>
      <a:lvl5pPr marL="1771650" indent="-228600" algn="l" rtl="0" eaLnBrk="1" fontAlgn="base" latinLnBrk="1" hangingPunct="1">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ctrTitle"/>
          </p:nvPr>
        </p:nvSpPr>
        <p:spPr>
          <a:xfrm>
            <a:off x="685800" y="642918"/>
            <a:ext cx="7772400" cy="1470025"/>
          </a:xfrm>
        </p:spPr>
        <p:txBody>
          <a:bodyPr/>
          <a:lstStyle/>
          <a:p>
            <a:pPr lvl="0"/>
            <a:r>
              <a:rPr lang="en-US" altLang="ko-KR" dirty="0" smtClean="0">
                <a:ea typeface="굴림" pitchFamily="50" charset="-127"/>
              </a:rPr>
              <a:t>Proposed resolutions for WSM type comments</a:t>
            </a:r>
            <a:br>
              <a:rPr lang="en-US" altLang="ko-KR" dirty="0" smtClean="0">
                <a:ea typeface="굴림" pitchFamily="50" charset="-127"/>
              </a:rPr>
            </a:br>
            <a:endParaRPr lang="ko-KR" altLang="en-US" dirty="0"/>
          </a:p>
        </p:txBody>
      </p:sp>
      <p:sp>
        <p:nvSpPr>
          <p:cNvPr id="2" name="날짜 개체 틀 1"/>
          <p:cNvSpPr>
            <a:spLocks noGrp="1"/>
          </p:cNvSpPr>
          <p:nvPr>
            <p:ph type="dt" sz="half" idx="10"/>
          </p:nvPr>
        </p:nvSpPr>
        <p:spPr>
          <a:xfrm>
            <a:off x="696913" y="334963"/>
            <a:ext cx="1032399" cy="276999"/>
          </a:xfrm>
        </p:spPr>
        <p:txBody>
          <a:bodyPr/>
          <a:lstStyle/>
          <a:p>
            <a:r>
              <a:rPr lang="en-US" altLang="ko-KR" smtClean="0"/>
              <a:t>April 2011</a:t>
            </a:r>
            <a:endParaRPr lang="en-US" altLang="ko-KR" dirty="0"/>
          </a:p>
        </p:txBody>
      </p:sp>
      <p:sp>
        <p:nvSpPr>
          <p:cNvPr id="4" name="슬라이드 번호 개체 틀 3"/>
          <p:cNvSpPr>
            <a:spLocks noGrp="1"/>
          </p:cNvSpPr>
          <p:nvPr>
            <p:ph type="sldNum" sz="quarter" idx="11"/>
          </p:nvPr>
        </p:nvSpPr>
        <p:spPr>
          <a:xfrm>
            <a:off x="4344988" y="6475413"/>
            <a:ext cx="530225" cy="182562"/>
          </a:xfrm>
        </p:spPr>
        <p:txBody>
          <a:bodyPr/>
          <a:lstStyle/>
          <a:p>
            <a:r>
              <a:rPr lang="en-US" altLang="ko-KR" smtClean="0"/>
              <a:t>Slide </a:t>
            </a:r>
            <a:fld id="{312CD253-956F-4C3E-BDA4-86AE9541B528}" type="slidenum">
              <a:rPr lang="en-US" altLang="ko-KR" smtClean="0"/>
              <a:pPr/>
              <a:t>1</a:t>
            </a:fld>
            <a:endParaRPr lang="en-US" altLang="ko-KR"/>
          </a:p>
        </p:txBody>
      </p:sp>
      <p:sp>
        <p:nvSpPr>
          <p:cNvPr id="7" name="Rectangle 6"/>
          <p:cNvSpPr txBox="1">
            <a:spLocks noChangeArrowheads="1"/>
          </p:cNvSpPr>
          <p:nvPr/>
        </p:nvSpPr>
        <p:spPr>
          <a:xfrm>
            <a:off x="285720" y="1762116"/>
            <a:ext cx="7772400" cy="381000"/>
          </a:xfrm>
          <a:prstGeom prst="rect">
            <a:avLst/>
          </a:prstGeom>
          <a:noFill/>
          <a:ln/>
        </p:spPr>
        <p:txBody>
          <a:bodyPr/>
          <a:lstStyle/>
          <a:p>
            <a:pPr marL="342900" marR="0" lvl="0" indent="-342900" algn="ctr" defTabSz="914400" rtl="0" eaLnBrk="1" fontAlgn="base" latinLnBrk="1" hangingPunct="1">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mn-lt"/>
                <a:ea typeface="굴림" pitchFamily="50" charset="-127"/>
                <a:cs typeface="+mn-cs"/>
              </a:rPr>
              <a:t>Date:</a:t>
            </a:r>
            <a:r>
              <a:rPr kumimoji="0" lang="en-US" altLang="ko-KR" sz="2000" b="0" i="0" u="none" strike="noStrike" kern="0" cap="none" spc="0" normalizeH="0" baseline="0" noProof="0" dirty="0" smtClean="0">
                <a:ln>
                  <a:noFill/>
                </a:ln>
                <a:solidFill>
                  <a:schemeClr val="tx1"/>
                </a:solidFill>
                <a:effectLst/>
                <a:uLnTx/>
                <a:uFillTx/>
                <a:latin typeface="+mn-lt"/>
                <a:ea typeface="굴림" pitchFamily="50" charset="-127"/>
                <a:cs typeface="+mn-cs"/>
              </a:rPr>
              <a:t> </a:t>
            </a:r>
            <a:r>
              <a:rPr kumimoji="0" lang="en-US" altLang="ko-KR" sz="2000" b="0" i="0" u="none" strike="noStrike" kern="0" cap="none" spc="0" normalizeH="0" baseline="0" noProof="0" dirty="0" smtClean="0">
                <a:ln>
                  <a:noFill/>
                </a:ln>
                <a:solidFill>
                  <a:schemeClr val="tx1"/>
                </a:solidFill>
                <a:effectLst/>
                <a:uLnTx/>
                <a:uFillTx/>
                <a:latin typeface="+mn-lt"/>
                <a:ea typeface="굴림" pitchFamily="50" charset="-127"/>
                <a:cs typeface="+mn-cs"/>
              </a:rPr>
              <a:t>2011-04-05</a:t>
            </a:r>
            <a:endParaRPr kumimoji="0" lang="en-US" altLang="ko-KR" sz="2000" b="0" i="0" u="none" strike="noStrike" kern="0" cap="none" spc="0" normalizeH="0" baseline="0" noProof="0" dirty="0">
              <a:ln>
                <a:noFill/>
              </a:ln>
              <a:solidFill>
                <a:schemeClr val="tx1"/>
              </a:solidFill>
              <a:effectLst/>
              <a:uLnTx/>
              <a:uFillTx/>
              <a:latin typeface="+mn-lt"/>
              <a:ea typeface="굴림" pitchFamily="50" charset="-127"/>
              <a:cs typeface="+mn-cs"/>
            </a:endParaRPr>
          </a:p>
        </p:txBody>
      </p:sp>
      <p:graphicFrame>
        <p:nvGraphicFramePr>
          <p:cNvPr id="8" name="Object 11"/>
          <p:cNvGraphicFramePr>
            <a:graphicFrameLocks noChangeAspect="1"/>
          </p:cNvGraphicFramePr>
          <p:nvPr/>
        </p:nvGraphicFramePr>
        <p:xfrm>
          <a:off x="635000" y="2495550"/>
          <a:ext cx="8462963" cy="2619375"/>
        </p:xfrm>
        <a:graphic>
          <a:graphicData uri="http://schemas.openxmlformats.org/presentationml/2006/ole">
            <p:oleObj spid="_x0000_s59394" name="Document" r:id="rId3" imgW="9596866" imgH="2932918" progId="Word.Document.8">
              <p:embed/>
            </p:oleObj>
          </a:graphicData>
        </a:graphic>
      </p:graphicFrame>
      <p:sp>
        <p:nvSpPr>
          <p:cNvPr id="11" name="바닥글 개체 틀 10"/>
          <p:cNvSpPr>
            <a:spLocks noGrp="1"/>
          </p:cNvSpPr>
          <p:nvPr>
            <p:ph type="ftr" sz="quarter" idx="12"/>
          </p:nvPr>
        </p:nvSpPr>
        <p:spPr/>
        <p:txBody>
          <a:bodyPr/>
          <a:lstStyle/>
          <a:p>
            <a:r>
              <a:rPr lang="en-US" altLang="ko-KR" smtClean="0"/>
              <a:t>Jihyun Lee, LG Electronics</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title"/>
          </p:nvPr>
        </p:nvSpPr>
        <p:spPr/>
        <p:txBody>
          <a:bodyPr/>
          <a:lstStyle/>
          <a:p>
            <a:r>
              <a:rPr lang="en-US" altLang="ko-KR" dirty="0" smtClean="0"/>
              <a:t>Abstract</a:t>
            </a:r>
            <a:endParaRPr lang="ko-KR" altLang="en-US" dirty="0"/>
          </a:p>
        </p:txBody>
      </p:sp>
      <p:sp>
        <p:nvSpPr>
          <p:cNvPr id="8" name="내용 개체 틀 7"/>
          <p:cNvSpPr>
            <a:spLocks noGrp="1"/>
          </p:cNvSpPr>
          <p:nvPr>
            <p:ph idx="1"/>
          </p:nvPr>
        </p:nvSpPr>
        <p:spPr/>
        <p:txBody>
          <a:bodyPr/>
          <a:lstStyle/>
          <a:p>
            <a:r>
              <a:rPr lang="en-US" altLang="ko-KR" dirty="0" smtClean="0"/>
              <a:t>This presentation shows proposed resolutions for comments 35, 36, 37, 178, 593, 594,705, which are asking for clear explanation and wording. </a:t>
            </a:r>
          </a:p>
          <a:p>
            <a:endParaRPr lang="ko-KR" altLang="en-US" dirty="0"/>
          </a:p>
        </p:txBody>
      </p:sp>
      <p:sp>
        <p:nvSpPr>
          <p:cNvPr id="2" name="날짜 개체 틀 1"/>
          <p:cNvSpPr>
            <a:spLocks noGrp="1"/>
          </p:cNvSpPr>
          <p:nvPr>
            <p:ph type="dt" sz="half" idx="10"/>
          </p:nvPr>
        </p:nvSpPr>
        <p:spPr/>
        <p:txBody>
          <a:bodyPr/>
          <a:lstStyle/>
          <a:p>
            <a:r>
              <a:rPr lang="en-US" altLang="ko-KR" smtClean="0"/>
              <a:t>April 2011</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312CD253-956F-4C3E-BDA4-86AE9541B528}" type="slidenum">
              <a:rPr lang="en-US" altLang="ko-KR" smtClean="0"/>
              <a:pPr/>
              <a:t>2</a:t>
            </a:fld>
            <a:endParaRPr lang="en-US" altLang="ko-KR"/>
          </a:p>
        </p:txBody>
      </p:sp>
      <p:sp>
        <p:nvSpPr>
          <p:cNvPr id="10" name="바닥글 개체 틀 9"/>
          <p:cNvSpPr>
            <a:spLocks noGrp="1"/>
          </p:cNvSpPr>
          <p:nvPr>
            <p:ph type="ftr" sz="quarter" idx="11"/>
          </p:nvPr>
        </p:nvSpPr>
        <p:spPr/>
        <p:txBody>
          <a:bodyPr/>
          <a:lstStyle/>
          <a:p>
            <a:r>
              <a:rPr lang="en-US" altLang="ko-KR" smtClean="0"/>
              <a:t>Jihyun Lee, LG Electronics</a:t>
            </a:r>
            <a:endParaRPr lang="en-US" altLang="ko-K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a:t>
            </a:r>
            <a:endParaRPr lang="ko-KR" altLang="en-US" dirty="0"/>
          </a:p>
        </p:txBody>
      </p:sp>
      <p:graphicFrame>
        <p:nvGraphicFramePr>
          <p:cNvPr id="7" name="내용 개체 틀 6"/>
          <p:cNvGraphicFramePr>
            <a:graphicFrameLocks noGrp="1"/>
          </p:cNvGraphicFramePr>
          <p:nvPr>
            <p:ph idx="1"/>
          </p:nvPr>
        </p:nvGraphicFramePr>
        <p:xfrm>
          <a:off x="685800" y="1785926"/>
          <a:ext cx="7815288" cy="4549695"/>
        </p:xfrm>
        <a:graphic>
          <a:graphicData uri="http://schemas.openxmlformats.org/drawingml/2006/table">
            <a:tbl>
              <a:tblPr firstRow="1" bandRow="1">
                <a:tableStyleId>{5C22544A-7EE6-4342-B048-85BDC9FD1C3A}</a:tableStyleId>
              </a:tblPr>
              <a:tblGrid>
                <a:gridCol w="385738"/>
                <a:gridCol w="357190"/>
                <a:gridCol w="357190"/>
                <a:gridCol w="642942"/>
                <a:gridCol w="3071834"/>
                <a:gridCol w="3000394"/>
              </a:tblGrid>
              <a:tr h="370840">
                <a:tc>
                  <a:txBody>
                    <a:bodyPr/>
                    <a:lstStyle/>
                    <a:p>
                      <a:pPr algn="l" fontAlgn="t"/>
                      <a:r>
                        <a:rPr lang="en-US" sz="1100" b="1" i="0" u="none" strike="noStrike" dirty="0" smtClean="0">
                          <a:latin typeface="Arial"/>
                        </a:rPr>
                        <a:t>  CID</a:t>
                      </a:r>
                      <a:endParaRPr lang="en-US" sz="1100" b="1" i="0" u="none" strike="noStrike" dirty="0">
                        <a:latin typeface="Arial"/>
                      </a:endParaRPr>
                    </a:p>
                  </a:txBody>
                  <a:tcPr marL="3667" marR="3667" marT="3667" marB="0"/>
                </a:tc>
                <a:tc>
                  <a:txBody>
                    <a:bodyPr/>
                    <a:lstStyle/>
                    <a:p>
                      <a:pPr algn="l" fontAlgn="t"/>
                      <a:r>
                        <a:rPr lang="en-US" sz="1100" b="1" i="0" u="none" strike="noStrike" dirty="0" smtClean="0">
                          <a:latin typeface="Arial"/>
                        </a:rPr>
                        <a:t>Page</a:t>
                      </a:r>
                    </a:p>
                    <a:p>
                      <a:pPr algn="l" fontAlgn="t"/>
                      <a:r>
                        <a:rPr lang="en-US" sz="1100" b="1" i="0" u="none" strike="noStrike" dirty="0" smtClean="0">
                          <a:latin typeface="Arial"/>
                        </a:rPr>
                        <a:t>(</a:t>
                      </a:r>
                      <a:r>
                        <a:rPr lang="en-US" sz="1100" b="1" i="0" u="none" strike="noStrike" dirty="0">
                          <a:latin typeface="Arial"/>
                        </a:rPr>
                        <a:t>C)</a:t>
                      </a:r>
                    </a:p>
                  </a:txBody>
                  <a:tcPr marL="3667" marR="3667" marT="3667" marB="0"/>
                </a:tc>
                <a:tc>
                  <a:txBody>
                    <a:bodyPr/>
                    <a:lstStyle/>
                    <a:p>
                      <a:pPr algn="l" fontAlgn="t"/>
                      <a:r>
                        <a:rPr lang="en-US" sz="1100" b="1" i="0" u="none" strike="noStrike" dirty="0" smtClean="0">
                          <a:latin typeface="Arial"/>
                        </a:rPr>
                        <a:t>Line</a:t>
                      </a:r>
                    </a:p>
                    <a:p>
                      <a:pPr algn="l" fontAlgn="t"/>
                      <a:r>
                        <a:rPr lang="en-US" sz="1100" b="1" i="0" u="none" strike="noStrike" dirty="0" smtClean="0">
                          <a:latin typeface="Arial"/>
                        </a:rPr>
                        <a:t>(</a:t>
                      </a:r>
                      <a:r>
                        <a:rPr lang="en-US" sz="1100" b="1" i="0" u="none" strike="noStrike" dirty="0">
                          <a:latin typeface="Arial"/>
                        </a:rPr>
                        <a:t>C)</a:t>
                      </a:r>
                    </a:p>
                  </a:txBody>
                  <a:tcPr marL="3667" marR="3667" marT="3667" marB="0"/>
                </a:tc>
                <a:tc>
                  <a:txBody>
                    <a:bodyPr/>
                    <a:lstStyle/>
                    <a:p>
                      <a:pPr algn="l" fontAlgn="t"/>
                      <a:r>
                        <a:rPr lang="en-US" sz="1100" b="1" i="0" u="none" strike="noStrike">
                          <a:latin typeface="Arial"/>
                        </a:rPr>
                        <a:t>Clause</a:t>
                      </a:r>
                    </a:p>
                  </a:txBody>
                  <a:tcPr marL="3667" marR="3667" marT="3667" marB="0"/>
                </a:tc>
                <a:tc>
                  <a:txBody>
                    <a:bodyPr/>
                    <a:lstStyle/>
                    <a:p>
                      <a:pPr algn="l" fontAlgn="t"/>
                      <a:r>
                        <a:rPr lang="en-US" sz="1100" b="1" i="0" u="none" strike="noStrike">
                          <a:latin typeface="Arial"/>
                        </a:rPr>
                        <a:t>Comment</a:t>
                      </a:r>
                    </a:p>
                  </a:txBody>
                  <a:tcPr marL="3667" marR="3667" marT="3667" marB="0"/>
                </a:tc>
                <a:tc>
                  <a:txBody>
                    <a:bodyPr/>
                    <a:lstStyle/>
                    <a:p>
                      <a:pPr algn="l" fontAlgn="t"/>
                      <a:r>
                        <a:rPr lang="en-US" sz="1100" b="1" i="0" u="none" strike="noStrike">
                          <a:latin typeface="Arial"/>
                        </a:rPr>
                        <a:t>Proposed Change</a:t>
                      </a:r>
                    </a:p>
                  </a:txBody>
                  <a:tcPr marL="3667" marR="3667" marT="3667" marB="0"/>
                </a:tc>
              </a:tr>
              <a:tr h="370840">
                <a:tc>
                  <a:txBody>
                    <a:bodyPr/>
                    <a:lstStyle/>
                    <a:p>
                      <a:pPr algn="r" fontAlgn="t"/>
                      <a:r>
                        <a:rPr lang="en-US" altLang="ko-KR" sz="1300" b="0" i="0" u="none" strike="noStrike" dirty="0">
                          <a:latin typeface="+mn-lt"/>
                        </a:rPr>
                        <a:t>35</a:t>
                      </a:r>
                    </a:p>
                  </a:txBody>
                  <a:tcPr marL="3667" marR="3667" marT="3667" marB="0"/>
                </a:tc>
                <a:tc>
                  <a:txBody>
                    <a:bodyPr/>
                    <a:lstStyle/>
                    <a:p>
                      <a:pPr algn="l" fontAlgn="t"/>
                      <a:r>
                        <a:rPr lang="en-US" altLang="ko-KR" sz="1300" b="0" i="0" u="none" strike="noStrike" dirty="0">
                          <a:latin typeface="+mn-lt"/>
                        </a:rPr>
                        <a:t>29</a:t>
                      </a:r>
                    </a:p>
                  </a:txBody>
                  <a:tcPr marL="3667" marR="3667" marT="3667" marB="0"/>
                </a:tc>
                <a:tc>
                  <a:txBody>
                    <a:bodyPr/>
                    <a:lstStyle/>
                    <a:p>
                      <a:pPr algn="l" fontAlgn="t"/>
                      <a:r>
                        <a:rPr lang="en-US" altLang="ko-KR" sz="1300" b="0" i="0" u="none" strike="noStrike" dirty="0">
                          <a:latin typeface="+mn-lt"/>
                        </a:rPr>
                        <a:t>24</a:t>
                      </a:r>
                    </a:p>
                  </a:txBody>
                  <a:tcPr marL="3667" marR="3667" marT="3667" marB="0"/>
                </a:tc>
                <a:tc>
                  <a:txBody>
                    <a:bodyPr/>
                    <a:lstStyle/>
                    <a:p>
                      <a:pPr algn="l" fontAlgn="t"/>
                      <a:r>
                        <a:rPr lang="en-US" sz="1300" b="0" i="0" u="none" strike="noStrike" dirty="0">
                          <a:latin typeface="+mn-lt"/>
                        </a:rPr>
                        <a:t>8.4.2.af1</a:t>
                      </a:r>
                    </a:p>
                  </a:txBody>
                  <a:tcPr marL="3667" marR="3667" marT="3667" marB="0"/>
                </a:tc>
                <a:tc>
                  <a:txBody>
                    <a:bodyPr/>
                    <a:lstStyle/>
                    <a:p>
                      <a:pPr algn="l" fontAlgn="t"/>
                      <a:r>
                        <a:rPr lang="en-US" sz="1300" b="0" i="0" u="none" strike="noStrike" dirty="0">
                          <a:latin typeface="+mn-lt"/>
                        </a:rPr>
                        <a:t>The WSM Type field is defined on P29L45, there is no need duplicate its definition.</a:t>
                      </a:r>
                    </a:p>
                  </a:txBody>
                  <a:tcPr marL="3667" marR="3667" marT="3667" marB="0"/>
                </a:tc>
                <a:tc>
                  <a:txBody>
                    <a:bodyPr/>
                    <a:lstStyle/>
                    <a:p>
                      <a:pPr algn="l" fontAlgn="t"/>
                      <a:r>
                        <a:rPr lang="en-US" sz="1300" b="0" i="0" u="none" strike="noStrike" dirty="0">
                          <a:latin typeface="+mn-lt"/>
                        </a:rPr>
                        <a:t>Remove "If a WSM Type field is set to 1, the following WSM Information field corresponds to a TV band WSM."</a:t>
                      </a:r>
                    </a:p>
                  </a:txBody>
                  <a:tcPr marL="3667" marR="3667" marT="3667" marB="0"/>
                </a:tc>
              </a:tr>
              <a:tr h="370840">
                <a:tc>
                  <a:txBody>
                    <a:bodyPr/>
                    <a:lstStyle/>
                    <a:p>
                      <a:pPr algn="r" fontAlgn="t"/>
                      <a:r>
                        <a:rPr lang="en-US" altLang="ko-KR" sz="1300" b="0" i="0" u="none" strike="noStrike">
                          <a:latin typeface="+mn-lt"/>
                        </a:rPr>
                        <a:t>36</a:t>
                      </a:r>
                    </a:p>
                  </a:txBody>
                  <a:tcPr marL="3667" marR="3667" marT="3667" marB="0"/>
                </a:tc>
                <a:tc>
                  <a:txBody>
                    <a:bodyPr/>
                    <a:lstStyle/>
                    <a:p>
                      <a:pPr algn="l" fontAlgn="t"/>
                      <a:r>
                        <a:rPr lang="en-US" altLang="ko-KR" sz="1300" b="0" i="0" u="none" strike="noStrike" dirty="0">
                          <a:latin typeface="+mn-lt"/>
                        </a:rPr>
                        <a:t>29</a:t>
                      </a:r>
                    </a:p>
                  </a:txBody>
                  <a:tcPr marL="3667" marR="3667" marT="3667" marB="0"/>
                </a:tc>
                <a:tc>
                  <a:txBody>
                    <a:bodyPr/>
                    <a:lstStyle/>
                    <a:p>
                      <a:pPr algn="l" fontAlgn="t"/>
                      <a:r>
                        <a:rPr lang="en-US" altLang="ko-KR" sz="1300" b="0" i="0" u="none" strike="noStrike" dirty="0">
                          <a:latin typeface="+mn-lt"/>
                        </a:rPr>
                        <a:t>46</a:t>
                      </a:r>
                    </a:p>
                  </a:txBody>
                  <a:tcPr marL="3667" marR="3667" marT="3667" marB="0"/>
                </a:tc>
                <a:tc>
                  <a:txBody>
                    <a:bodyPr/>
                    <a:lstStyle/>
                    <a:p>
                      <a:pPr algn="l" fontAlgn="t"/>
                      <a:r>
                        <a:rPr lang="en-US" sz="1300" b="0" i="0" u="none" strike="noStrike" dirty="0">
                          <a:latin typeface="+mn-lt"/>
                        </a:rPr>
                        <a:t>8.4.2.af1</a:t>
                      </a:r>
                    </a:p>
                  </a:txBody>
                  <a:tcPr marL="3667" marR="3667" marT="3667" marB="0"/>
                </a:tc>
                <a:tc>
                  <a:txBody>
                    <a:bodyPr/>
                    <a:lstStyle/>
                    <a:p>
                      <a:pPr algn="l" fontAlgn="t"/>
                      <a:r>
                        <a:rPr lang="en-US" sz="1300" b="0" i="0" u="none" strike="noStrike" dirty="0">
                          <a:latin typeface="+mn-lt"/>
                        </a:rPr>
                        <a:t>Usage of TV band WSM value is poorly worded.</a:t>
                      </a:r>
                    </a:p>
                  </a:txBody>
                  <a:tcPr marL="3667" marR="3667" marT="3667" marB="0"/>
                </a:tc>
                <a:tc>
                  <a:txBody>
                    <a:bodyPr/>
                    <a:lstStyle/>
                    <a:p>
                      <a:pPr algn="l" fontAlgn="t"/>
                      <a:r>
                        <a:rPr lang="en-US" sz="1300" b="0" i="0" u="none" strike="noStrike" dirty="0">
                          <a:latin typeface="+mn-lt"/>
                        </a:rPr>
                        <a:t>Change "When a STA accesses TV band database to get the available channels in TVWS, TV band WSM is used." to</a:t>
                      </a:r>
                      <a:br>
                        <a:rPr lang="en-US" sz="1300" b="0" i="0" u="none" strike="noStrike" dirty="0">
                          <a:latin typeface="+mn-lt"/>
                        </a:rPr>
                      </a:br>
                      <a:r>
                        <a:rPr lang="en-US" sz="1300" b="0" i="0" u="none" strike="noStrike" dirty="0">
                          <a:latin typeface="+mn-lt"/>
                        </a:rPr>
                        <a:t>"The WSM Type field is set to 'TV band WSM' when a STA accesses a TVWS database to get list of the available channels."</a:t>
                      </a:r>
                    </a:p>
                  </a:txBody>
                  <a:tcPr marL="3667" marR="3667" marT="3667" marB="0"/>
                </a:tc>
              </a:tr>
              <a:tr h="370840">
                <a:tc>
                  <a:txBody>
                    <a:bodyPr/>
                    <a:lstStyle/>
                    <a:p>
                      <a:pPr algn="r" fontAlgn="t"/>
                      <a:r>
                        <a:rPr lang="en-US" altLang="ko-KR" sz="1300" b="0" i="0" u="none" strike="noStrike" dirty="0">
                          <a:latin typeface="+mn-lt"/>
                        </a:rPr>
                        <a:t>37</a:t>
                      </a:r>
                    </a:p>
                  </a:txBody>
                  <a:tcPr marL="3667" marR="3667" marT="3667" marB="0"/>
                </a:tc>
                <a:tc>
                  <a:txBody>
                    <a:bodyPr/>
                    <a:lstStyle/>
                    <a:p>
                      <a:pPr algn="l" fontAlgn="t"/>
                      <a:r>
                        <a:rPr lang="en-US" altLang="ko-KR" sz="1300" b="0" i="0" u="none" strike="noStrike" dirty="0">
                          <a:latin typeface="+mn-lt"/>
                        </a:rPr>
                        <a:t>30</a:t>
                      </a:r>
                    </a:p>
                  </a:txBody>
                  <a:tcPr marL="3667" marR="3667" marT="3667" marB="0"/>
                </a:tc>
                <a:tc>
                  <a:txBody>
                    <a:bodyPr/>
                    <a:lstStyle/>
                    <a:p>
                      <a:pPr algn="l" fontAlgn="t"/>
                      <a:r>
                        <a:rPr lang="en-US" altLang="ko-KR" sz="1300" b="0" i="0" u="none" strike="noStrike">
                          <a:latin typeface="+mn-lt"/>
                        </a:rPr>
                        <a:t>4</a:t>
                      </a:r>
                    </a:p>
                  </a:txBody>
                  <a:tcPr marL="3667" marR="3667" marT="3667" marB="0"/>
                </a:tc>
                <a:tc>
                  <a:txBody>
                    <a:bodyPr/>
                    <a:lstStyle/>
                    <a:p>
                      <a:pPr algn="l" fontAlgn="t"/>
                      <a:r>
                        <a:rPr lang="en-US" sz="1300" b="0" i="0" u="none" strike="noStrike">
                          <a:latin typeface="+mn-lt"/>
                        </a:rPr>
                        <a:t>8.4.2.af1.1</a:t>
                      </a:r>
                    </a:p>
                  </a:txBody>
                  <a:tcPr marL="3667" marR="3667" marT="3667" marB="0"/>
                </a:tc>
                <a:tc>
                  <a:txBody>
                    <a:bodyPr/>
                    <a:lstStyle/>
                    <a:p>
                      <a:pPr algn="l" fontAlgn="t"/>
                      <a:r>
                        <a:rPr lang="en-US" sz="1300" b="0" i="0" u="none" strike="noStrike" dirty="0">
                          <a:latin typeface="+mn-lt"/>
                        </a:rPr>
                        <a:t>"A WSM Type in the WSM element may indicate TV band WSM" only may indicate? Does that mean 'TV band WSM' can be used but with a different encoding of the WSM Information field?</a:t>
                      </a:r>
                    </a:p>
                  </a:txBody>
                  <a:tcPr marL="3667" marR="3667" marT="3667" marB="0"/>
                </a:tc>
                <a:tc>
                  <a:txBody>
                    <a:bodyPr/>
                    <a:lstStyle/>
                    <a:p>
                      <a:pPr algn="l" fontAlgn="t"/>
                      <a:r>
                        <a:rPr lang="en-US" sz="1300" b="0" i="0" u="none" strike="noStrike" dirty="0">
                          <a:latin typeface="+mn-lt"/>
                        </a:rPr>
                        <a:t>Clarify</a:t>
                      </a:r>
                    </a:p>
                  </a:txBody>
                  <a:tcPr marL="3667" marR="3667" marT="3667" marB="0"/>
                </a:tc>
              </a:tr>
              <a:tr h="370840">
                <a:tc>
                  <a:txBody>
                    <a:bodyPr/>
                    <a:lstStyle/>
                    <a:p>
                      <a:pPr algn="r" fontAlgn="t"/>
                      <a:r>
                        <a:rPr lang="en-US" altLang="ko-KR" sz="1300" b="0" i="0" u="none" strike="noStrike" dirty="0">
                          <a:latin typeface="+mn-lt"/>
                        </a:rPr>
                        <a:t>178</a:t>
                      </a:r>
                    </a:p>
                  </a:txBody>
                  <a:tcPr marL="3667" marR="3667" marT="3667" marB="0"/>
                </a:tc>
                <a:tc>
                  <a:txBody>
                    <a:bodyPr/>
                    <a:lstStyle/>
                    <a:p>
                      <a:pPr algn="l" fontAlgn="t"/>
                      <a:r>
                        <a:rPr lang="en-US" altLang="ko-KR" sz="1300" b="0" i="0" u="none" strike="noStrike" dirty="0">
                          <a:latin typeface="+mn-lt"/>
                        </a:rPr>
                        <a:t>136</a:t>
                      </a:r>
                    </a:p>
                  </a:txBody>
                  <a:tcPr marL="3667" marR="3667" marT="3667" marB="0"/>
                </a:tc>
                <a:tc>
                  <a:txBody>
                    <a:bodyPr/>
                    <a:lstStyle/>
                    <a:p>
                      <a:pPr algn="l" fontAlgn="t"/>
                      <a:r>
                        <a:rPr lang="en-US" altLang="ko-KR" sz="1300" b="0" i="0" u="none" strike="noStrike" dirty="0">
                          <a:latin typeface="+mn-lt"/>
                        </a:rPr>
                        <a:t>58</a:t>
                      </a:r>
                    </a:p>
                  </a:txBody>
                  <a:tcPr marL="3667" marR="3667" marT="3667" marB="0"/>
                </a:tc>
                <a:tc>
                  <a:txBody>
                    <a:bodyPr/>
                    <a:lstStyle/>
                    <a:p>
                      <a:pPr algn="l" fontAlgn="t"/>
                      <a:r>
                        <a:rPr lang="en-US" sz="1300" b="0" i="0" u="none" strike="noStrike">
                          <a:latin typeface="+mn-lt"/>
                        </a:rPr>
                        <a:t>E.3.1.5</a:t>
                      </a:r>
                    </a:p>
                  </a:txBody>
                  <a:tcPr marL="3667" marR="3667" marT="3667" marB="0"/>
                </a:tc>
                <a:tc>
                  <a:txBody>
                    <a:bodyPr/>
                    <a:lstStyle/>
                    <a:p>
                      <a:pPr algn="l" fontAlgn="t"/>
                      <a:r>
                        <a:rPr lang="en-US" sz="1300" b="0" i="0" u="none" strike="noStrike" dirty="0">
                          <a:latin typeface="+mn-lt"/>
                        </a:rPr>
                        <a:t>The WSM Type has to be set to 1 (and not to 0) if the WSM Information contains TV Band WSM.</a:t>
                      </a:r>
                    </a:p>
                  </a:txBody>
                  <a:tcPr marL="3667" marR="3667" marT="3667" marB="0"/>
                </a:tc>
                <a:tc>
                  <a:txBody>
                    <a:bodyPr/>
                    <a:lstStyle/>
                    <a:p>
                      <a:pPr algn="l" fontAlgn="t"/>
                      <a:r>
                        <a:rPr lang="en-US" sz="1300" b="0" i="0" u="none" strike="noStrike" dirty="0">
                          <a:latin typeface="+mn-lt"/>
                        </a:rPr>
                        <a:t>Change "0" to "1"</a:t>
                      </a:r>
                    </a:p>
                  </a:txBody>
                  <a:tcPr marL="3667" marR="3667" marT="3667" marB="0"/>
                </a:tc>
              </a:tr>
              <a:tr h="370840">
                <a:tc>
                  <a:txBody>
                    <a:bodyPr/>
                    <a:lstStyle/>
                    <a:p>
                      <a:pPr algn="r" fontAlgn="t"/>
                      <a:r>
                        <a:rPr lang="en-US" altLang="ko-KR" sz="1300" b="0" i="0" u="none" strike="noStrike">
                          <a:latin typeface="+mn-lt"/>
                        </a:rPr>
                        <a:t>593</a:t>
                      </a:r>
                    </a:p>
                  </a:txBody>
                  <a:tcPr marL="3667" marR="3667" marT="3667" marB="0"/>
                </a:tc>
                <a:tc>
                  <a:txBody>
                    <a:bodyPr/>
                    <a:lstStyle/>
                    <a:p>
                      <a:pPr algn="l" fontAlgn="t"/>
                      <a:r>
                        <a:rPr lang="en-US" altLang="ko-KR" sz="1300" b="0" i="0" u="none" strike="noStrike" dirty="0">
                          <a:latin typeface="+mn-lt"/>
                        </a:rPr>
                        <a:t>29</a:t>
                      </a:r>
                    </a:p>
                  </a:txBody>
                  <a:tcPr marL="3667" marR="3667" marT="3667" marB="0"/>
                </a:tc>
                <a:tc>
                  <a:txBody>
                    <a:bodyPr/>
                    <a:lstStyle/>
                    <a:p>
                      <a:pPr algn="l" fontAlgn="t"/>
                      <a:r>
                        <a:rPr lang="en-US" altLang="ko-KR" sz="1300" b="0" i="0" u="none" strike="noStrike">
                          <a:latin typeface="+mn-lt"/>
                        </a:rPr>
                        <a:t>23-24</a:t>
                      </a:r>
                    </a:p>
                  </a:txBody>
                  <a:tcPr marL="3667" marR="3667" marT="3667" marB="0"/>
                </a:tc>
                <a:tc>
                  <a:txBody>
                    <a:bodyPr/>
                    <a:lstStyle/>
                    <a:p>
                      <a:pPr algn="l" fontAlgn="t"/>
                      <a:r>
                        <a:rPr lang="en-US" sz="1300" b="0" i="0" u="none" strike="noStrike" dirty="0">
                          <a:latin typeface="+mn-lt"/>
                        </a:rPr>
                        <a:t>8.4.2.af1</a:t>
                      </a:r>
                    </a:p>
                  </a:txBody>
                  <a:tcPr marL="3667" marR="3667" marT="3667" marB="0"/>
                </a:tc>
                <a:tc>
                  <a:txBody>
                    <a:bodyPr/>
                    <a:lstStyle/>
                    <a:p>
                      <a:pPr algn="l" fontAlgn="t"/>
                      <a:r>
                        <a:rPr lang="en-US" sz="1300" b="0" i="0" u="none" strike="noStrike" dirty="0">
                          <a:latin typeface="+mn-lt"/>
                        </a:rPr>
                        <a:t>The sentence "If a WSM Type field is set to 1, the following WSM Information field corresponds to a TV band WSM." doesn't seem to be necessary/appropriate.</a:t>
                      </a:r>
                    </a:p>
                  </a:txBody>
                  <a:tcPr marL="3667" marR="3667" marT="3667" marB="0"/>
                </a:tc>
                <a:tc>
                  <a:txBody>
                    <a:bodyPr/>
                    <a:lstStyle/>
                    <a:p>
                      <a:pPr algn="l" fontAlgn="t"/>
                      <a:r>
                        <a:rPr lang="en-US" sz="1300" b="0" i="0" u="none" strike="noStrike" dirty="0">
                          <a:latin typeface="+mn-lt"/>
                        </a:rPr>
                        <a:t>Remove the sentence.</a:t>
                      </a:r>
                    </a:p>
                  </a:txBody>
                  <a:tcPr marL="3667" marR="3667" marT="3667" marB="0"/>
                </a:tc>
              </a:tr>
            </a:tbl>
          </a:graphicData>
        </a:graphic>
      </p:graphicFrame>
      <p:sp>
        <p:nvSpPr>
          <p:cNvPr id="4" name="날짜 개체 틀 3"/>
          <p:cNvSpPr>
            <a:spLocks noGrp="1"/>
          </p:cNvSpPr>
          <p:nvPr>
            <p:ph type="dt" sz="half" idx="10"/>
          </p:nvPr>
        </p:nvSpPr>
        <p:spPr/>
        <p:txBody>
          <a:body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3</a:t>
            </a:fld>
            <a:endParaRPr lang="en-US" altLang="ko-KR"/>
          </a:p>
        </p:txBody>
      </p:sp>
      <p:sp>
        <p:nvSpPr>
          <p:cNvPr id="9" name="바닥글 개체 틀 8"/>
          <p:cNvSpPr>
            <a:spLocks noGrp="1"/>
          </p:cNvSpPr>
          <p:nvPr>
            <p:ph type="ftr" sz="quarter" idx="11"/>
          </p:nvPr>
        </p:nvSpPr>
        <p:spPr/>
        <p:txBody>
          <a:bodyPr/>
          <a:lstStyle/>
          <a:p>
            <a:r>
              <a:rPr lang="en-US" altLang="ko-KR" smtClean="0"/>
              <a:t>Jihyun Lee, LG Electronics</a:t>
            </a:r>
            <a:endParaRPr lang="en-US" altLang="ko-K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a:t>
            </a:r>
            <a:endParaRPr lang="ko-KR" altLang="en-US" dirty="0"/>
          </a:p>
        </p:txBody>
      </p:sp>
      <p:graphicFrame>
        <p:nvGraphicFramePr>
          <p:cNvPr id="7" name="내용 개체 틀 6"/>
          <p:cNvGraphicFramePr>
            <a:graphicFrameLocks noGrp="1"/>
          </p:cNvGraphicFramePr>
          <p:nvPr>
            <p:ph idx="1"/>
          </p:nvPr>
        </p:nvGraphicFramePr>
        <p:xfrm>
          <a:off x="685800" y="1857364"/>
          <a:ext cx="7815292" cy="4295357"/>
        </p:xfrm>
        <a:graphic>
          <a:graphicData uri="http://schemas.openxmlformats.org/drawingml/2006/table">
            <a:tbl>
              <a:tblPr firstRow="1" bandRow="1">
                <a:tableStyleId>{5C22544A-7EE6-4342-B048-85BDC9FD1C3A}</a:tableStyleId>
              </a:tblPr>
              <a:tblGrid>
                <a:gridCol w="418742"/>
                <a:gridCol w="395624"/>
                <a:gridCol w="357190"/>
                <a:gridCol w="571504"/>
                <a:gridCol w="2857520"/>
                <a:gridCol w="3214712"/>
              </a:tblGrid>
              <a:tr h="411779">
                <a:tc>
                  <a:txBody>
                    <a:bodyPr/>
                    <a:lstStyle/>
                    <a:p>
                      <a:pPr algn="l" fontAlgn="t"/>
                      <a:r>
                        <a:rPr lang="en-US" sz="1300" b="1" i="0" u="none" strike="noStrike" dirty="0">
                          <a:latin typeface="+mn-lt"/>
                        </a:rPr>
                        <a:t>CID</a:t>
                      </a:r>
                    </a:p>
                  </a:txBody>
                  <a:tcPr marL="3667" marR="3667" marT="3667" marB="0"/>
                </a:tc>
                <a:tc>
                  <a:txBody>
                    <a:bodyPr/>
                    <a:lstStyle/>
                    <a:p>
                      <a:pPr algn="l" fontAlgn="t"/>
                      <a:r>
                        <a:rPr lang="en-US" sz="1300" b="1" i="0" u="none" strike="noStrike" dirty="0" smtClean="0">
                          <a:latin typeface="+mn-lt"/>
                        </a:rPr>
                        <a:t>Page</a:t>
                      </a:r>
                    </a:p>
                    <a:p>
                      <a:pPr algn="l" fontAlgn="t"/>
                      <a:r>
                        <a:rPr lang="en-US" sz="1300" b="1" i="0" u="none" strike="noStrike" dirty="0" smtClean="0">
                          <a:latin typeface="+mn-lt"/>
                        </a:rPr>
                        <a:t>(</a:t>
                      </a:r>
                      <a:r>
                        <a:rPr lang="en-US" sz="1300" b="1" i="0" u="none" strike="noStrike" dirty="0">
                          <a:latin typeface="+mn-lt"/>
                        </a:rPr>
                        <a:t>C)</a:t>
                      </a:r>
                    </a:p>
                  </a:txBody>
                  <a:tcPr marL="3667" marR="3667" marT="3667" marB="0"/>
                </a:tc>
                <a:tc>
                  <a:txBody>
                    <a:bodyPr/>
                    <a:lstStyle/>
                    <a:p>
                      <a:pPr algn="l" fontAlgn="t"/>
                      <a:r>
                        <a:rPr lang="en-US" sz="1300" b="1" i="0" u="none" strike="noStrike" dirty="0" smtClean="0">
                          <a:latin typeface="+mn-lt"/>
                        </a:rPr>
                        <a:t>Line</a:t>
                      </a:r>
                    </a:p>
                    <a:p>
                      <a:pPr algn="l" fontAlgn="t"/>
                      <a:r>
                        <a:rPr lang="en-US" sz="1300" b="1" i="0" u="none" strike="noStrike" dirty="0" smtClean="0">
                          <a:latin typeface="+mn-lt"/>
                        </a:rPr>
                        <a:t>(</a:t>
                      </a:r>
                      <a:r>
                        <a:rPr lang="en-US" sz="1300" b="1" i="0" u="none" strike="noStrike" dirty="0">
                          <a:latin typeface="+mn-lt"/>
                        </a:rPr>
                        <a:t>C)</a:t>
                      </a:r>
                    </a:p>
                  </a:txBody>
                  <a:tcPr marL="3667" marR="3667" marT="3667" marB="0"/>
                </a:tc>
                <a:tc>
                  <a:txBody>
                    <a:bodyPr/>
                    <a:lstStyle/>
                    <a:p>
                      <a:pPr algn="l" fontAlgn="t"/>
                      <a:r>
                        <a:rPr lang="en-US" sz="1300" b="1" i="0" u="none" strike="noStrike">
                          <a:latin typeface="+mn-lt"/>
                        </a:rPr>
                        <a:t>Clause</a:t>
                      </a:r>
                    </a:p>
                  </a:txBody>
                  <a:tcPr marL="3667" marR="3667" marT="3667" marB="0"/>
                </a:tc>
                <a:tc>
                  <a:txBody>
                    <a:bodyPr/>
                    <a:lstStyle/>
                    <a:p>
                      <a:pPr algn="l" fontAlgn="t"/>
                      <a:r>
                        <a:rPr lang="en-US" sz="1300" b="1" i="0" u="none" strike="noStrike">
                          <a:latin typeface="+mn-lt"/>
                        </a:rPr>
                        <a:t>Comment</a:t>
                      </a:r>
                    </a:p>
                  </a:txBody>
                  <a:tcPr marL="3667" marR="3667" marT="3667" marB="0"/>
                </a:tc>
                <a:tc>
                  <a:txBody>
                    <a:bodyPr/>
                    <a:lstStyle/>
                    <a:p>
                      <a:pPr algn="l" fontAlgn="t"/>
                      <a:r>
                        <a:rPr lang="en-US" sz="1300" b="1" i="0" u="none" strike="noStrike">
                          <a:latin typeface="+mn-lt"/>
                        </a:rPr>
                        <a:t>Proposed Change</a:t>
                      </a:r>
                    </a:p>
                  </a:txBody>
                  <a:tcPr marL="3667" marR="3667" marT="3667" marB="0"/>
                </a:tc>
              </a:tr>
              <a:tr h="2655794">
                <a:tc>
                  <a:txBody>
                    <a:bodyPr/>
                    <a:lstStyle/>
                    <a:p>
                      <a:pPr algn="r" fontAlgn="t"/>
                      <a:r>
                        <a:rPr lang="en-US" altLang="ko-KR" sz="1300" b="0" i="0" u="none" strike="noStrike" dirty="0">
                          <a:latin typeface="+mn-lt"/>
                        </a:rPr>
                        <a:t>594</a:t>
                      </a:r>
                    </a:p>
                  </a:txBody>
                  <a:tcPr marL="3667" marR="3667" marT="3667" marB="0"/>
                </a:tc>
                <a:tc>
                  <a:txBody>
                    <a:bodyPr/>
                    <a:lstStyle/>
                    <a:p>
                      <a:pPr algn="l" fontAlgn="t"/>
                      <a:r>
                        <a:rPr lang="en-US" altLang="ko-KR" sz="1300" b="0" i="0" u="none" strike="noStrike" dirty="0">
                          <a:latin typeface="+mn-lt"/>
                        </a:rPr>
                        <a:t>29</a:t>
                      </a:r>
                    </a:p>
                  </a:txBody>
                  <a:tcPr marL="3667" marR="3667" marT="3667" marB="0"/>
                </a:tc>
                <a:tc>
                  <a:txBody>
                    <a:bodyPr/>
                    <a:lstStyle/>
                    <a:p>
                      <a:pPr algn="l" fontAlgn="t"/>
                      <a:r>
                        <a:rPr lang="en-US" altLang="ko-KR" sz="1300" b="0" i="0" u="none" strike="noStrike" dirty="0">
                          <a:latin typeface="+mn-lt"/>
                        </a:rPr>
                        <a:t>45-49</a:t>
                      </a:r>
                    </a:p>
                  </a:txBody>
                  <a:tcPr marL="3667" marR="3667" marT="3667" marB="0"/>
                </a:tc>
                <a:tc>
                  <a:txBody>
                    <a:bodyPr/>
                    <a:lstStyle/>
                    <a:p>
                      <a:pPr algn="l" fontAlgn="t"/>
                      <a:r>
                        <a:rPr lang="en-US" sz="1300" b="0" i="0" u="none" strike="noStrike" dirty="0">
                          <a:latin typeface="+mn-lt"/>
                        </a:rPr>
                        <a:t>8.4.2.af1</a:t>
                      </a:r>
                    </a:p>
                  </a:txBody>
                  <a:tcPr marL="3667" marR="3667" marT="3667" marB="0"/>
                </a:tc>
                <a:tc>
                  <a:txBody>
                    <a:bodyPr/>
                    <a:lstStyle/>
                    <a:p>
                      <a:pPr algn="l" fontAlgn="t"/>
                      <a:r>
                        <a:rPr lang="en-US" sz="1300" b="0" i="0" u="none" strike="noStrike" dirty="0" err="1">
                          <a:latin typeface="+mn-lt"/>
                        </a:rPr>
                        <a:t>Wordsmithing</a:t>
                      </a:r>
                      <a:endParaRPr lang="en-US" sz="1300" b="0" i="0" u="none" strike="noStrike" dirty="0">
                        <a:latin typeface="+mn-lt"/>
                      </a:endParaRPr>
                    </a:p>
                  </a:txBody>
                  <a:tcPr marL="3667" marR="3667" marT="3667" marB="0"/>
                </a:tc>
                <a:tc>
                  <a:txBody>
                    <a:bodyPr/>
                    <a:lstStyle/>
                    <a:p>
                      <a:pPr algn="l" fontAlgn="t"/>
                      <a:r>
                        <a:rPr lang="en-US" sz="1300" b="0" i="0" u="none" strike="noStrike" dirty="0">
                          <a:latin typeface="+mn-lt"/>
                        </a:rPr>
                        <a:t>Change the paragraph to read: "The WSM Type field is set to a number that identifies a type of WSM Information indicates the frequency band where the following WSM Information field is applicable.  The values of WSM Types are shown in Table 8-42af1 (WSM Type definition).  When a STA accesses TV band database to get the available channels in TVWS, TV band WSM is used.  WSM Types for other regulatory domain database reserved.  When set to '1', it indicates the WSM Information field of the WSM element contains the available channel list for the operation in the TVWS.  Other values are reserved."</a:t>
                      </a:r>
                    </a:p>
                  </a:txBody>
                  <a:tcPr marL="3667" marR="3667" marT="3667" marB="0"/>
                </a:tc>
              </a:tr>
              <a:tr h="1227784">
                <a:tc>
                  <a:txBody>
                    <a:bodyPr/>
                    <a:lstStyle/>
                    <a:p>
                      <a:pPr algn="r" fontAlgn="t"/>
                      <a:r>
                        <a:rPr lang="en-US" altLang="ko-KR" sz="1300" b="0" i="0" u="none" strike="noStrike">
                          <a:latin typeface="+mn-lt"/>
                        </a:rPr>
                        <a:t>705</a:t>
                      </a:r>
                    </a:p>
                  </a:txBody>
                  <a:tcPr marL="3667" marR="3667" marT="3667" marB="0"/>
                </a:tc>
                <a:tc>
                  <a:txBody>
                    <a:bodyPr/>
                    <a:lstStyle/>
                    <a:p>
                      <a:pPr algn="l" fontAlgn="t"/>
                      <a:r>
                        <a:rPr lang="en-US" altLang="ko-KR" sz="1300" b="0" i="0" u="none" strike="noStrike">
                          <a:latin typeface="+mn-lt"/>
                        </a:rPr>
                        <a:t>29</a:t>
                      </a:r>
                    </a:p>
                  </a:txBody>
                  <a:tcPr marL="3667" marR="3667" marT="3667" marB="0"/>
                </a:tc>
                <a:tc>
                  <a:txBody>
                    <a:bodyPr/>
                    <a:lstStyle/>
                    <a:p>
                      <a:pPr algn="l" fontAlgn="t"/>
                      <a:r>
                        <a:rPr lang="en-US" altLang="ko-KR" sz="1300" b="0" i="0" u="none" strike="noStrike">
                          <a:latin typeface="+mn-lt"/>
                        </a:rPr>
                        <a:t>58</a:t>
                      </a:r>
                    </a:p>
                  </a:txBody>
                  <a:tcPr marL="3667" marR="3667" marT="3667" marB="0"/>
                </a:tc>
                <a:tc>
                  <a:txBody>
                    <a:bodyPr/>
                    <a:lstStyle/>
                    <a:p>
                      <a:pPr algn="l" fontAlgn="t"/>
                      <a:r>
                        <a:rPr lang="en-US" sz="1300" b="0" i="0" u="none" strike="noStrike">
                          <a:latin typeface="+mn-lt"/>
                        </a:rPr>
                        <a:t>8.4.2.af1</a:t>
                      </a:r>
                    </a:p>
                  </a:txBody>
                  <a:tcPr marL="3667" marR="3667" marT="3667" marB="0"/>
                </a:tc>
                <a:tc>
                  <a:txBody>
                    <a:bodyPr/>
                    <a:lstStyle/>
                    <a:p>
                      <a:pPr algn="l" fontAlgn="t"/>
                      <a:r>
                        <a:rPr lang="en-US" sz="1300" b="0" i="0" u="none" strike="noStrike" dirty="0">
                          <a:latin typeface="+mn-lt"/>
                        </a:rPr>
                        <a:t>Does WSM Type 1 refer to a TV band database or specifically to a US (United States) TV band database. Should "Reserved" refer to other "regulatory domain databases" or other "regulatory domain TV band databases." The distinction is not clear.</a:t>
                      </a:r>
                    </a:p>
                  </a:txBody>
                  <a:tcPr marL="3667" marR="3667" marT="3667" marB="0"/>
                </a:tc>
                <a:tc>
                  <a:txBody>
                    <a:bodyPr/>
                    <a:lstStyle/>
                    <a:p>
                      <a:pPr algn="l" fontAlgn="t"/>
                      <a:r>
                        <a:rPr lang="en-US" sz="1300" b="0" i="0" u="none" strike="noStrike" dirty="0">
                          <a:latin typeface="+mn-lt"/>
                        </a:rPr>
                        <a:t>Please clarify the name "TV Band WSM" in Table 8-42af1</a:t>
                      </a:r>
                    </a:p>
                  </a:txBody>
                  <a:tcPr marL="3667" marR="3667" marT="3667" marB="0"/>
                </a:tc>
              </a:tr>
            </a:tbl>
          </a:graphicData>
        </a:graphic>
      </p:graphicFrame>
      <p:sp>
        <p:nvSpPr>
          <p:cNvPr id="4" name="날짜 개체 틀 3"/>
          <p:cNvSpPr>
            <a:spLocks noGrp="1"/>
          </p:cNvSpPr>
          <p:nvPr>
            <p:ph type="dt" sz="half" idx="10"/>
          </p:nvPr>
        </p:nvSpPr>
        <p:spPr/>
        <p:txBody>
          <a:body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4</a:t>
            </a:fld>
            <a:endParaRPr lang="en-US" altLang="ko-KR"/>
          </a:p>
        </p:txBody>
      </p:sp>
      <p:sp>
        <p:nvSpPr>
          <p:cNvPr id="9" name="바닥글 개체 틀 8"/>
          <p:cNvSpPr>
            <a:spLocks noGrp="1"/>
          </p:cNvSpPr>
          <p:nvPr>
            <p:ph type="ftr" sz="quarter" idx="11"/>
          </p:nvPr>
        </p:nvSpPr>
        <p:spPr/>
        <p:txBody>
          <a:bodyPr/>
          <a:lstStyle/>
          <a:p>
            <a:r>
              <a:rPr lang="en-US" altLang="ko-KR" smtClean="0"/>
              <a:t>Jihyun Lee, LG Electronics</a:t>
            </a:r>
            <a:endParaRPr lang="en-US" altLang="ko-K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Resolutions</a:t>
            </a:r>
            <a:endParaRPr lang="ko-KR" altLang="en-US" dirty="0"/>
          </a:p>
        </p:txBody>
      </p:sp>
      <p:sp>
        <p:nvSpPr>
          <p:cNvPr id="3" name="내용 개체 틀 2"/>
          <p:cNvSpPr>
            <a:spLocks noGrp="1"/>
          </p:cNvSpPr>
          <p:nvPr>
            <p:ph idx="1"/>
          </p:nvPr>
        </p:nvSpPr>
        <p:spPr/>
        <p:txBody>
          <a:bodyPr/>
          <a:lstStyle/>
          <a:p>
            <a:r>
              <a:rPr lang="en-US" altLang="ko-KR" dirty="0" smtClean="0"/>
              <a:t>Agree CID 35, 36, 37, 178, 593, 594</a:t>
            </a:r>
          </a:p>
          <a:p>
            <a:r>
              <a:rPr lang="en-US" altLang="ko-KR" dirty="0" smtClean="0"/>
              <a:t>Agree in Principle CID 705</a:t>
            </a:r>
          </a:p>
          <a:p>
            <a:pPr lvl="1"/>
            <a:endParaRPr lang="ko-KR" altLang="en-US" dirty="0"/>
          </a:p>
        </p:txBody>
      </p:sp>
      <p:sp>
        <p:nvSpPr>
          <p:cNvPr id="4" name="날짜 개체 틀 3"/>
          <p:cNvSpPr>
            <a:spLocks noGrp="1"/>
          </p:cNvSpPr>
          <p:nvPr>
            <p:ph type="dt" sz="half" idx="10"/>
          </p:nvPr>
        </p:nvSpPr>
        <p:spPr/>
        <p:txBody>
          <a:body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5</a:t>
            </a:fld>
            <a:endParaRPr lang="en-US" altLang="ko-KR"/>
          </a:p>
        </p:txBody>
      </p:sp>
      <p:sp>
        <p:nvSpPr>
          <p:cNvPr id="8" name="바닥글 개체 틀 7"/>
          <p:cNvSpPr>
            <a:spLocks noGrp="1"/>
          </p:cNvSpPr>
          <p:nvPr>
            <p:ph type="ftr" sz="quarter" idx="11"/>
          </p:nvPr>
        </p:nvSpPr>
        <p:spPr/>
        <p:txBody>
          <a:bodyPr/>
          <a:lstStyle/>
          <a:p>
            <a:r>
              <a:rPr lang="en-US" altLang="ko-KR" smtClean="0"/>
              <a:t>Jihyun Lee, LG Electronics</a:t>
            </a:r>
            <a:endParaRPr lang="en-US" altLang="ko-K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 Resolutions text</a:t>
            </a:r>
            <a:endParaRPr lang="ko-KR" altLang="en-US" dirty="0"/>
          </a:p>
        </p:txBody>
      </p:sp>
      <p:sp>
        <p:nvSpPr>
          <p:cNvPr id="3" name="내용 개체 틀 2"/>
          <p:cNvSpPr>
            <a:spLocks noGrp="1"/>
          </p:cNvSpPr>
          <p:nvPr>
            <p:ph idx="1"/>
          </p:nvPr>
        </p:nvSpPr>
        <p:spPr/>
        <p:txBody>
          <a:bodyPr/>
          <a:lstStyle/>
          <a:p>
            <a:r>
              <a:rPr lang="en-US" sz="1600" i="1" dirty="0" err="1" smtClean="0">
                <a:solidFill>
                  <a:srgbClr val="C00000"/>
                </a:solidFill>
              </a:rPr>
              <a:t>TGaf</a:t>
            </a:r>
            <a:r>
              <a:rPr lang="en-US" sz="1600" i="1" dirty="0" smtClean="0">
                <a:solidFill>
                  <a:srgbClr val="C00000"/>
                </a:solidFill>
              </a:rPr>
              <a:t> editor: Change the text in 8.4.2.af1 as follows:</a:t>
            </a:r>
            <a:endParaRPr lang="en-GB" sz="1600" strike="sngStrike" dirty="0" smtClean="0">
              <a:solidFill>
                <a:srgbClr val="C00000"/>
              </a:solidFill>
            </a:endParaRPr>
          </a:p>
          <a:p>
            <a:r>
              <a:rPr lang="en-GB" sz="1600" strike="sngStrike" dirty="0" smtClean="0"/>
              <a:t>The WSM Type field is set to a number that identifies a type of WSM Information. The values of WSM Types are shown in Table 8-42af1 (WSM Type definition). When a STA accesses TV band database to get the available channels in TVWS, TV band WSM is used. If a WSM Type field is set to 1, the following WSM Information field corresponds to a TV band WSM. The format of the WSM Information is determined by the value of WSM Type. WSM Types for other regulatory domain database are reserved.</a:t>
            </a:r>
            <a:endParaRPr lang="ko-KR" altLang="en-US" sz="1600" dirty="0" smtClean="0"/>
          </a:p>
          <a:p>
            <a:r>
              <a:rPr lang="en-GB" sz="1600" u="sng" dirty="0" smtClean="0"/>
              <a:t>The WSM Type field is set to a number that identifies a type of WSM Information indicates the frequency band where the following WSM Information field is applicable.  The values of WSM Types are shown in Table 8-42af1 (WSM Type definition). The WSM Type field is set to 'TV band WSM' when a STA accesses a TVWS database to get list of the available channels. When set to '1', it indicates the WSM Information field of the WSM element contains the available channel list for the operation in the TVWS.  Other values are reserved</a:t>
            </a:r>
            <a:r>
              <a:rPr lang="en-GB" u="sng" dirty="0" smtClean="0"/>
              <a:t>.</a:t>
            </a:r>
            <a:endParaRPr lang="ko-KR" altLang="en-US" dirty="0" smtClean="0"/>
          </a:p>
          <a:p>
            <a:endParaRPr lang="ko-KR" altLang="en-US" dirty="0"/>
          </a:p>
        </p:txBody>
      </p:sp>
      <p:sp>
        <p:nvSpPr>
          <p:cNvPr id="4" name="날짜 개체 틀 3"/>
          <p:cNvSpPr>
            <a:spLocks noGrp="1"/>
          </p:cNvSpPr>
          <p:nvPr>
            <p:ph type="dt" sz="half" idx="10"/>
          </p:nvPr>
        </p:nvSpPr>
        <p:spPr/>
        <p:txBody>
          <a:body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6</a:t>
            </a:fld>
            <a:endParaRPr lang="en-US" altLang="ko-KR"/>
          </a:p>
        </p:txBody>
      </p:sp>
      <p:sp>
        <p:nvSpPr>
          <p:cNvPr id="8" name="바닥글 개체 틀 7"/>
          <p:cNvSpPr>
            <a:spLocks noGrp="1"/>
          </p:cNvSpPr>
          <p:nvPr>
            <p:ph type="ftr" sz="quarter" idx="11"/>
          </p:nvPr>
        </p:nvSpPr>
        <p:spPr/>
        <p:txBody>
          <a:bodyPr/>
          <a:lstStyle/>
          <a:p>
            <a:r>
              <a:rPr lang="en-US" altLang="ko-KR" smtClean="0"/>
              <a:t>Jihyun Lee, LG Electronics</a:t>
            </a:r>
            <a:endParaRPr lang="en-US" altLang="ko-K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 Resolutions text</a:t>
            </a:r>
            <a:endParaRPr lang="ko-KR" altLang="en-US" dirty="0"/>
          </a:p>
        </p:txBody>
      </p:sp>
      <p:sp>
        <p:nvSpPr>
          <p:cNvPr id="3" name="내용 개체 틀 2"/>
          <p:cNvSpPr>
            <a:spLocks noGrp="1"/>
          </p:cNvSpPr>
          <p:nvPr>
            <p:ph idx="1"/>
          </p:nvPr>
        </p:nvSpPr>
        <p:spPr/>
        <p:txBody>
          <a:bodyPr/>
          <a:lstStyle/>
          <a:p>
            <a:r>
              <a:rPr lang="en-GB" sz="1600" i="1" dirty="0" err="1" smtClean="0">
                <a:solidFill>
                  <a:srgbClr val="C00000"/>
                </a:solidFill>
              </a:rPr>
              <a:t>TGaf</a:t>
            </a:r>
            <a:r>
              <a:rPr lang="en-GB" sz="1600" i="1" dirty="0" smtClean="0">
                <a:solidFill>
                  <a:srgbClr val="C00000"/>
                </a:solidFill>
              </a:rPr>
              <a:t> editor: Remove the sub-clause 8.3.4.2.af1:</a:t>
            </a:r>
            <a:endParaRPr lang="ko-KR" altLang="en-US" sz="1600" dirty="0" smtClean="0">
              <a:solidFill>
                <a:srgbClr val="C00000"/>
              </a:solidFill>
            </a:endParaRPr>
          </a:p>
          <a:p>
            <a:r>
              <a:rPr lang="en-US" sz="1600" strike="sngStrike" dirty="0" smtClean="0"/>
              <a:t>8.3.4.2.af1.1 TV band WSM </a:t>
            </a:r>
            <a:endParaRPr lang="ko-KR" altLang="en-US" sz="1600" dirty="0" smtClean="0"/>
          </a:p>
          <a:p>
            <a:pPr>
              <a:buNone/>
            </a:pPr>
            <a:r>
              <a:rPr lang="en-GB" sz="1600" strike="sngStrike" dirty="0" smtClean="0"/>
              <a:t>	A WSM Type in the WSM element may indicate TV band WSM. The WSM Information field corresponding to a TV band WSM is shown in Table E-af2 (WSM Information field format for a TV band WSM</a:t>
            </a:r>
            <a:r>
              <a:rPr lang="en-GB" strike="sngStrike" dirty="0" smtClean="0"/>
              <a:t>). </a:t>
            </a:r>
            <a:endParaRPr lang="ko-KR" altLang="en-US" dirty="0" smtClean="0"/>
          </a:p>
          <a:p>
            <a:endParaRPr lang="ko-KR" altLang="en-US" dirty="0"/>
          </a:p>
        </p:txBody>
      </p:sp>
      <p:sp>
        <p:nvSpPr>
          <p:cNvPr id="4" name="날짜 개체 틀 3"/>
          <p:cNvSpPr>
            <a:spLocks noGrp="1"/>
          </p:cNvSpPr>
          <p:nvPr>
            <p:ph type="dt" sz="half" idx="10"/>
          </p:nvPr>
        </p:nvSpPr>
        <p:spPr/>
        <p:txBody>
          <a:body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7</a:t>
            </a:fld>
            <a:endParaRPr lang="en-US" altLang="ko-KR"/>
          </a:p>
        </p:txBody>
      </p:sp>
      <p:sp>
        <p:nvSpPr>
          <p:cNvPr id="8" name="바닥글 개체 틀 7"/>
          <p:cNvSpPr>
            <a:spLocks noGrp="1"/>
          </p:cNvSpPr>
          <p:nvPr>
            <p:ph type="ftr" sz="quarter" idx="11"/>
          </p:nvPr>
        </p:nvSpPr>
        <p:spPr/>
        <p:txBody>
          <a:bodyPr/>
          <a:lstStyle/>
          <a:p>
            <a:r>
              <a:rPr lang="en-US" altLang="ko-KR" smtClean="0"/>
              <a:t>Jihyun Lee, LG Electronics</a:t>
            </a:r>
            <a:endParaRPr lang="en-US" altLang="ko-K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Comment Resolutions text</a:t>
            </a:r>
            <a:endParaRPr lang="ko-KR" altLang="en-US" dirty="0"/>
          </a:p>
        </p:txBody>
      </p:sp>
      <p:sp>
        <p:nvSpPr>
          <p:cNvPr id="3" name="내용 개체 틀 2"/>
          <p:cNvSpPr>
            <a:spLocks noGrp="1"/>
          </p:cNvSpPr>
          <p:nvPr>
            <p:ph idx="1"/>
          </p:nvPr>
        </p:nvSpPr>
        <p:spPr/>
        <p:txBody>
          <a:bodyPr/>
          <a:lstStyle/>
          <a:p>
            <a:r>
              <a:rPr lang="en-GB" sz="1600" i="1" smtClean="0">
                <a:solidFill>
                  <a:srgbClr val="C00000"/>
                </a:solidFill>
              </a:rPr>
              <a:t>TGaf editor: Change sub-clause E.3.1 as follows:</a:t>
            </a:r>
            <a:endParaRPr lang="ko-KR" altLang="en-US" sz="1600" smtClean="0">
              <a:solidFill>
                <a:srgbClr val="C00000"/>
              </a:solidFill>
            </a:endParaRPr>
          </a:p>
          <a:p>
            <a:r>
              <a:rPr lang="en-US" sz="1600" smtClean="0"/>
              <a:t>E.3 TLV Values</a:t>
            </a:r>
            <a:endParaRPr lang="ko-KR" altLang="en-US" sz="1600" smtClean="0"/>
          </a:p>
          <a:p>
            <a:r>
              <a:rPr lang="en-GB" sz="1600" smtClean="0"/>
              <a:t>E.3.1 WSM Information Values</a:t>
            </a:r>
            <a:endParaRPr lang="ko-KR" altLang="en-US" sz="1600" smtClean="0"/>
          </a:p>
          <a:p>
            <a:pPr>
              <a:buNone/>
            </a:pPr>
            <a:r>
              <a:rPr lang="en-GB" sz="1600" smtClean="0"/>
              <a:t> 	The format of the WSM Information and values are shown in Table E-af2. If the value of WSM Type is set to </a:t>
            </a:r>
            <a:r>
              <a:rPr lang="en-GB" sz="1600" strike="sngStrike" smtClean="0"/>
              <a:t>0</a:t>
            </a:r>
            <a:r>
              <a:rPr lang="en-GB" sz="1600" smtClean="0"/>
              <a:t> </a:t>
            </a:r>
            <a:r>
              <a:rPr lang="en-GB" sz="1600" u="sng" smtClean="0"/>
              <a:t>1</a:t>
            </a:r>
            <a:r>
              <a:rPr lang="en-GB" sz="1600" smtClean="0"/>
              <a:t>, </a:t>
            </a:r>
            <a:endParaRPr lang="ko-KR" altLang="en-US" sz="1600" dirty="0"/>
          </a:p>
        </p:txBody>
      </p:sp>
      <p:sp>
        <p:nvSpPr>
          <p:cNvPr id="4" name="날짜 개체 틀 3"/>
          <p:cNvSpPr>
            <a:spLocks noGrp="1"/>
          </p:cNvSpPr>
          <p:nvPr>
            <p:ph type="dt" sz="half" idx="10"/>
          </p:nvPr>
        </p:nvSpPr>
        <p:spPr/>
        <p:txBody>
          <a:bodyPr/>
          <a:lstStyle/>
          <a:p>
            <a:r>
              <a:rPr lang="en-US" altLang="ko-KR" smtClean="0"/>
              <a:t>April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8</a:t>
            </a:fld>
            <a:endParaRPr lang="en-US" altLang="ko-KR"/>
          </a:p>
        </p:txBody>
      </p:sp>
      <p:sp>
        <p:nvSpPr>
          <p:cNvPr id="12" name="바닥글 개체 틀 11"/>
          <p:cNvSpPr>
            <a:spLocks noGrp="1"/>
          </p:cNvSpPr>
          <p:nvPr>
            <p:ph type="ftr" sz="quarter" idx="11"/>
          </p:nvPr>
        </p:nvSpPr>
        <p:spPr/>
        <p:txBody>
          <a:bodyPr/>
          <a:lstStyle/>
          <a:p>
            <a:r>
              <a:rPr lang="en-US" altLang="ko-KR" smtClean="0"/>
              <a:t>Jihyun Lee, LG Electronics</a:t>
            </a:r>
            <a:endParaRPr lang="en-US" altLang="ko-KR"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1427</TotalTime>
  <Words>796</Words>
  <Application>Microsoft PowerPoint</Application>
  <PresentationFormat>화면 슬라이드 쇼(4:3)</PresentationFormat>
  <Paragraphs>104</Paragraphs>
  <Slides>8</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0" baseType="lpstr">
      <vt:lpstr>802-11-Submission</vt:lpstr>
      <vt:lpstr>Microsoft Office Word 97 - 2003 문서</vt:lpstr>
      <vt:lpstr>Proposed resolutions for WSM type comments </vt:lpstr>
      <vt:lpstr>Abstract</vt:lpstr>
      <vt:lpstr>Comments</vt:lpstr>
      <vt:lpstr>Comments</vt:lpstr>
      <vt:lpstr>Proposed Resolutions</vt:lpstr>
      <vt:lpstr>Comment Resolutions text</vt:lpstr>
      <vt:lpstr>Comment Resolutions text</vt:lpstr>
      <vt:lpstr>Comment Resolutions text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esunkim1</dc:creator>
  <cp:lastModifiedBy>esunkim2</cp:lastModifiedBy>
  <cp:revision>16</cp:revision>
  <cp:lastPrinted>1998-02-10T13:28:06Z</cp:lastPrinted>
  <dcterms:created xsi:type="dcterms:W3CDTF">2010-08-23T05:01:26Z</dcterms:created>
  <dcterms:modified xsi:type="dcterms:W3CDTF">2011-04-05T02:26:55Z</dcterms:modified>
</cp:coreProperties>
</file>