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71" r:id="rId2"/>
    <p:sldId id="273" r:id="rId3"/>
    <p:sldId id="291" r:id="rId4"/>
    <p:sldId id="274" r:id="rId5"/>
    <p:sldId id="293" r:id="rId6"/>
    <p:sldId id="292" r:id="rId7"/>
    <p:sldId id="286" r:id="rId8"/>
    <p:sldId id="294" r:id="rId9"/>
    <p:sldId id="289"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notesViewPr>
    <p:cSldViewPr>
      <p:cViewPr varScale="1">
        <p:scale>
          <a:sx n="54" d="100"/>
          <a:sy n="54" d="100"/>
        </p:scale>
        <p:origin x="-2916" y="-102"/>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50" charset="-127"/>
              </a:defRPr>
            </a:lvl1pPr>
          </a:lstStyle>
          <a:p>
            <a:r>
              <a:rPr lang="en-US" altLang="ko-KR"/>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50" charset="-127"/>
              </a:defRPr>
            </a:lvl1pPr>
          </a:lstStyle>
          <a:p>
            <a:r>
              <a:rPr lang="en-US" altLang="ko-KR"/>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50" charset="-127"/>
              </a:defRPr>
            </a:lvl1pPr>
          </a:lstStyle>
          <a:p>
            <a:r>
              <a:rPr lang="en-US" altLang="ko-KR"/>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50" charset="-127"/>
              </a:defRPr>
            </a:lvl1pPr>
          </a:lstStyle>
          <a:p>
            <a:r>
              <a:rPr lang="en-US" altLang="ko-KR"/>
              <a:t>Page </a:t>
            </a:r>
            <a:fld id="{72284CE3-1265-4269-BAB7-84AED7515B72}"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50"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50" charset="-127"/>
              </a:defRPr>
            </a:lvl1pPr>
          </a:lstStyle>
          <a:p>
            <a:r>
              <a:rPr lang="en-US" altLang="ko-KR"/>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50" charset="-127"/>
              </a:defRPr>
            </a:lvl1pPr>
          </a:lstStyle>
          <a:p>
            <a:r>
              <a:rPr lang="en-US" altLang="ko-KR"/>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50" charset="-127"/>
              </a:defRPr>
            </a:lvl5pPr>
          </a:lstStyle>
          <a:p>
            <a:pPr lvl="4"/>
            <a:r>
              <a:rPr lang="en-US" altLang="ko-KR"/>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50" charset="-127"/>
              </a:defRPr>
            </a:lvl1pPr>
          </a:lstStyle>
          <a:p>
            <a:r>
              <a:rPr lang="en-US" altLang="ko-KR"/>
              <a:t>Page </a:t>
            </a:r>
            <a:fld id="{ADB20508-EEF2-411A-8F56-CA73C2E60E5D}"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50"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r>
              <a:rPr lang="en-US" altLang="ko-KR" smtClean="0"/>
              <a:t>doc.: IEEE 802.11-yy/xxxxr0</a:t>
            </a:r>
            <a:endParaRPr lang="en-US" altLang="ko-KR"/>
          </a:p>
        </p:txBody>
      </p:sp>
      <p:sp>
        <p:nvSpPr>
          <p:cNvPr id="5" name="날짜 개체 틀 4"/>
          <p:cNvSpPr>
            <a:spLocks noGrp="1"/>
          </p:cNvSpPr>
          <p:nvPr>
            <p:ph type="dt" idx="11"/>
          </p:nvPr>
        </p:nvSpPr>
        <p:spPr/>
        <p:txBody>
          <a:bodyPr/>
          <a:lstStyle/>
          <a:p>
            <a:r>
              <a:rPr lang="en-US" altLang="ko-KR" smtClean="0"/>
              <a:t>Month Year</a:t>
            </a:r>
            <a:endParaRPr lang="en-US" altLang="ko-KR"/>
          </a:p>
        </p:txBody>
      </p:sp>
      <p:sp>
        <p:nvSpPr>
          <p:cNvPr id="6" name="바닥글 개체 틀 5"/>
          <p:cNvSpPr>
            <a:spLocks noGrp="1"/>
          </p:cNvSpPr>
          <p:nvPr>
            <p:ph type="ftr" sz="quarter" idx="12"/>
          </p:nvPr>
        </p:nvSpPr>
        <p:spPr/>
        <p:txBody>
          <a:bodyPr/>
          <a:lstStyle/>
          <a:p>
            <a:pPr lvl="4"/>
            <a:r>
              <a:rPr lang="en-US" altLang="ko-KR" smtClean="0"/>
              <a:t>John Doe, Some Company</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ADB20508-EEF2-411A-8F56-CA73C2E60E5D}" type="slidenum">
              <a:rPr lang="en-US" altLang="ko-KR" smtClean="0"/>
              <a:pPr/>
              <a:t>1</a:t>
            </a:fld>
            <a:endParaRPr lang="en-US" altLang="ko-K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r>
              <a:rPr lang="en-US" altLang="ko-KR" smtClean="0"/>
              <a:t>doc.: IEEE 802.11-yy/xxxxr0</a:t>
            </a:r>
            <a:endParaRPr lang="en-US" altLang="ko-KR"/>
          </a:p>
        </p:txBody>
      </p:sp>
      <p:sp>
        <p:nvSpPr>
          <p:cNvPr id="5" name="날짜 개체 틀 4"/>
          <p:cNvSpPr>
            <a:spLocks noGrp="1"/>
          </p:cNvSpPr>
          <p:nvPr>
            <p:ph type="dt" idx="11"/>
          </p:nvPr>
        </p:nvSpPr>
        <p:spPr/>
        <p:txBody>
          <a:bodyPr/>
          <a:lstStyle/>
          <a:p>
            <a:r>
              <a:rPr lang="en-US" altLang="ko-KR" smtClean="0"/>
              <a:t>Month Year</a:t>
            </a:r>
            <a:endParaRPr lang="en-US" altLang="ko-KR"/>
          </a:p>
        </p:txBody>
      </p:sp>
      <p:sp>
        <p:nvSpPr>
          <p:cNvPr id="6" name="바닥글 개체 틀 5"/>
          <p:cNvSpPr>
            <a:spLocks noGrp="1"/>
          </p:cNvSpPr>
          <p:nvPr>
            <p:ph type="ftr" sz="quarter" idx="12"/>
          </p:nvPr>
        </p:nvSpPr>
        <p:spPr/>
        <p:txBody>
          <a:bodyPr/>
          <a:lstStyle/>
          <a:p>
            <a:pPr lvl="4"/>
            <a:r>
              <a:rPr lang="en-US" altLang="ko-KR" smtClean="0"/>
              <a:t>John Doe, Some Company</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ADB20508-EEF2-411A-8F56-CA73C2E60E5D}" type="slidenum">
              <a:rPr lang="en-US" altLang="ko-KR" smtClean="0"/>
              <a:pPr/>
              <a:t>2</a:t>
            </a:fld>
            <a:endParaRPr lang="en-US" altLang="ko-K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r>
              <a:rPr lang="en-US" altLang="ko-KR" smtClean="0"/>
              <a:t>doc.: IEEE 802.11-yy/xxxxr0</a:t>
            </a:r>
            <a:endParaRPr lang="en-US" altLang="ko-KR"/>
          </a:p>
        </p:txBody>
      </p:sp>
      <p:sp>
        <p:nvSpPr>
          <p:cNvPr id="5" name="날짜 개체 틀 4"/>
          <p:cNvSpPr>
            <a:spLocks noGrp="1"/>
          </p:cNvSpPr>
          <p:nvPr>
            <p:ph type="dt" idx="11"/>
          </p:nvPr>
        </p:nvSpPr>
        <p:spPr/>
        <p:txBody>
          <a:bodyPr/>
          <a:lstStyle/>
          <a:p>
            <a:r>
              <a:rPr lang="en-US" altLang="ko-KR" smtClean="0"/>
              <a:t>Month Year</a:t>
            </a:r>
            <a:endParaRPr lang="en-US" altLang="ko-KR"/>
          </a:p>
        </p:txBody>
      </p:sp>
      <p:sp>
        <p:nvSpPr>
          <p:cNvPr id="6" name="바닥글 개체 틀 5"/>
          <p:cNvSpPr>
            <a:spLocks noGrp="1"/>
          </p:cNvSpPr>
          <p:nvPr>
            <p:ph type="ftr" sz="quarter" idx="12"/>
          </p:nvPr>
        </p:nvSpPr>
        <p:spPr/>
        <p:txBody>
          <a:bodyPr/>
          <a:lstStyle/>
          <a:p>
            <a:pPr lvl="4"/>
            <a:r>
              <a:rPr lang="en-US" altLang="ko-KR" smtClean="0"/>
              <a:t>John Doe, Some Company</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ADB20508-EEF2-411A-8F56-CA73C2E60E5D}" type="slidenum">
              <a:rPr lang="en-US" altLang="ko-KR" smtClean="0"/>
              <a:pPr/>
              <a:t>3</a:t>
            </a:fld>
            <a:endParaRPr lang="en-US" altLang="ko-K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r>
              <a:rPr lang="en-US" altLang="ko-KR" smtClean="0"/>
              <a:t>doc.: IEEE 802.11-yy/xxxxr0</a:t>
            </a:r>
            <a:endParaRPr lang="en-US" altLang="ko-KR"/>
          </a:p>
        </p:txBody>
      </p:sp>
      <p:sp>
        <p:nvSpPr>
          <p:cNvPr id="5" name="날짜 개체 틀 4"/>
          <p:cNvSpPr>
            <a:spLocks noGrp="1"/>
          </p:cNvSpPr>
          <p:nvPr>
            <p:ph type="dt" idx="11"/>
          </p:nvPr>
        </p:nvSpPr>
        <p:spPr/>
        <p:txBody>
          <a:bodyPr/>
          <a:lstStyle/>
          <a:p>
            <a:r>
              <a:rPr lang="en-US" altLang="ko-KR" smtClean="0"/>
              <a:t>Month Year</a:t>
            </a:r>
            <a:endParaRPr lang="en-US" altLang="ko-KR"/>
          </a:p>
        </p:txBody>
      </p:sp>
      <p:sp>
        <p:nvSpPr>
          <p:cNvPr id="6" name="바닥글 개체 틀 5"/>
          <p:cNvSpPr>
            <a:spLocks noGrp="1"/>
          </p:cNvSpPr>
          <p:nvPr>
            <p:ph type="ftr" sz="quarter" idx="12"/>
          </p:nvPr>
        </p:nvSpPr>
        <p:spPr/>
        <p:txBody>
          <a:bodyPr/>
          <a:lstStyle/>
          <a:p>
            <a:pPr lvl="4"/>
            <a:r>
              <a:rPr lang="en-US" altLang="ko-KR" smtClean="0"/>
              <a:t>John Doe, Some Company</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ADB20508-EEF2-411A-8F56-CA73C2E60E5D}" type="slidenum">
              <a:rPr lang="en-US" altLang="ko-KR" smtClean="0"/>
              <a:pPr/>
              <a:t>4</a:t>
            </a:fld>
            <a:endParaRPr lang="en-US" altLang="ko-K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r>
              <a:rPr lang="en-US" altLang="ko-KR" smtClean="0"/>
              <a:t>doc.: IEEE 802.11-yy/xxxxr0</a:t>
            </a:r>
            <a:endParaRPr lang="en-US" altLang="ko-KR"/>
          </a:p>
        </p:txBody>
      </p:sp>
      <p:sp>
        <p:nvSpPr>
          <p:cNvPr id="5" name="날짜 개체 틀 4"/>
          <p:cNvSpPr>
            <a:spLocks noGrp="1"/>
          </p:cNvSpPr>
          <p:nvPr>
            <p:ph type="dt" idx="11"/>
          </p:nvPr>
        </p:nvSpPr>
        <p:spPr/>
        <p:txBody>
          <a:bodyPr/>
          <a:lstStyle/>
          <a:p>
            <a:r>
              <a:rPr lang="en-US" altLang="ko-KR" smtClean="0"/>
              <a:t>Month Year</a:t>
            </a:r>
            <a:endParaRPr lang="en-US" altLang="ko-KR"/>
          </a:p>
        </p:txBody>
      </p:sp>
      <p:sp>
        <p:nvSpPr>
          <p:cNvPr id="6" name="바닥글 개체 틀 5"/>
          <p:cNvSpPr>
            <a:spLocks noGrp="1"/>
          </p:cNvSpPr>
          <p:nvPr>
            <p:ph type="ftr" sz="quarter" idx="12"/>
          </p:nvPr>
        </p:nvSpPr>
        <p:spPr/>
        <p:txBody>
          <a:bodyPr/>
          <a:lstStyle/>
          <a:p>
            <a:pPr lvl="4"/>
            <a:r>
              <a:rPr lang="en-US" altLang="ko-KR" smtClean="0"/>
              <a:t>John Doe, Some Company</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ADB20508-EEF2-411A-8F56-CA73C2E60E5D}" type="slidenum">
              <a:rPr lang="en-US" altLang="ko-KR" smtClean="0"/>
              <a:pPr/>
              <a:t>5</a:t>
            </a:fld>
            <a:endParaRPr lang="en-US" altLang="ko-K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r>
              <a:rPr lang="en-US" altLang="ko-KR" smtClean="0"/>
              <a:t>doc.: IEEE 802.11-yy/xxxxr0</a:t>
            </a:r>
            <a:endParaRPr lang="en-US" altLang="ko-KR"/>
          </a:p>
        </p:txBody>
      </p:sp>
      <p:sp>
        <p:nvSpPr>
          <p:cNvPr id="5" name="날짜 개체 틀 4"/>
          <p:cNvSpPr>
            <a:spLocks noGrp="1"/>
          </p:cNvSpPr>
          <p:nvPr>
            <p:ph type="dt" idx="11"/>
          </p:nvPr>
        </p:nvSpPr>
        <p:spPr/>
        <p:txBody>
          <a:bodyPr/>
          <a:lstStyle/>
          <a:p>
            <a:r>
              <a:rPr lang="en-US" altLang="ko-KR" smtClean="0"/>
              <a:t>Month Year</a:t>
            </a:r>
            <a:endParaRPr lang="en-US" altLang="ko-KR"/>
          </a:p>
        </p:txBody>
      </p:sp>
      <p:sp>
        <p:nvSpPr>
          <p:cNvPr id="6" name="바닥글 개체 틀 5"/>
          <p:cNvSpPr>
            <a:spLocks noGrp="1"/>
          </p:cNvSpPr>
          <p:nvPr>
            <p:ph type="ftr" sz="quarter" idx="12"/>
          </p:nvPr>
        </p:nvSpPr>
        <p:spPr/>
        <p:txBody>
          <a:bodyPr/>
          <a:lstStyle/>
          <a:p>
            <a:pPr lvl="4"/>
            <a:r>
              <a:rPr lang="en-US" altLang="ko-KR" smtClean="0"/>
              <a:t>John Doe, Some Company</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ADB20508-EEF2-411A-8F56-CA73C2E60E5D}" type="slidenum">
              <a:rPr lang="en-US" altLang="ko-KR" smtClean="0"/>
              <a:pPr/>
              <a:t>6</a:t>
            </a:fld>
            <a:endParaRPr lang="en-US" altLang="ko-K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r>
              <a:rPr lang="en-US" altLang="ko-KR" smtClean="0"/>
              <a:t>doc.: IEEE 802.11-yy/xxxxr0</a:t>
            </a:r>
            <a:endParaRPr lang="en-US" altLang="ko-KR"/>
          </a:p>
        </p:txBody>
      </p:sp>
      <p:sp>
        <p:nvSpPr>
          <p:cNvPr id="5" name="날짜 개체 틀 4"/>
          <p:cNvSpPr>
            <a:spLocks noGrp="1"/>
          </p:cNvSpPr>
          <p:nvPr>
            <p:ph type="dt" idx="11"/>
          </p:nvPr>
        </p:nvSpPr>
        <p:spPr/>
        <p:txBody>
          <a:bodyPr/>
          <a:lstStyle/>
          <a:p>
            <a:r>
              <a:rPr lang="en-US" altLang="ko-KR" smtClean="0"/>
              <a:t>Month Year</a:t>
            </a:r>
            <a:endParaRPr lang="en-US" altLang="ko-KR"/>
          </a:p>
        </p:txBody>
      </p:sp>
      <p:sp>
        <p:nvSpPr>
          <p:cNvPr id="6" name="바닥글 개체 틀 5"/>
          <p:cNvSpPr>
            <a:spLocks noGrp="1"/>
          </p:cNvSpPr>
          <p:nvPr>
            <p:ph type="ftr" sz="quarter" idx="12"/>
          </p:nvPr>
        </p:nvSpPr>
        <p:spPr/>
        <p:txBody>
          <a:bodyPr/>
          <a:lstStyle/>
          <a:p>
            <a:pPr lvl="4"/>
            <a:r>
              <a:rPr lang="en-US" altLang="ko-KR" smtClean="0"/>
              <a:t>John Doe, Some Company</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ADB20508-EEF2-411A-8F56-CA73C2E60E5D}" type="slidenum">
              <a:rPr lang="en-US" altLang="ko-KR" smtClean="0"/>
              <a:pPr/>
              <a:t>7</a:t>
            </a:fld>
            <a:endParaRPr lang="en-US" altLang="ko-K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r>
              <a:rPr lang="en-US" altLang="ko-KR" smtClean="0"/>
              <a:t>doc.: IEEE 802.11-yy/xxxxr0</a:t>
            </a:r>
            <a:endParaRPr lang="en-US" altLang="ko-KR"/>
          </a:p>
        </p:txBody>
      </p:sp>
      <p:sp>
        <p:nvSpPr>
          <p:cNvPr id="5" name="날짜 개체 틀 4"/>
          <p:cNvSpPr>
            <a:spLocks noGrp="1"/>
          </p:cNvSpPr>
          <p:nvPr>
            <p:ph type="dt" idx="11"/>
          </p:nvPr>
        </p:nvSpPr>
        <p:spPr/>
        <p:txBody>
          <a:bodyPr/>
          <a:lstStyle/>
          <a:p>
            <a:r>
              <a:rPr lang="en-US" altLang="ko-KR" smtClean="0"/>
              <a:t>Month Year</a:t>
            </a:r>
            <a:endParaRPr lang="en-US" altLang="ko-KR"/>
          </a:p>
        </p:txBody>
      </p:sp>
      <p:sp>
        <p:nvSpPr>
          <p:cNvPr id="6" name="바닥글 개체 틀 5"/>
          <p:cNvSpPr>
            <a:spLocks noGrp="1"/>
          </p:cNvSpPr>
          <p:nvPr>
            <p:ph type="ftr" sz="quarter" idx="12"/>
          </p:nvPr>
        </p:nvSpPr>
        <p:spPr/>
        <p:txBody>
          <a:bodyPr/>
          <a:lstStyle/>
          <a:p>
            <a:pPr lvl="4"/>
            <a:r>
              <a:rPr lang="en-US" altLang="ko-KR" smtClean="0"/>
              <a:t>John Doe, Some Company</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ADB20508-EEF2-411A-8F56-CA73C2E60E5D}" type="slidenum">
              <a:rPr lang="en-US" altLang="ko-KR" smtClean="0"/>
              <a:pPr/>
              <a:t>8</a:t>
            </a:fld>
            <a:endParaRPr lang="en-US" altLang="ko-K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r>
              <a:rPr lang="en-US" altLang="ko-KR" smtClean="0"/>
              <a:t>doc.: IEEE 802.11-yy/xxxxr0</a:t>
            </a:r>
            <a:endParaRPr lang="en-US" altLang="ko-KR"/>
          </a:p>
        </p:txBody>
      </p:sp>
      <p:sp>
        <p:nvSpPr>
          <p:cNvPr id="5" name="날짜 개체 틀 4"/>
          <p:cNvSpPr>
            <a:spLocks noGrp="1"/>
          </p:cNvSpPr>
          <p:nvPr>
            <p:ph type="dt" idx="11"/>
          </p:nvPr>
        </p:nvSpPr>
        <p:spPr/>
        <p:txBody>
          <a:bodyPr/>
          <a:lstStyle/>
          <a:p>
            <a:r>
              <a:rPr lang="en-US" altLang="ko-KR" smtClean="0"/>
              <a:t>Month Year</a:t>
            </a:r>
            <a:endParaRPr lang="en-US" altLang="ko-KR"/>
          </a:p>
        </p:txBody>
      </p:sp>
      <p:sp>
        <p:nvSpPr>
          <p:cNvPr id="6" name="바닥글 개체 틀 5"/>
          <p:cNvSpPr>
            <a:spLocks noGrp="1"/>
          </p:cNvSpPr>
          <p:nvPr>
            <p:ph type="ftr" sz="quarter" idx="12"/>
          </p:nvPr>
        </p:nvSpPr>
        <p:spPr/>
        <p:txBody>
          <a:bodyPr/>
          <a:lstStyle/>
          <a:p>
            <a:pPr lvl="4"/>
            <a:r>
              <a:rPr lang="en-US" altLang="ko-KR" smtClean="0"/>
              <a:t>John Doe, Some Company</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ADB20508-EEF2-411A-8F56-CA73C2E60E5D}" type="slidenum">
              <a:rPr lang="en-US" altLang="ko-KR" smtClean="0"/>
              <a:pPr/>
              <a:t>9</a:t>
            </a:fld>
            <a:endParaRPr lang="en-US" altLang="ko-K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a:xfrm>
            <a:off x="696913" y="334963"/>
            <a:ext cx="865686" cy="276999"/>
          </a:xfrm>
        </p:spPr>
        <p:txBody>
          <a:bodyPr/>
          <a:lstStyle>
            <a:lvl1pPr>
              <a:defRPr/>
            </a:lvl1pPr>
          </a:lstStyle>
          <a:p>
            <a:r>
              <a:rPr lang="en-US" altLang="ko-KR" smtClean="0"/>
              <a:t>Mar 2011</a:t>
            </a:r>
            <a:endParaRPr lang="en-US" altLang="ko-KR" dirty="0"/>
          </a:p>
        </p:txBody>
      </p:sp>
      <p:sp>
        <p:nvSpPr>
          <p:cNvPr id="5" name="바닥글 개체 틀 4"/>
          <p:cNvSpPr>
            <a:spLocks noGrp="1"/>
          </p:cNvSpPr>
          <p:nvPr>
            <p:ph type="ftr" sz="quarter" idx="11"/>
          </p:nvPr>
        </p:nvSpPr>
        <p:spPr>
          <a:xfrm>
            <a:off x="6753419" y="6475413"/>
            <a:ext cx="1790555" cy="184666"/>
          </a:xfrm>
        </p:spPr>
        <p:txBody>
          <a:bodyPr/>
          <a:lstStyle>
            <a:lvl1pPr>
              <a:defRPr/>
            </a:lvl1p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47E36C1D-F40D-408E-8831-CE52856BDD45}" type="slidenum">
              <a:rPr lang="en-US" altLang="ko-K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Mar 2011</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0EB21791-44B4-4C42-A071-6F0A893ABF2A}"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Mar 2011</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ECF598AB-B13A-4C9A-97B5-C42AFB17FBED}" type="slidenum">
              <a:rPr lang="en-US" altLang="ko-K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Mar 2011</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98EEF231-D293-4A2A-ACF6-92C3F4EC4CD6}" type="slidenum">
              <a:rPr lang="en-US" altLang="ko-K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r>
              <a:rPr lang="en-US" altLang="ko-KR" smtClean="0"/>
              <a:t>Mar 2011</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90389367-9416-4E1E-867C-28E6D714196A}" type="slidenum">
              <a:rPr lang="en-US" altLang="ko-K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lvl1pPr>
              <a:defRPr/>
            </a:lvl1pPr>
          </a:lstStyle>
          <a:p>
            <a:r>
              <a:rPr lang="en-US" altLang="ko-KR" smtClean="0"/>
              <a:t>Mar 2011</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smtClean="0"/>
              <a:t>Jihyun Lee, LG Electronics</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DA304655-6456-458C-92A0-BA5CC501442E}" type="slidenum">
              <a:rPr lang="en-US" altLang="ko-K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lvl1pPr>
              <a:defRPr/>
            </a:lvl1pPr>
          </a:lstStyle>
          <a:p>
            <a:r>
              <a:rPr lang="en-US" altLang="ko-KR" smtClean="0"/>
              <a:t>Mar 2011</a:t>
            </a:r>
            <a:endParaRPr lang="en-US" altLang="ko-KR" dirty="0"/>
          </a:p>
        </p:txBody>
      </p:sp>
      <p:sp>
        <p:nvSpPr>
          <p:cNvPr id="8" name="바닥글 개체 틀 7"/>
          <p:cNvSpPr>
            <a:spLocks noGrp="1"/>
          </p:cNvSpPr>
          <p:nvPr>
            <p:ph type="ftr" sz="quarter" idx="11"/>
          </p:nvPr>
        </p:nvSpPr>
        <p:spPr/>
        <p:txBody>
          <a:bodyPr/>
          <a:lstStyle>
            <a:lvl1pPr>
              <a:defRPr/>
            </a:lvl1pPr>
          </a:lstStyle>
          <a:p>
            <a:r>
              <a:rPr lang="en-US" altLang="ko-KR" smtClean="0"/>
              <a:t>Jihyun Lee, LG Electronics</a:t>
            </a:r>
            <a:endParaRPr lang="en-US" altLang="ko-KR" dirty="0"/>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0551E44C-CE20-4294-AFED-4B54EA57CC3E}" type="slidenum">
              <a:rPr lang="en-US" altLang="ko-K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r>
              <a:rPr lang="en-US" altLang="ko-KR" smtClean="0"/>
              <a:t>Mar 2011</a:t>
            </a:r>
            <a:endParaRPr lang="en-US" altLang="ko-KR" dirty="0"/>
          </a:p>
        </p:txBody>
      </p:sp>
      <p:sp>
        <p:nvSpPr>
          <p:cNvPr id="4" name="바닥글 개체 틀 3"/>
          <p:cNvSpPr>
            <a:spLocks noGrp="1"/>
          </p:cNvSpPr>
          <p:nvPr>
            <p:ph type="ftr" sz="quarter" idx="11"/>
          </p:nvPr>
        </p:nvSpPr>
        <p:spPr/>
        <p:txBody>
          <a:bodyPr/>
          <a:lstStyle>
            <a:lvl1pPr>
              <a:defRPr/>
            </a:lvl1pPr>
          </a:lstStyle>
          <a:p>
            <a:r>
              <a:rPr lang="en-US" altLang="ko-KR" smtClean="0"/>
              <a:t>Jihyun Lee, LG Electronics</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F652AD04-4F2A-45D4-947D-B7637BB5F891}" type="slidenum">
              <a:rPr lang="en-US" altLang="ko-K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r>
              <a:rPr lang="en-US" altLang="ko-KR" smtClean="0"/>
              <a:t>Mar 2011</a:t>
            </a:r>
            <a:endParaRPr lang="en-US" altLang="ko-KR" dirty="0"/>
          </a:p>
        </p:txBody>
      </p:sp>
      <p:sp>
        <p:nvSpPr>
          <p:cNvPr id="3" name="바닥글 개체 틀 2"/>
          <p:cNvSpPr>
            <a:spLocks noGrp="1"/>
          </p:cNvSpPr>
          <p:nvPr>
            <p:ph type="ftr" sz="quarter" idx="11"/>
          </p:nvPr>
        </p:nvSpPr>
        <p:spPr/>
        <p:txBody>
          <a:bodyPr/>
          <a:lstStyle>
            <a:lvl1pPr>
              <a:defRPr/>
            </a:lvl1pPr>
          </a:lstStyle>
          <a:p>
            <a:r>
              <a:rPr lang="en-US" altLang="ko-KR" smtClean="0"/>
              <a:t>Jihyun Lee, LG Electronics</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312CD253-956F-4C3E-BDA4-86AE9541B528}"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smtClean="0"/>
              <a:t>Mar 2011</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smtClean="0"/>
              <a:t>Jihyun Lee, LG Electronics</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DA57ED91-4C5E-41F9-B688-F91ECA42E21B}"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smtClean="0"/>
              <a:t>Mar 2011</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smtClean="0"/>
              <a:t>Jihyun Lee, LG Electronics</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4E47CAC3-7E77-49BB-A47D-FA4DF1EA687B}"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96913" y="334963"/>
            <a:ext cx="86568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ea typeface="굴림" pitchFamily="50" charset="-127"/>
              </a:defRPr>
            </a:lvl1pPr>
          </a:lstStyle>
          <a:p>
            <a:r>
              <a:rPr lang="en-US" altLang="ko-KR" smtClean="0"/>
              <a:t>Mar 2011</a:t>
            </a:r>
            <a:endParaRPr lang="en-US" altLang="ko-KR" dirty="0"/>
          </a:p>
        </p:txBody>
      </p:sp>
      <p:sp>
        <p:nvSpPr>
          <p:cNvPr id="1029" name="Rectangle 5"/>
          <p:cNvSpPr>
            <a:spLocks noGrp="1" noChangeArrowheads="1"/>
          </p:cNvSpPr>
          <p:nvPr>
            <p:ph type="ftr" sz="quarter" idx="3"/>
          </p:nvPr>
        </p:nvSpPr>
        <p:spPr bwMode="auto">
          <a:xfrm>
            <a:off x="6753400" y="6475413"/>
            <a:ext cx="179055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50" charset="-127"/>
              </a:defRPr>
            </a:lvl1pPr>
          </a:lstStyle>
          <a:p>
            <a:r>
              <a:rPr lang="en-US" altLang="ko-KR" smtClean="0"/>
              <a:t>Jihyun Lee,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r>
              <a:rPr lang="en-US" altLang="ko-KR"/>
              <a:t>Slide </a:t>
            </a:r>
            <a:fld id="{30396B19-20EC-4745-82E3-0FB1E68496EA}" type="slidenum">
              <a:rPr lang="en-US" altLang="ko-KR"/>
              <a:pPr/>
              <a:t>‹#›</a:t>
            </a:fld>
            <a:endParaRPr lang="en-US" altLang="ko-KR"/>
          </a:p>
        </p:txBody>
      </p:sp>
      <p:sp>
        <p:nvSpPr>
          <p:cNvPr id="1031" name="Rectangle 7"/>
          <p:cNvSpPr>
            <a:spLocks noChangeArrowheads="1"/>
          </p:cNvSpPr>
          <p:nvPr/>
        </p:nvSpPr>
        <p:spPr bwMode="auto">
          <a:xfrm>
            <a:off x="5175255" y="334963"/>
            <a:ext cx="3270254" cy="276999"/>
          </a:xfrm>
          <a:prstGeom prst="rect">
            <a:avLst/>
          </a:prstGeom>
          <a:noFill/>
          <a:ln w="9525">
            <a:noFill/>
            <a:miter lim="800000"/>
            <a:headEnd/>
            <a:tailEnd/>
          </a:ln>
          <a:effectLst/>
        </p:spPr>
        <p:txBody>
          <a:bodyPr wrap="none" lIns="0" tIns="0" rIns="0" bIns="0" anchor="b">
            <a:spAutoFit/>
          </a:bodyPr>
          <a:lstStyle/>
          <a:p>
            <a:pPr marL="457200" lvl="4" algn="r"/>
            <a:r>
              <a:rPr lang="en-US" altLang="ko-KR" sz="1800" b="1" dirty="0">
                <a:ea typeface="굴림" pitchFamily="50" charset="-127"/>
              </a:rPr>
              <a:t>doc.: IEEE </a:t>
            </a:r>
            <a:r>
              <a:rPr lang="en-US" altLang="ko-KR" sz="1800" b="1" dirty="0" smtClean="0">
                <a:ea typeface="굴림" pitchFamily="50" charset="-127"/>
              </a:rPr>
              <a:t>802.11-11/0402r1</a:t>
            </a:r>
            <a:endParaRPr lang="en-US" altLang="ko-KR" sz="18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latinLnBrk="1" hangingPunct="1">
        <a:spcBef>
          <a:spcPct val="0"/>
        </a:spcBef>
        <a:spcAft>
          <a:spcPct val="0"/>
        </a:spcAft>
        <a:defRPr sz="3200" b="1">
          <a:solidFill>
            <a:schemeClr val="tx2"/>
          </a:solidFill>
          <a:latin typeface="+mj-lt"/>
          <a:ea typeface="+mj-ea"/>
          <a:cs typeface="+mj-cs"/>
        </a:defRPr>
      </a:lvl1pPr>
      <a:lvl2pPr algn="ctr" rtl="0" eaLnBrk="1" fontAlgn="base" latinLnBrk="1" hangingPunct="1">
        <a:spcBef>
          <a:spcPct val="0"/>
        </a:spcBef>
        <a:spcAft>
          <a:spcPct val="0"/>
        </a:spcAft>
        <a:defRPr sz="3200" b="1">
          <a:solidFill>
            <a:schemeClr val="tx2"/>
          </a:solidFill>
          <a:latin typeface="Times New Roman" pitchFamily="18" charset="0"/>
        </a:defRPr>
      </a:lvl2pPr>
      <a:lvl3pPr algn="ctr" rtl="0" eaLnBrk="1" fontAlgn="base" latinLnBrk="1" hangingPunct="1">
        <a:spcBef>
          <a:spcPct val="0"/>
        </a:spcBef>
        <a:spcAft>
          <a:spcPct val="0"/>
        </a:spcAft>
        <a:defRPr sz="3200" b="1">
          <a:solidFill>
            <a:schemeClr val="tx2"/>
          </a:solidFill>
          <a:latin typeface="Times New Roman" pitchFamily="18" charset="0"/>
        </a:defRPr>
      </a:lvl3pPr>
      <a:lvl4pPr algn="ctr" rtl="0" eaLnBrk="1" fontAlgn="base" latinLnBrk="1" hangingPunct="1">
        <a:spcBef>
          <a:spcPct val="0"/>
        </a:spcBef>
        <a:spcAft>
          <a:spcPct val="0"/>
        </a:spcAft>
        <a:defRPr sz="3200" b="1">
          <a:solidFill>
            <a:schemeClr val="tx2"/>
          </a:solidFill>
          <a:latin typeface="Times New Roman" pitchFamily="18" charset="0"/>
        </a:defRPr>
      </a:lvl4pPr>
      <a:lvl5pPr algn="ctr" rtl="0" eaLnBrk="1" fontAlgn="base" latinLnBrk="1" hangingPunct="1">
        <a:spcBef>
          <a:spcPct val="0"/>
        </a:spcBef>
        <a:spcAft>
          <a:spcPct val="0"/>
        </a:spcAft>
        <a:defRPr sz="3200" b="1">
          <a:solidFill>
            <a:schemeClr val="tx2"/>
          </a:solidFill>
          <a:latin typeface="Times New Roman" pitchFamily="18" charset="0"/>
        </a:defRPr>
      </a:lvl5pPr>
      <a:lvl6pPr marL="457200" algn="ctr" rtl="0" eaLnBrk="1" fontAlgn="base" latinLnBrk="1" hangingPunct="1">
        <a:spcBef>
          <a:spcPct val="0"/>
        </a:spcBef>
        <a:spcAft>
          <a:spcPct val="0"/>
        </a:spcAft>
        <a:defRPr sz="3200" b="1">
          <a:solidFill>
            <a:schemeClr val="tx2"/>
          </a:solidFill>
          <a:latin typeface="Times New Roman" pitchFamily="18" charset="0"/>
        </a:defRPr>
      </a:lvl6pPr>
      <a:lvl7pPr marL="914400" algn="ctr" rtl="0" eaLnBrk="1" fontAlgn="base" latinLnBrk="1" hangingPunct="1">
        <a:spcBef>
          <a:spcPct val="0"/>
        </a:spcBef>
        <a:spcAft>
          <a:spcPct val="0"/>
        </a:spcAft>
        <a:defRPr sz="3200" b="1">
          <a:solidFill>
            <a:schemeClr val="tx2"/>
          </a:solidFill>
          <a:latin typeface="Times New Roman" pitchFamily="18" charset="0"/>
        </a:defRPr>
      </a:lvl7pPr>
      <a:lvl8pPr marL="1371600" algn="ctr" rtl="0" eaLnBrk="1" fontAlgn="base" latinLnBrk="1" hangingPunct="1">
        <a:spcBef>
          <a:spcPct val="0"/>
        </a:spcBef>
        <a:spcAft>
          <a:spcPct val="0"/>
        </a:spcAft>
        <a:defRPr sz="3200" b="1">
          <a:solidFill>
            <a:schemeClr val="tx2"/>
          </a:solidFill>
          <a:latin typeface="Times New Roman" pitchFamily="18" charset="0"/>
        </a:defRPr>
      </a:lvl8pPr>
      <a:lvl9pPr marL="1828800" algn="ctr" rtl="0" eaLnBrk="1" fontAlgn="base" latinLnBrk="1"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000">
          <a:solidFill>
            <a:schemeClr val="tx1"/>
          </a:solidFill>
          <a:latin typeface="+mn-lt"/>
        </a:defRPr>
      </a:lvl2pPr>
      <a:lvl3pPr marL="1085850" indent="-228600" algn="l" rtl="0" eaLnBrk="1" fontAlgn="base" latinLnBrk="1" hangingPunct="1">
        <a:spcBef>
          <a:spcPct val="20000"/>
        </a:spcBef>
        <a:spcAft>
          <a:spcPct val="0"/>
        </a:spcAft>
        <a:buChar char="•"/>
        <a:defRPr>
          <a:solidFill>
            <a:schemeClr val="tx1"/>
          </a:solidFill>
          <a:latin typeface="+mn-lt"/>
        </a:defRPr>
      </a:lvl3pPr>
      <a:lvl4pPr marL="1428750" indent="-228600" algn="l" rtl="0" eaLnBrk="1" fontAlgn="base" latinLnBrk="1" hangingPunct="1">
        <a:spcBef>
          <a:spcPct val="20000"/>
        </a:spcBef>
        <a:spcAft>
          <a:spcPct val="0"/>
        </a:spcAft>
        <a:buChar char="–"/>
        <a:defRPr sz="1600">
          <a:solidFill>
            <a:schemeClr val="tx1"/>
          </a:solidFill>
          <a:latin typeface="+mn-lt"/>
        </a:defRPr>
      </a:lvl4pPr>
      <a:lvl5pPr marL="1771650" indent="-228600" algn="l" rtl="0" eaLnBrk="1" fontAlgn="base" latinLnBrk="1" hangingPunct="1">
        <a:spcBef>
          <a:spcPct val="20000"/>
        </a:spcBef>
        <a:spcAft>
          <a:spcPct val="0"/>
        </a:spcAft>
        <a:buChar char="•"/>
        <a:defRPr sz="1600">
          <a:solidFill>
            <a:schemeClr val="tx1"/>
          </a:solidFill>
          <a:latin typeface="+mn-lt"/>
        </a:defRPr>
      </a:lvl5pPr>
      <a:lvl6pPr marL="2228850" indent="-228600" algn="l" rtl="0" eaLnBrk="1" fontAlgn="base" latinLnBrk="1" hangingPunct="1">
        <a:spcBef>
          <a:spcPct val="20000"/>
        </a:spcBef>
        <a:spcAft>
          <a:spcPct val="0"/>
        </a:spcAft>
        <a:buChar char="•"/>
        <a:defRPr sz="1600">
          <a:solidFill>
            <a:schemeClr val="tx1"/>
          </a:solidFill>
          <a:latin typeface="+mn-lt"/>
        </a:defRPr>
      </a:lvl6pPr>
      <a:lvl7pPr marL="2686050" indent="-228600" algn="l" rtl="0" eaLnBrk="1" fontAlgn="base" latinLnBrk="1" hangingPunct="1">
        <a:spcBef>
          <a:spcPct val="20000"/>
        </a:spcBef>
        <a:spcAft>
          <a:spcPct val="0"/>
        </a:spcAft>
        <a:buChar char="•"/>
        <a:defRPr sz="1600">
          <a:solidFill>
            <a:schemeClr val="tx1"/>
          </a:solidFill>
          <a:latin typeface="+mn-lt"/>
        </a:defRPr>
      </a:lvl7pPr>
      <a:lvl8pPr marL="3143250" indent="-228600" algn="l" rtl="0" eaLnBrk="1" fontAlgn="base" latinLnBrk="1" hangingPunct="1">
        <a:spcBef>
          <a:spcPct val="20000"/>
        </a:spcBef>
        <a:spcAft>
          <a:spcPct val="0"/>
        </a:spcAft>
        <a:buChar char="•"/>
        <a:defRPr sz="1600">
          <a:solidFill>
            <a:schemeClr val="tx1"/>
          </a:solidFill>
          <a:latin typeface="+mn-lt"/>
        </a:defRPr>
      </a:lvl8pPr>
      <a:lvl9pPr marL="3600450" indent="-228600" algn="l" rtl="0" eaLnBrk="1" fontAlgn="base" latinLnBrk="1" hangingPunct="1">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a:xfrm>
            <a:off x="696913" y="334963"/>
            <a:ext cx="938462" cy="276999"/>
          </a:xfrm>
        </p:spPr>
        <p:txBody>
          <a:bodyPr/>
          <a:lstStyle/>
          <a:p>
            <a:r>
              <a:rPr lang="en-US" altLang="ko-KR" dirty="0" smtClean="0"/>
              <a:t>Mar 2011</a:t>
            </a:r>
            <a:endParaRPr lang="en-US" altLang="ko-KR" dirty="0"/>
          </a:p>
        </p:txBody>
      </p:sp>
      <p:sp>
        <p:nvSpPr>
          <p:cNvPr id="5" name="바닥글 개체 틀 4"/>
          <p:cNvSpPr>
            <a:spLocks noGrp="1"/>
          </p:cNvSpPr>
          <p:nvPr>
            <p:ph type="ftr" sz="quarter" idx="11"/>
          </p:nvPr>
        </p:nvSpPr>
        <p:spPr/>
        <p:txBody>
          <a:body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1</a:t>
            </a:fld>
            <a:endParaRPr lang="en-US" altLang="ko-KR"/>
          </a:p>
        </p:txBody>
      </p:sp>
      <p:sp>
        <p:nvSpPr>
          <p:cNvPr id="9" name="슬라이드 번호 개체 틀 5"/>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dirty="0" smtClean="0">
                <a:ln>
                  <a:noFill/>
                </a:ln>
                <a:solidFill>
                  <a:schemeClr val="tx1"/>
                </a:solidFill>
                <a:effectLst/>
                <a:uLnTx/>
                <a:uFillTx/>
                <a:latin typeface="Times New Roman" pitchFamily="18" charset="0"/>
                <a:ea typeface="굴림" pitchFamily="50" charset="-127"/>
                <a:cs typeface="+mn-cs"/>
              </a:rPr>
              <a:t>Slide </a:t>
            </a:r>
            <a:fld id="{D30BEB91-1DAE-4244-95C8-9518883202B9}" type="slidenum">
              <a:rPr kumimoji="0" lang="en-US" altLang="ko-KR" sz="1200" b="0" i="0" u="none" strike="noStrike" kern="1200" cap="none" spc="0" normalizeH="0" baseline="0" noProof="0" smtClean="0">
                <a:ln>
                  <a:noFill/>
                </a:ln>
                <a:solidFill>
                  <a:schemeClr val="tx1"/>
                </a:solidFill>
                <a:effectLst/>
                <a:uLnTx/>
                <a:uFillTx/>
                <a:latin typeface="Times New Roman" pitchFamily="18" charset="0"/>
                <a:ea typeface="굴림" pitchFamily="50" charset="-127"/>
                <a:cs typeface="+mn-cs"/>
              </a:rPr>
              <a:pPr marL="0" marR="0" lvl="0" indent="0" algn="ctr" defTabSz="914400" rtl="0" eaLnBrk="0" fontAlgn="base" latinLnBrk="0" hangingPunct="0">
                <a:lnSpc>
                  <a:spcPct val="100000"/>
                </a:lnSpc>
                <a:spcBef>
                  <a:spcPct val="0"/>
                </a:spcBef>
                <a:spcAft>
                  <a:spcPct val="0"/>
                </a:spcAft>
                <a:buClrTx/>
                <a:buSzTx/>
                <a:buFontTx/>
                <a:buNone/>
                <a:tabLst/>
                <a:defRPr/>
              </a:pPr>
              <a:t>1</a:t>
            </a:fld>
            <a:endParaRPr kumimoji="0" lang="en-US" altLang="ko-KR" sz="1200" b="0" i="0" u="none" strike="noStrike" kern="1200" cap="none" spc="0" normalizeH="0" baseline="0" noProof="0" dirty="0">
              <a:ln>
                <a:noFill/>
              </a:ln>
              <a:solidFill>
                <a:schemeClr val="tx1"/>
              </a:solidFill>
              <a:effectLst/>
              <a:uLnTx/>
              <a:uFillTx/>
              <a:latin typeface="Times New Roman" pitchFamily="18" charset="0"/>
              <a:ea typeface="굴림" pitchFamily="50" charset="-127"/>
              <a:cs typeface="+mn-cs"/>
            </a:endParaRPr>
          </a:p>
        </p:txBody>
      </p:sp>
      <p:sp>
        <p:nvSpPr>
          <p:cNvPr id="10" name="Rectangle 2"/>
          <p:cNvSpPr txBox="1">
            <a:spLocks noChangeArrowheads="1"/>
          </p:cNvSpPr>
          <p:nvPr/>
        </p:nvSpPr>
        <p:spPr>
          <a:xfrm>
            <a:off x="685800" y="685800"/>
            <a:ext cx="7772400" cy="1066800"/>
          </a:xfrm>
          <a:prstGeom prst="rect">
            <a:avLst/>
          </a:prstGeom>
          <a:noFill/>
          <a:ln/>
        </p:spPr>
        <p:txBody>
          <a:bodyPr/>
          <a:lstStyle/>
          <a:p>
            <a:pPr lvl="0" algn="ctr" eaLnBrk="1" latinLnBrk="1" hangingPunct="1">
              <a:defRPr/>
            </a:pPr>
            <a:r>
              <a:rPr kumimoji="0" lang="en-US" altLang="ko-KR" sz="3200" b="1" i="0" u="none" strike="noStrike" kern="0" cap="none" spc="0" normalizeH="0" noProof="0" dirty="0" smtClean="0">
                <a:ln>
                  <a:noFill/>
                </a:ln>
                <a:solidFill>
                  <a:schemeClr val="tx2"/>
                </a:solidFill>
                <a:effectLst/>
                <a:uLnTx/>
                <a:uFillTx/>
                <a:latin typeface="+mj-lt"/>
                <a:ea typeface="굴림" pitchFamily="50" charset="-127"/>
                <a:cs typeface="+mj-cs"/>
              </a:rPr>
              <a:t>Identification Signal for Fixed devices</a:t>
            </a:r>
            <a:endParaRPr kumimoji="0" lang="en-US" altLang="ko-KR" sz="3200" b="1" i="0" u="none" strike="noStrike" kern="0" cap="none" spc="0" normalizeH="0" baseline="0" noProof="0" dirty="0">
              <a:ln>
                <a:noFill/>
              </a:ln>
              <a:solidFill>
                <a:schemeClr val="tx2"/>
              </a:solidFill>
              <a:effectLst/>
              <a:uLnTx/>
              <a:uFillTx/>
              <a:latin typeface="+mj-lt"/>
              <a:ea typeface="굴림" pitchFamily="50" charset="-127"/>
              <a:cs typeface="+mj-cs"/>
            </a:endParaRPr>
          </a:p>
        </p:txBody>
      </p:sp>
      <p:sp>
        <p:nvSpPr>
          <p:cNvPr id="11" name="Rectangle 6"/>
          <p:cNvSpPr txBox="1">
            <a:spLocks noChangeArrowheads="1"/>
          </p:cNvSpPr>
          <p:nvPr/>
        </p:nvSpPr>
        <p:spPr>
          <a:xfrm>
            <a:off x="685800" y="1524000"/>
            <a:ext cx="7772400" cy="381000"/>
          </a:xfrm>
          <a:prstGeom prst="rect">
            <a:avLst/>
          </a:prstGeom>
          <a:noFill/>
          <a:ln/>
        </p:spPr>
        <p:txBody>
          <a:bodyPr/>
          <a:lstStyle/>
          <a:p>
            <a:pPr marL="342900" marR="0" lvl="0" indent="-342900" algn="ctr" defTabSz="914400" rtl="0" eaLnBrk="1" fontAlgn="base" latinLnBrk="1" hangingPunct="1">
              <a:lnSpc>
                <a:spcPct val="100000"/>
              </a:lnSpc>
              <a:spcBef>
                <a:spcPct val="20000"/>
              </a:spcBef>
              <a:spcAft>
                <a:spcPct val="0"/>
              </a:spcAft>
              <a:buClrTx/>
              <a:buSzTx/>
              <a:buFontTx/>
              <a:buNone/>
              <a:tabLst/>
              <a:defRPr/>
            </a:pPr>
            <a:r>
              <a:rPr kumimoji="0" lang="en-US" altLang="ko-KR" sz="2000" b="1" i="0" u="none" strike="noStrike" kern="0" cap="none" spc="0" normalizeH="0" baseline="0" noProof="0" dirty="0" smtClean="0">
                <a:ln>
                  <a:noFill/>
                </a:ln>
                <a:solidFill>
                  <a:schemeClr val="tx1"/>
                </a:solidFill>
                <a:effectLst/>
                <a:uLnTx/>
                <a:uFillTx/>
                <a:latin typeface="+mn-lt"/>
                <a:ea typeface="굴림" pitchFamily="50" charset="-127"/>
                <a:cs typeface="+mn-cs"/>
              </a:rPr>
              <a:t>Date:</a:t>
            </a:r>
            <a:r>
              <a:rPr kumimoji="0" lang="en-US" altLang="ko-KR" sz="2000" b="0" i="0" u="none" strike="noStrike" kern="0" cap="none" spc="0" normalizeH="0" baseline="0" noProof="0" dirty="0" smtClean="0">
                <a:ln>
                  <a:noFill/>
                </a:ln>
                <a:solidFill>
                  <a:schemeClr val="tx1"/>
                </a:solidFill>
                <a:effectLst/>
                <a:uLnTx/>
                <a:uFillTx/>
                <a:latin typeface="+mn-lt"/>
                <a:ea typeface="굴림" pitchFamily="50" charset="-127"/>
                <a:cs typeface="+mn-cs"/>
              </a:rPr>
              <a:t> 2011-03-16</a:t>
            </a:r>
            <a:endParaRPr kumimoji="0" lang="en-US" altLang="ko-KR" sz="2000" b="0" i="0" u="none" strike="noStrike" kern="0" cap="none" spc="0" normalizeH="0" baseline="0" noProof="0" dirty="0">
              <a:ln>
                <a:noFill/>
              </a:ln>
              <a:solidFill>
                <a:schemeClr val="tx1"/>
              </a:solidFill>
              <a:effectLst/>
              <a:uLnTx/>
              <a:uFillTx/>
              <a:latin typeface="+mn-lt"/>
              <a:ea typeface="굴림" pitchFamily="50" charset="-127"/>
              <a:cs typeface="+mn-cs"/>
            </a:endParaRPr>
          </a:p>
        </p:txBody>
      </p:sp>
      <p:graphicFrame>
        <p:nvGraphicFramePr>
          <p:cNvPr id="12" name="Object 11"/>
          <p:cNvGraphicFramePr>
            <a:graphicFrameLocks noChangeAspect="1"/>
          </p:cNvGraphicFramePr>
          <p:nvPr/>
        </p:nvGraphicFramePr>
        <p:xfrm>
          <a:off x="747713" y="2446338"/>
          <a:ext cx="7945437" cy="1958975"/>
        </p:xfrm>
        <a:graphic>
          <a:graphicData uri="http://schemas.openxmlformats.org/presentationml/2006/ole">
            <p:oleObj spid="_x0000_s45058" name="Document" r:id="rId4" imgW="10765083" imgH="2623394" progId="Word.Document.8">
              <p:embed/>
            </p:oleObj>
          </a:graphicData>
        </a:graphic>
      </p:graphicFrame>
      <p:sp>
        <p:nvSpPr>
          <p:cNvPr id="13"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50" charset="-127"/>
              </a:rPr>
              <a:t>Authors:</a:t>
            </a:r>
            <a:endParaRPr lang="en-US" altLang="ko-KR" sz="2000">
              <a:ea typeface="굴림" pitchFamily="50"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p:txBody>
          <a:bodyPr/>
          <a:lstStyle/>
          <a:p>
            <a:r>
              <a:rPr lang="en-US" altLang="ko-KR" dirty="0" smtClean="0"/>
              <a:t>Abstract</a:t>
            </a:r>
            <a:endParaRPr lang="ko-KR" altLang="en-US" dirty="0"/>
          </a:p>
        </p:txBody>
      </p:sp>
      <p:sp>
        <p:nvSpPr>
          <p:cNvPr id="6" name="내용 개체 틀 5"/>
          <p:cNvSpPr>
            <a:spLocks noGrp="1"/>
          </p:cNvSpPr>
          <p:nvPr>
            <p:ph idx="1"/>
          </p:nvPr>
        </p:nvSpPr>
        <p:spPr/>
        <p:txBody>
          <a:bodyPr/>
          <a:lstStyle/>
          <a:p>
            <a:r>
              <a:rPr lang="en-GB" dirty="0" smtClean="0"/>
              <a:t>In this presentation, an identification signal  mechanism for a fixed STA is proposed to meet the commission requirement. </a:t>
            </a:r>
            <a:endParaRPr lang="en-US" altLang="ko-KR" dirty="0" smtClean="0"/>
          </a:p>
          <a:p>
            <a:endParaRPr lang="en-US" altLang="ko-KR" dirty="0" smtClean="0"/>
          </a:p>
          <a:p>
            <a:endParaRPr lang="en-US" altLang="ko-KR" dirty="0" smtClean="0"/>
          </a:p>
        </p:txBody>
      </p:sp>
      <p:sp>
        <p:nvSpPr>
          <p:cNvPr id="2" name="날짜 개체 틀 1"/>
          <p:cNvSpPr>
            <a:spLocks noGrp="1"/>
          </p:cNvSpPr>
          <p:nvPr>
            <p:ph type="dt" sz="half" idx="10"/>
          </p:nvPr>
        </p:nvSpPr>
        <p:spPr/>
        <p:txBody>
          <a:bodyPr/>
          <a:lstStyle/>
          <a:p>
            <a:r>
              <a:rPr lang="en-US" altLang="ko-KR" smtClean="0"/>
              <a:t>Mar 2011</a:t>
            </a:r>
            <a:endParaRPr lang="en-US" altLang="ko-KR" dirty="0"/>
          </a:p>
        </p:txBody>
      </p:sp>
      <p:sp>
        <p:nvSpPr>
          <p:cNvPr id="3" name="바닥글 개체 틀 2"/>
          <p:cNvSpPr>
            <a:spLocks noGrp="1"/>
          </p:cNvSpPr>
          <p:nvPr>
            <p:ph type="ftr" sz="quarter" idx="11"/>
          </p:nvPr>
        </p:nvSpPr>
        <p:spPr/>
        <p:txBody>
          <a:bodyPr/>
          <a:lstStyle/>
          <a:p>
            <a:r>
              <a:rPr lang="en-US" altLang="ko-KR" smtClean="0"/>
              <a:t>Jihyun Lee, LG Electronics</a:t>
            </a:r>
            <a:endParaRPr lang="en-US" altLang="ko-KR" dirty="0"/>
          </a:p>
        </p:txBody>
      </p:sp>
      <p:sp>
        <p:nvSpPr>
          <p:cNvPr id="4" name="슬라이드 번호 개체 틀 3"/>
          <p:cNvSpPr>
            <a:spLocks noGrp="1"/>
          </p:cNvSpPr>
          <p:nvPr>
            <p:ph type="sldNum" sz="quarter" idx="12"/>
          </p:nvPr>
        </p:nvSpPr>
        <p:spPr/>
        <p:txBody>
          <a:bodyPr/>
          <a:lstStyle/>
          <a:p>
            <a:r>
              <a:rPr lang="en-US" altLang="ko-KR" smtClean="0"/>
              <a:t>Slide </a:t>
            </a:r>
            <a:fld id="{312CD253-956F-4C3E-BDA4-86AE9541B528}" type="slidenum">
              <a:rPr lang="en-US" altLang="ko-KR" smtClean="0"/>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Comments</a:t>
            </a:r>
            <a:endParaRPr lang="ko-KR" altLang="en-US" dirty="0"/>
          </a:p>
        </p:txBody>
      </p:sp>
      <p:sp>
        <p:nvSpPr>
          <p:cNvPr id="4" name="날짜 개체 틀 3"/>
          <p:cNvSpPr>
            <a:spLocks noGrp="1"/>
          </p:cNvSpPr>
          <p:nvPr>
            <p:ph type="dt" sz="half" idx="10"/>
          </p:nvPr>
        </p:nvSpPr>
        <p:spPr/>
        <p:txBody>
          <a:bodyPr/>
          <a:lstStyle/>
          <a:p>
            <a:r>
              <a:rPr lang="en-US" altLang="ko-KR" smtClean="0"/>
              <a:t>Mar 2011</a:t>
            </a:r>
            <a:endParaRPr lang="en-US" altLang="ko-KR" dirty="0"/>
          </a:p>
        </p:txBody>
      </p:sp>
      <p:sp>
        <p:nvSpPr>
          <p:cNvPr id="5" name="바닥글 개체 틀 4"/>
          <p:cNvSpPr>
            <a:spLocks noGrp="1"/>
          </p:cNvSpPr>
          <p:nvPr>
            <p:ph type="ftr" sz="quarter" idx="11"/>
          </p:nvPr>
        </p:nvSpPr>
        <p:spPr/>
        <p:txBody>
          <a:body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3</a:t>
            </a:fld>
            <a:endParaRPr lang="en-US" altLang="ko-KR"/>
          </a:p>
        </p:txBody>
      </p:sp>
      <p:sp>
        <p:nvSpPr>
          <p:cNvPr id="8" name="내용 개체 틀 7"/>
          <p:cNvSpPr>
            <a:spLocks noGrp="1"/>
          </p:cNvSpPr>
          <p:nvPr>
            <p:ph idx="1"/>
          </p:nvPr>
        </p:nvSpPr>
        <p:spPr/>
        <p:txBody>
          <a:bodyPr/>
          <a:lstStyle/>
          <a:p>
            <a:r>
              <a:rPr lang="en-US" dirty="0" smtClean="0"/>
              <a:t>Comments</a:t>
            </a:r>
          </a:p>
          <a:p>
            <a:pPr lvl="1"/>
            <a:r>
              <a:rPr lang="en-US" dirty="0" smtClean="0"/>
              <a:t>Comment number 519, 576 and 922 ask that a transmission of identifying information from a fixed device needs to be specified </a:t>
            </a:r>
            <a:endParaRPr lang="ko-KR" altLang="en-US" dirty="0" smtClean="0"/>
          </a:p>
          <a:p>
            <a:r>
              <a:rPr lang="en-GB" dirty="0" smtClean="0"/>
              <a:t>Proposed Resolution</a:t>
            </a:r>
            <a:endParaRPr lang="ko-KR" altLang="en-US" dirty="0" smtClean="0"/>
          </a:p>
          <a:p>
            <a:pPr lvl="1"/>
            <a:r>
              <a:rPr lang="en-GB" dirty="0" smtClean="0"/>
              <a:t>Agree technical comments 519, 576 and 922 based on this discussion and editorial instructions in 11/403r0</a:t>
            </a:r>
            <a:endParaRPr lang="ko-KR" altLang="en-US" dirty="0" smtClean="0"/>
          </a:p>
          <a:p>
            <a:endParaRPr lang="ko-KR"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FCC requirements </a:t>
            </a:r>
            <a:r>
              <a:rPr lang="en-US" altLang="ko-KR" sz="1600" dirty="0" smtClean="0"/>
              <a:t>(§ 15.711(d) )</a:t>
            </a:r>
            <a:endParaRPr lang="ko-KR" altLang="en-US" sz="1600" dirty="0"/>
          </a:p>
        </p:txBody>
      </p:sp>
      <p:sp>
        <p:nvSpPr>
          <p:cNvPr id="3" name="내용 개체 틀 2"/>
          <p:cNvSpPr>
            <a:spLocks noGrp="1"/>
          </p:cNvSpPr>
          <p:nvPr>
            <p:ph idx="1"/>
          </p:nvPr>
        </p:nvSpPr>
        <p:spPr/>
        <p:txBody>
          <a:bodyPr/>
          <a:lstStyle/>
          <a:p>
            <a:r>
              <a:rPr lang="en-US" altLang="ko-KR" dirty="0" smtClean="0"/>
              <a:t>Fixed TVBD</a:t>
            </a:r>
          </a:p>
          <a:p>
            <a:pPr lvl="1"/>
            <a:r>
              <a:rPr lang="en-US" altLang="ko-KR" dirty="0" smtClean="0"/>
              <a:t>Fixed TVBDs shall transmit </a:t>
            </a:r>
            <a:r>
              <a:rPr lang="en-US" altLang="ko-KR" i="1" dirty="0" smtClean="0"/>
              <a:t>identifying information</a:t>
            </a:r>
            <a:endParaRPr lang="en-US" altLang="ko-KR" dirty="0" smtClean="0"/>
          </a:p>
          <a:p>
            <a:r>
              <a:rPr lang="en-US" altLang="ko-KR" dirty="0" smtClean="0"/>
              <a:t> Identification signal</a:t>
            </a:r>
          </a:p>
          <a:p>
            <a:pPr lvl="1"/>
            <a:r>
              <a:rPr lang="en-US" altLang="ko-KR" dirty="0" smtClean="0"/>
              <a:t>The identification signal must conform to a standard established by a recognized industry standards setting organization</a:t>
            </a:r>
          </a:p>
          <a:p>
            <a:pPr lvl="1"/>
            <a:r>
              <a:rPr lang="en-US" altLang="ko-KR" dirty="0" smtClean="0"/>
              <a:t>The identification signal shall carry sufficient information to </a:t>
            </a:r>
            <a:r>
              <a:rPr lang="en-US" altLang="ko-KR" i="1" dirty="0" smtClean="0">
                <a:solidFill>
                  <a:srgbClr val="FF0000"/>
                </a:solidFill>
              </a:rPr>
              <a:t>identify the device </a:t>
            </a:r>
            <a:r>
              <a:rPr lang="en-US" altLang="ko-KR" i="1" dirty="0" smtClean="0"/>
              <a:t>and</a:t>
            </a:r>
            <a:r>
              <a:rPr lang="en-US" altLang="ko-KR" i="1" dirty="0" smtClean="0">
                <a:solidFill>
                  <a:srgbClr val="FF0000"/>
                </a:solidFill>
              </a:rPr>
              <a:t> its geographic coordinates</a:t>
            </a:r>
            <a:endParaRPr lang="ko-KR" altLang="en-US" i="1" dirty="0" smtClean="0">
              <a:solidFill>
                <a:srgbClr val="FF0000"/>
              </a:solidFill>
            </a:endParaRPr>
          </a:p>
          <a:p>
            <a:pPr lvl="1"/>
            <a:endParaRPr lang="en-US" altLang="ko-KR" dirty="0" smtClean="0"/>
          </a:p>
          <a:p>
            <a:pPr lvl="1"/>
            <a:endParaRPr lang="en-US" dirty="0" smtClean="0">
              <a:solidFill>
                <a:srgbClr val="C00000"/>
              </a:solidFill>
            </a:endParaRPr>
          </a:p>
          <a:p>
            <a:endParaRPr lang="en-US" dirty="0" smtClean="0"/>
          </a:p>
        </p:txBody>
      </p:sp>
      <p:sp>
        <p:nvSpPr>
          <p:cNvPr id="4" name="날짜 개체 틀 3"/>
          <p:cNvSpPr>
            <a:spLocks noGrp="1"/>
          </p:cNvSpPr>
          <p:nvPr>
            <p:ph type="dt" sz="half" idx="10"/>
          </p:nvPr>
        </p:nvSpPr>
        <p:spPr/>
        <p:txBody>
          <a:bodyPr/>
          <a:lstStyle/>
          <a:p>
            <a:r>
              <a:rPr lang="en-US" altLang="ko-KR" smtClean="0"/>
              <a:t>Mar 2011</a:t>
            </a:r>
            <a:endParaRPr lang="en-US" altLang="ko-KR" dirty="0"/>
          </a:p>
        </p:txBody>
      </p:sp>
      <p:sp>
        <p:nvSpPr>
          <p:cNvPr id="5" name="바닥글 개체 틀 4"/>
          <p:cNvSpPr>
            <a:spLocks noGrp="1"/>
          </p:cNvSpPr>
          <p:nvPr>
            <p:ph type="ftr" sz="quarter" idx="11"/>
          </p:nvPr>
        </p:nvSpPr>
        <p:spPr/>
        <p:txBody>
          <a:body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Fixed STA operation</a:t>
            </a:r>
            <a:endParaRPr lang="ko-KR" altLang="en-US" dirty="0"/>
          </a:p>
        </p:txBody>
      </p:sp>
      <p:sp>
        <p:nvSpPr>
          <p:cNvPr id="3" name="내용 개체 틀 2"/>
          <p:cNvSpPr>
            <a:spLocks noGrp="1"/>
          </p:cNvSpPr>
          <p:nvPr>
            <p:ph idx="1"/>
          </p:nvPr>
        </p:nvSpPr>
        <p:spPr/>
        <p:txBody>
          <a:bodyPr/>
          <a:lstStyle/>
          <a:p>
            <a:r>
              <a:rPr lang="en-US" dirty="0" smtClean="0"/>
              <a:t>Device operation</a:t>
            </a:r>
          </a:p>
          <a:p>
            <a:pPr lvl="1"/>
            <a:r>
              <a:rPr lang="en-US" dirty="0" smtClean="0"/>
              <a:t>A fixed STA is a registered STA that broadcasts </a:t>
            </a:r>
            <a:r>
              <a:rPr lang="en-US" strike="sngStrike" dirty="0" smtClean="0"/>
              <a:t>its registered location</a:t>
            </a:r>
            <a:r>
              <a:rPr lang="en-US" dirty="0" smtClean="0"/>
              <a:t> </a:t>
            </a:r>
            <a:r>
              <a:rPr lang="en-US" u="sng" dirty="0" smtClean="0"/>
              <a:t>its identifying information, which is sufficient to identify the device and its registered location,</a:t>
            </a:r>
            <a:r>
              <a:rPr lang="en-US" dirty="0" smtClean="0"/>
              <a:t> and in some regulatory domains is restricted from enabling other STAs</a:t>
            </a:r>
            <a:endParaRPr lang="ko-KR" altLang="en-US" dirty="0"/>
          </a:p>
        </p:txBody>
      </p:sp>
      <p:sp>
        <p:nvSpPr>
          <p:cNvPr id="4" name="날짜 개체 틀 3"/>
          <p:cNvSpPr>
            <a:spLocks noGrp="1"/>
          </p:cNvSpPr>
          <p:nvPr>
            <p:ph type="dt" sz="half" idx="10"/>
          </p:nvPr>
        </p:nvSpPr>
        <p:spPr/>
        <p:txBody>
          <a:bodyPr/>
          <a:lstStyle/>
          <a:p>
            <a:r>
              <a:rPr lang="en-US" altLang="ko-KR" smtClean="0"/>
              <a:t>Mar 2011</a:t>
            </a:r>
            <a:endParaRPr lang="en-US" altLang="ko-KR" dirty="0"/>
          </a:p>
        </p:txBody>
      </p:sp>
      <p:sp>
        <p:nvSpPr>
          <p:cNvPr id="5" name="바닥글 개체 틀 4"/>
          <p:cNvSpPr>
            <a:spLocks noGrp="1"/>
          </p:cNvSpPr>
          <p:nvPr>
            <p:ph type="ftr" sz="quarter" idx="11"/>
          </p:nvPr>
        </p:nvSpPr>
        <p:spPr/>
        <p:txBody>
          <a:bodyPr/>
          <a:lstStyle/>
          <a:p>
            <a:r>
              <a:rPr lang="en-US" altLang="ko-KR" dirty="0" smtClean="0"/>
              <a:t>Jihyun Lee,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5</a:t>
            </a:fld>
            <a:endParaRPr lang="en-US" altLang="ko-K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Fixed STA operation</a:t>
            </a:r>
            <a:endParaRPr lang="ko-KR" altLang="en-US" dirty="0"/>
          </a:p>
        </p:txBody>
      </p:sp>
      <p:sp>
        <p:nvSpPr>
          <p:cNvPr id="3" name="내용 개체 틀 2"/>
          <p:cNvSpPr>
            <a:spLocks noGrp="1"/>
          </p:cNvSpPr>
          <p:nvPr>
            <p:ph idx="1"/>
          </p:nvPr>
        </p:nvSpPr>
        <p:spPr/>
        <p:txBody>
          <a:bodyPr/>
          <a:lstStyle/>
          <a:p>
            <a:r>
              <a:rPr lang="en-US" dirty="0" smtClean="0"/>
              <a:t>Device operation</a:t>
            </a:r>
          </a:p>
          <a:p>
            <a:pPr lvl="1"/>
            <a:r>
              <a:rPr lang="en-US" dirty="0" smtClean="0"/>
              <a:t>A fixed STA shall transmit identifying information in </a:t>
            </a:r>
            <a:r>
              <a:rPr lang="en-US" i="1" dirty="0" smtClean="0"/>
              <a:t>a Beacon frame, Probe Response frame or Public Action frame</a:t>
            </a:r>
            <a:r>
              <a:rPr lang="en-US" dirty="0" smtClean="0"/>
              <a:t>. </a:t>
            </a:r>
          </a:p>
          <a:p>
            <a:pPr lvl="1"/>
            <a:r>
              <a:rPr lang="en-US" dirty="0" smtClean="0"/>
              <a:t>In US, the identifying information should include FCC identification number (FCC ID), device serial number and device location of fixed STA, which are identical with the information provided in the process of Channel Query.</a:t>
            </a:r>
            <a:endParaRPr lang="ko-KR" altLang="en-US" dirty="0" smtClean="0"/>
          </a:p>
          <a:p>
            <a:endParaRPr lang="ko-KR" altLang="en-US" dirty="0"/>
          </a:p>
        </p:txBody>
      </p:sp>
      <p:sp>
        <p:nvSpPr>
          <p:cNvPr id="4" name="날짜 개체 틀 3"/>
          <p:cNvSpPr>
            <a:spLocks noGrp="1"/>
          </p:cNvSpPr>
          <p:nvPr>
            <p:ph type="dt" sz="half" idx="10"/>
          </p:nvPr>
        </p:nvSpPr>
        <p:spPr/>
        <p:txBody>
          <a:bodyPr/>
          <a:lstStyle/>
          <a:p>
            <a:r>
              <a:rPr lang="en-US" altLang="ko-KR" smtClean="0"/>
              <a:t>Mar 2011</a:t>
            </a:r>
            <a:endParaRPr lang="en-US" altLang="ko-KR" dirty="0"/>
          </a:p>
        </p:txBody>
      </p:sp>
      <p:sp>
        <p:nvSpPr>
          <p:cNvPr id="5" name="바닥글 개체 틀 4"/>
          <p:cNvSpPr>
            <a:spLocks noGrp="1"/>
          </p:cNvSpPr>
          <p:nvPr>
            <p:ph type="ftr" sz="quarter" idx="11"/>
          </p:nvPr>
        </p:nvSpPr>
        <p:spPr/>
        <p:txBody>
          <a:body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6</a:t>
            </a:fld>
            <a:endParaRPr lang="en-US" altLang="ko-K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Identifying information of fixed STA</a:t>
            </a:r>
            <a:endParaRPr lang="ko-KR" altLang="en-US" dirty="0"/>
          </a:p>
        </p:txBody>
      </p:sp>
      <p:sp>
        <p:nvSpPr>
          <p:cNvPr id="3" name="내용 개체 틀 2"/>
          <p:cNvSpPr>
            <a:spLocks noGrp="1"/>
          </p:cNvSpPr>
          <p:nvPr>
            <p:ph idx="1"/>
          </p:nvPr>
        </p:nvSpPr>
        <p:spPr/>
        <p:txBody>
          <a:bodyPr/>
          <a:lstStyle/>
          <a:p>
            <a:r>
              <a:rPr lang="en-US" dirty="0" smtClean="0"/>
              <a:t> Identifying information in 802.11af may include:</a:t>
            </a:r>
          </a:p>
          <a:p>
            <a:pPr lvl="1"/>
            <a:r>
              <a:rPr lang="en-US" dirty="0" smtClean="0"/>
              <a:t>Country-Specific</a:t>
            </a:r>
          </a:p>
          <a:p>
            <a:pPr lvl="1"/>
            <a:r>
              <a:rPr lang="en-US" dirty="0" smtClean="0"/>
              <a:t>Device Identification Info (E.3.1.2)</a:t>
            </a:r>
          </a:p>
          <a:p>
            <a:pPr lvl="2"/>
            <a:r>
              <a:rPr lang="en-US" dirty="0" smtClean="0"/>
              <a:t>FCC ID</a:t>
            </a:r>
          </a:p>
          <a:p>
            <a:pPr lvl="2"/>
            <a:r>
              <a:rPr lang="en-US" dirty="0" smtClean="0"/>
              <a:t>Device Serial Number</a:t>
            </a:r>
          </a:p>
          <a:p>
            <a:pPr lvl="1"/>
            <a:r>
              <a:rPr lang="en-US" dirty="0" smtClean="0"/>
              <a:t>Device Location Info (E.3.1.3)</a:t>
            </a:r>
          </a:p>
          <a:p>
            <a:endParaRPr lang="ko-KR" altLang="en-US" dirty="0"/>
          </a:p>
        </p:txBody>
      </p:sp>
      <p:sp>
        <p:nvSpPr>
          <p:cNvPr id="4" name="날짜 개체 틀 3"/>
          <p:cNvSpPr>
            <a:spLocks noGrp="1"/>
          </p:cNvSpPr>
          <p:nvPr>
            <p:ph type="dt" sz="half" idx="10"/>
          </p:nvPr>
        </p:nvSpPr>
        <p:spPr/>
        <p:txBody>
          <a:bodyPr/>
          <a:lstStyle/>
          <a:p>
            <a:r>
              <a:rPr lang="en-US" altLang="ko-KR" smtClean="0"/>
              <a:t>Mar 2011</a:t>
            </a:r>
            <a:endParaRPr lang="en-US" altLang="ko-KR" dirty="0"/>
          </a:p>
        </p:txBody>
      </p:sp>
      <p:sp>
        <p:nvSpPr>
          <p:cNvPr id="5" name="바닥글 개체 틀 4"/>
          <p:cNvSpPr>
            <a:spLocks noGrp="1"/>
          </p:cNvSpPr>
          <p:nvPr>
            <p:ph type="ftr" sz="quarter" idx="11"/>
          </p:nvPr>
        </p:nvSpPr>
        <p:spPr/>
        <p:txBody>
          <a:body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7</a:t>
            </a:fld>
            <a:endParaRPr lang="en-US" altLang="ko-K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Identifying information of fixed STA</a:t>
            </a:r>
            <a:endParaRPr lang="ko-KR" altLang="en-US" dirty="0"/>
          </a:p>
        </p:txBody>
      </p:sp>
      <p:sp>
        <p:nvSpPr>
          <p:cNvPr id="3" name="내용 개체 틀 2"/>
          <p:cNvSpPr>
            <a:spLocks noGrp="1"/>
          </p:cNvSpPr>
          <p:nvPr>
            <p:ph idx="1"/>
          </p:nvPr>
        </p:nvSpPr>
        <p:spPr/>
        <p:txBody>
          <a:bodyPr/>
          <a:lstStyle/>
          <a:p>
            <a:r>
              <a:rPr lang="en-US" altLang="ko-KR" dirty="0" smtClean="0"/>
              <a:t>Proposed Information Element Format</a:t>
            </a:r>
          </a:p>
        </p:txBody>
      </p:sp>
      <p:sp>
        <p:nvSpPr>
          <p:cNvPr id="4" name="날짜 개체 틀 3"/>
          <p:cNvSpPr>
            <a:spLocks noGrp="1"/>
          </p:cNvSpPr>
          <p:nvPr>
            <p:ph type="dt" sz="half" idx="10"/>
          </p:nvPr>
        </p:nvSpPr>
        <p:spPr/>
        <p:txBody>
          <a:bodyPr/>
          <a:lstStyle/>
          <a:p>
            <a:r>
              <a:rPr lang="en-US" altLang="ko-KR" smtClean="0"/>
              <a:t>Mar 2011</a:t>
            </a:r>
            <a:endParaRPr lang="en-US" altLang="ko-KR" dirty="0"/>
          </a:p>
        </p:txBody>
      </p:sp>
      <p:sp>
        <p:nvSpPr>
          <p:cNvPr id="5" name="바닥글 개체 틀 4"/>
          <p:cNvSpPr>
            <a:spLocks noGrp="1"/>
          </p:cNvSpPr>
          <p:nvPr>
            <p:ph type="ftr" sz="quarter" idx="11"/>
          </p:nvPr>
        </p:nvSpPr>
        <p:spPr/>
        <p:txBody>
          <a:body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8</a:t>
            </a:fld>
            <a:endParaRPr lang="en-US" altLang="ko-KR"/>
          </a:p>
        </p:txBody>
      </p:sp>
      <p:graphicFrame>
        <p:nvGraphicFramePr>
          <p:cNvPr id="7" name="표 6"/>
          <p:cNvGraphicFramePr>
            <a:graphicFrameLocks noGrp="1"/>
          </p:cNvGraphicFramePr>
          <p:nvPr/>
        </p:nvGraphicFramePr>
        <p:xfrm>
          <a:off x="571472" y="2500305"/>
          <a:ext cx="8072493" cy="1928827"/>
        </p:xfrm>
        <a:graphic>
          <a:graphicData uri="http://schemas.openxmlformats.org/drawingml/2006/table">
            <a:tbl>
              <a:tblPr/>
              <a:tblGrid>
                <a:gridCol w="857256"/>
                <a:gridCol w="1071570"/>
                <a:gridCol w="1071570"/>
                <a:gridCol w="2357454"/>
                <a:gridCol w="2714643"/>
              </a:tblGrid>
              <a:tr h="482207">
                <a:tc>
                  <a:txBody>
                    <a:bodyPr/>
                    <a:lstStyle/>
                    <a:p>
                      <a:pPr algn="ctr">
                        <a:spcBef>
                          <a:spcPts val="500"/>
                        </a:spcBef>
                        <a:spcAft>
                          <a:spcPts val="500"/>
                        </a:spcAft>
                      </a:pPr>
                      <a:endParaRPr lang="en-US" sz="1600" kern="100" dirty="0">
                        <a:latin typeface="Times New Roman"/>
                        <a:ea typeface="바탕"/>
                        <a:cs typeface="Times New Roman"/>
                      </a:endParaRPr>
                    </a:p>
                  </a:txBody>
                  <a:tcPr marL="68580" marR="68580" marT="0" marB="0" anchor="ctr">
                    <a:lnL>
                      <a:noFill/>
                    </a:lnL>
                    <a:lnR>
                      <a:noFill/>
                    </a:lnR>
                    <a:lnT>
                      <a:noFill/>
                    </a:lnT>
                    <a:lnB>
                      <a:noFill/>
                    </a:lnB>
                  </a:tcPr>
                </a:tc>
                <a:tc>
                  <a:txBody>
                    <a:bodyPr/>
                    <a:lstStyle/>
                    <a:p>
                      <a:pPr algn="ctr">
                        <a:spcBef>
                          <a:spcPts val="500"/>
                        </a:spcBef>
                        <a:spcAft>
                          <a:spcPts val="500"/>
                        </a:spcAft>
                      </a:pPr>
                      <a:endParaRPr lang="en-US" sz="1600" kern="100" dirty="0">
                        <a:latin typeface="Times New Roman"/>
                        <a:ea typeface="바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endParaRPr lang="en-US" sz="1600" kern="100">
                        <a:latin typeface="Times New Roman"/>
                        <a:ea typeface="바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endParaRPr lang="en-US" sz="1600" kern="100" dirty="0">
                        <a:latin typeface="Times New Roman"/>
                        <a:ea typeface="바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endParaRPr lang="en-US" sz="1600" kern="100">
                        <a:latin typeface="Times New Roman"/>
                        <a:ea typeface="바탕"/>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964413">
                <a:tc>
                  <a:txBody>
                    <a:bodyPr/>
                    <a:lstStyle/>
                    <a:p>
                      <a:pPr algn="ctr">
                        <a:spcBef>
                          <a:spcPts val="500"/>
                        </a:spcBef>
                        <a:spcAft>
                          <a:spcPts val="500"/>
                        </a:spcAft>
                      </a:pPr>
                      <a:endParaRPr lang="en-US" sz="1600" kern="100">
                        <a:latin typeface="Times New Roman"/>
                        <a:ea typeface="바탕"/>
                        <a:cs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spcBef>
                          <a:spcPts val="500"/>
                        </a:spcBef>
                        <a:spcAft>
                          <a:spcPts val="500"/>
                        </a:spcAft>
                      </a:pPr>
                      <a:r>
                        <a:rPr lang="en-US" sz="1600" kern="100" dirty="0">
                          <a:latin typeface="Times New Roman"/>
                          <a:ea typeface="바탕"/>
                          <a:cs typeface="Times New Roman"/>
                        </a:rPr>
                        <a:t>Element</a:t>
                      </a:r>
                      <a:br>
                        <a:rPr lang="en-US" sz="1600" kern="100" dirty="0">
                          <a:latin typeface="Times New Roman"/>
                          <a:ea typeface="바탕"/>
                          <a:cs typeface="Times New Roman"/>
                        </a:rPr>
                      </a:br>
                      <a:r>
                        <a:rPr lang="en-US" sz="1600" kern="100" dirty="0">
                          <a:latin typeface="Times New Roman"/>
                          <a:ea typeface="바탕"/>
                          <a:cs typeface="Times New Roman"/>
                        </a:rPr>
                        <a:t>ID</a:t>
                      </a:r>
                      <a:endParaRPr lang="ko-KR" sz="1400" kern="100" dirty="0">
                        <a:latin typeface="Arial"/>
                        <a:ea typeface="바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r>
                        <a:rPr lang="en-US" sz="1600" kern="100" dirty="0">
                          <a:latin typeface="Times New Roman"/>
                          <a:ea typeface="바탕"/>
                          <a:cs typeface="Times New Roman"/>
                        </a:rPr>
                        <a:t>Length</a:t>
                      </a:r>
                      <a:endParaRPr lang="ko-KR" sz="1400" kern="100" dirty="0">
                        <a:latin typeface="Arial"/>
                        <a:ea typeface="바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r>
                        <a:rPr lang="en-US" sz="1600" kern="100" dirty="0">
                          <a:latin typeface="Times New Roman"/>
                          <a:ea typeface="바탕"/>
                          <a:cs typeface="Times New Roman"/>
                        </a:rPr>
                        <a:t>Device </a:t>
                      </a:r>
                      <a:r>
                        <a:rPr lang="en-US" sz="1600" kern="100" dirty="0" smtClean="0">
                          <a:latin typeface="Times New Roman"/>
                          <a:ea typeface="바탕"/>
                          <a:cs typeface="Times New Roman"/>
                        </a:rPr>
                        <a:t>Identification</a:t>
                      </a:r>
                    </a:p>
                    <a:p>
                      <a:pPr algn="ctr">
                        <a:spcBef>
                          <a:spcPts val="500"/>
                        </a:spcBef>
                        <a:spcAft>
                          <a:spcPts val="500"/>
                        </a:spcAft>
                      </a:pPr>
                      <a:r>
                        <a:rPr lang="en-US" sz="1600" kern="100" dirty="0" smtClean="0">
                          <a:latin typeface="Times New Roman"/>
                          <a:ea typeface="바탕"/>
                          <a:cs typeface="Times New Roman"/>
                        </a:rPr>
                        <a:t> </a:t>
                      </a:r>
                      <a:r>
                        <a:rPr lang="en-US" sz="1600" kern="100" dirty="0">
                          <a:latin typeface="Times New Roman"/>
                          <a:ea typeface="바탕"/>
                          <a:cs typeface="Times New Roman"/>
                        </a:rPr>
                        <a:t>Information</a:t>
                      </a:r>
                      <a:endParaRPr lang="ko-KR" sz="1400" kern="100" dirty="0">
                        <a:latin typeface="Arial"/>
                        <a:ea typeface="바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500"/>
                        </a:spcBef>
                        <a:spcAft>
                          <a:spcPts val="500"/>
                        </a:spcAft>
                      </a:pPr>
                      <a:r>
                        <a:rPr lang="en-US" sz="1600" kern="100" dirty="0">
                          <a:latin typeface="Times New Roman"/>
                          <a:ea typeface="바탕"/>
                          <a:cs typeface="Times New Roman"/>
                        </a:rPr>
                        <a:t>Device Location Information</a:t>
                      </a:r>
                      <a:endParaRPr lang="ko-KR" sz="1400" kern="100" dirty="0">
                        <a:latin typeface="Arial"/>
                        <a:ea typeface="바탕"/>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207">
                <a:tc>
                  <a:txBody>
                    <a:bodyPr/>
                    <a:lstStyle/>
                    <a:p>
                      <a:pPr algn="ctr">
                        <a:spcBef>
                          <a:spcPts val="500"/>
                        </a:spcBef>
                        <a:spcAft>
                          <a:spcPts val="500"/>
                        </a:spcAft>
                      </a:pPr>
                      <a:r>
                        <a:rPr lang="en-US" sz="1600" b="1" kern="100">
                          <a:latin typeface="Times New Roman"/>
                          <a:ea typeface="바탕"/>
                          <a:cs typeface="Times New Roman"/>
                        </a:rPr>
                        <a:t>Octets:</a:t>
                      </a:r>
                      <a:endParaRPr lang="ko-KR" sz="1400" kern="100">
                        <a:latin typeface="Arial"/>
                        <a:ea typeface="바탕"/>
                        <a:cs typeface="Times New Roman"/>
                      </a:endParaRPr>
                    </a:p>
                  </a:txBody>
                  <a:tcPr marL="68580" marR="68580" marT="0" marB="0" anchor="ctr">
                    <a:lnL>
                      <a:noFill/>
                    </a:lnL>
                    <a:lnR>
                      <a:noFill/>
                    </a:lnR>
                    <a:lnT>
                      <a:noFill/>
                    </a:lnT>
                    <a:lnB>
                      <a:noFill/>
                    </a:lnB>
                  </a:tcPr>
                </a:tc>
                <a:tc>
                  <a:txBody>
                    <a:bodyPr/>
                    <a:lstStyle/>
                    <a:p>
                      <a:pPr algn="ctr">
                        <a:spcBef>
                          <a:spcPts val="500"/>
                        </a:spcBef>
                        <a:spcAft>
                          <a:spcPts val="500"/>
                        </a:spcAft>
                      </a:pPr>
                      <a:r>
                        <a:rPr lang="en-US" sz="1600" kern="100">
                          <a:latin typeface="Times New Roman"/>
                          <a:ea typeface="바탕"/>
                          <a:cs typeface="Times New Roman"/>
                        </a:rPr>
                        <a:t>1</a:t>
                      </a:r>
                      <a:endParaRPr lang="ko-KR" sz="1400" kern="100">
                        <a:latin typeface="Arial"/>
                        <a:ea typeface="바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Bef>
                          <a:spcPts val="500"/>
                        </a:spcBef>
                        <a:spcAft>
                          <a:spcPts val="500"/>
                        </a:spcAft>
                      </a:pPr>
                      <a:r>
                        <a:rPr lang="en-US" sz="1600" kern="100">
                          <a:latin typeface="Times New Roman"/>
                          <a:ea typeface="바탕"/>
                          <a:cs typeface="Times New Roman"/>
                        </a:rPr>
                        <a:t>1</a:t>
                      </a:r>
                      <a:endParaRPr lang="ko-KR" sz="1400" kern="100">
                        <a:latin typeface="Arial"/>
                        <a:ea typeface="바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Bef>
                          <a:spcPts val="500"/>
                        </a:spcBef>
                        <a:spcAft>
                          <a:spcPts val="500"/>
                        </a:spcAft>
                      </a:pPr>
                      <a:r>
                        <a:rPr lang="en-US" altLang="ko-KR" sz="1400" kern="100" dirty="0" smtClean="0">
                          <a:latin typeface="Arial"/>
                          <a:ea typeface="바탕"/>
                          <a:cs typeface="Times New Roman"/>
                        </a:rPr>
                        <a:t>Variable</a:t>
                      </a:r>
                      <a:endParaRPr lang="ko-KR" sz="1400" kern="100" dirty="0">
                        <a:latin typeface="Arial"/>
                        <a:ea typeface="바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Bef>
                          <a:spcPts val="500"/>
                        </a:spcBef>
                        <a:spcAft>
                          <a:spcPts val="500"/>
                        </a:spcAft>
                      </a:pPr>
                      <a:r>
                        <a:rPr lang="en-US" sz="1600" kern="100" dirty="0">
                          <a:latin typeface="Times New Roman"/>
                          <a:ea typeface="바탕"/>
                          <a:cs typeface="Times New Roman"/>
                        </a:rPr>
                        <a:t>Variable</a:t>
                      </a:r>
                      <a:endParaRPr lang="ko-KR" sz="1400" kern="100" dirty="0">
                        <a:latin typeface="Arial"/>
                        <a:ea typeface="바탕"/>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r>
              <a:rPr lang="en-US" altLang="ko-KR" dirty="0" smtClean="0">
                <a:ea typeface="굴림" charset="-127"/>
              </a:rPr>
              <a:t>FCC 10-174</a:t>
            </a:r>
          </a:p>
          <a:p>
            <a:r>
              <a:rPr lang="en-US" altLang="ko-KR" dirty="0" smtClean="0">
                <a:ea typeface="굴림" charset="-127"/>
              </a:rPr>
              <a:t>IEEE P802.11af Draft 1.0</a:t>
            </a:r>
          </a:p>
          <a:p>
            <a:endParaRPr lang="ko-KR" altLang="en-US" dirty="0"/>
          </a:p>
        </p:txBody>
      </p:sp>
      <p:sp>
        <p:nvSpPr>
          <p:cNvPr id="4" name="날짜 개체 틀 3"/>
          <p:cNvSpPr>
            <a:spLocks noGrp="1"/>
          </p:cNvSpPr>
          <p:nvPr>
            <p:ph type="dt" sz="half" idx="10"/>
          </p:nvPr>
        </p:nvSpPr>
        <p:spPr/>
        <p:txBody>
          <a:bodyPr/>
          <a:lstStyle/>
          <a:p>
            <a:r>
              <a:rPr lang="en-US" altLang="ko-KR" smtClean="0"/>
              <a:t>Mar 2011</a:t>
            </a:r>
            <a:endParaRPr lang="en-US" altLang="ko-KR" dirty="0"/>
          </a:p>
        </p:txBody>
      </p:sp>
      <p:sp>
        <p:nvSpPr>
          <p:cNvPr id="5" name="바닥글 개체 틀 4"/>
          <p:cNvSpPr>
            <a:spLocks noGrp="1"/>
          </p:cNvSpPr>
          <p:nvPr>
            <p:ph type="ftr" sz="quarter" idx="11"/>
          </p:nvPr>
        </p:nvSpPr>
        <p:spPr/>
        <p:txBody>
          <a:bodyPr/>
          <a:lstStyle/>
          <a:p>
            <a:r>
              <a:rPr lang="en-US" altLang="ko-KR" smtClean="0"/>
              <a:t>Jihyun Lee, LG Electronics</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98EEF231-D293-4A2A-ACF6-92C3F4EC4CD6}" type="slidenum">
              <a:rPr lang="en-US" altLang="ko-KR" smtClean="0"/>
              <a:pPr/>
              <a:t>9</a:t>
            </a:fld>
            <a:endParaRPr lang="en-US" altLang="ko-K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3543</TotalTime>
  <Words>466</Words>
  <Application>Microsoft PowerPoint</Application>
  <PresentationFormat>화면 슬라이드 쇼(4:3)</PresentationFormat>
  <Paragraphs>110</Paragraphs>
  <Slides>9</Slides>
  <Notes>9</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9</vt:i4>
      </vt:variant>
    </vt:vector>
  </HeadingPairs>
  <TitlesOfParts>
    <vt:vector size="11" baseType="lpstr">
      <vt:lpstr>802-11-Submission</vt:lpstr>
      <vt:lpstr>Document</vt:lpstr>
      <vt:lpstr>슬라이드 1</vt:lpstr>
      <vt:lpstr>Abstract</vt:lpstr>
      <vt:lpstr>Comments</vt:lpstr>
      <vt:lpstr>FCC requirements (§ 15.711(d) )</vt:lpstr>
      <vt:lpstr>Fixed STA operation</vt:lpstr>
      <vt:lpstr>Fixed STA operation</vt:lpstr>
      <vt:lpstr>Identifying information of fixed STA</vt:lpstr>
      <vt:lpstr>Identifying information of fixed STA</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JihyunLee</dc:creator>
  <cp:lastModifiedBy>esunkim2</cp:lastModifiedBy>
  <cp:revision>35</cp:revision>
  <cp:lastPrinted>1998-02-10T13:28:06Z</cp:lastPrinted>
  <dcterms:created xsi:type="dcterms:W3CDTF">2010-08-23T05:01:26Z</dcterms:created>
  <dcterms:modified xsi:type="dcterms:W3CDTF">2011-03-16T05:42:02Z</dcterms:modified>
</cp:coreProperties>
</file>