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1" autoAdjust="0"/>
    <p:restoredTop sz="94627" autoAdjust="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8097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18A9374-C66C-4283-A35E-1C375B59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7254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61D80F1-FCBC-4CCD-83CC-D9CF4648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7338" y="98425"/>
            <a:ext cx="2184400" cy="212725"/>
          </a:xfrm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37013" y="8985250"/>
            <a:ext cx="2244725" cy="182563"/>
          </a:xfrm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4225" y="8985250"/>
            <a:ext cx="411163" cy="182563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65DD514-7F6C-40FB-8EA8-B6A28B88D5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A8E05B-CD5C-46E7-BA28-3DAD8EE4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0E04D-D28C-4EA1-9280-219F6878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86C1A-2732-4A01-ABCA-9C4455EC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CCBC02-F20A-4119-B596-A96C17F5D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E76534-E1C2-4B85-8C29-96607518C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32363-D261-4F8A-ACBA-1E648B4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C8F8FA-0492-41FD-BC02-361BF5BE7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AF6D7C7-109E-41CB-8B04-CE309FC8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E477DB-B9B1-4864-BA3F-0DA3951F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51A6E6-6A55-41EB-8BD7-3F1E8F219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6929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796E1E-9C02-4267-BCE9-51E6907E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4675" y="6475413"/>
            <a:ext cx="1619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Robert Stacey,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FB3A5B-D50A-4E8B-B05E-A37884A9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802.11-11/0358r0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Robert Stacey, Intel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err="1" smtClean="0"/>
              <a:t>TGac</a:t>
            </a:r>
            <a:r>
              <a:rPr lang="en-US" sz="2800" dirty="0" smtClean="0"/>
              <a:t> Editor’s Report</a:t>
            </a:r>
            <a:endParaRPr lang="en-US" sz="2800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2011-03-13</a:t>
            </a:r>
            <a:endParaRPr lang="en-US" sz="2000" b="0" dirty="0" smtClean="0"/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D63C041-4418-4A24-96CD-8113DBEDDF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smtClean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068388" y="2292350"/>
          <a:ext cx="7208837" cy="3371850"/>
        </p:xfrm>
        <a:graphic>
          <a:graphicData uri="http://schemas.openxmlformats.org/presentationml/2006/ole">
            <p:oleObj spid="_x0000_s1027" name="Document" r:id="rId4" imgW="8761942" imgH="411276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P802.11ac/D0.1 based on 11/1361r3 released for comment January 28, 2011</a:t>
            </a:r>
          </a:p>
          <a:p>
            <a:r>
              <a:rPr lang="en-US" dirty="0" smtClean="0"/>
              <a:t>Comment period closed February 27, 2011</a:t>
            </a:r>
          </a:p>
          <a:p>
            <a:r>
              <a:rPr lang="en-US" dirty="0" smtClean="0"/>
              <a:t>Ad-hoc chair meeting held February 28, 2011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eview comments and assign to ad-</a:t>
            </a:r>
            <a:r>
              <a:rPr lang="en-US" dirty="0" err="1" smtClean="0"/>
              <a:t>hocs</a:t>
            </a:r>
            <a:endParaRPr lang="en-US" dirty="0" smtClean="0"/>
          </a:p>
          <a:p>
            <a:r>
              <a:rPr lang="en-US" dirty="0" err="1" smtClean="0"/>
              <a:t>TGac</a:t>
            </a:r>
            <a:r>
              <a:rPr lang="en-US" dirty="0" smtClean="0"/>
              <a:t> teleconference held March 3, 2011</a:t>
            </a:r>
          </a:p>
          <a:p>
            <a:pPr lvl="1"/>
            <a:r>
              <a:rPr lang="en-US" dirty="0" smtClean="0"/>
              <a:t>Review comments and assigned some to individuals to propose resolutions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44958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Latest comment spreadsheet: 11/0276r5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1" kern="0" dirty="0" smtClean="0">
                <a:latin typeface="+mn-lt"/>
              </a:rPr>
              <a:t>Editorial comments are </a:t>
            </a:r>
            <a:r>
              <a:rPr lang="en-US" sz="2400" b="1" kern="0" dirty="0" err="1" smtClean="0">
                <a:latin typeface="+mn-lt"/>
              </a:rPr>
              <a:t>actioned</a:t>
            </a:r>
            <a:r>
              <a:rPr lang="en-US" sz="2400" b="1" kern="0" dirty="0" smtClean="0">
                <a:latin typeface="+mn-lt"/>
              </a:rPr>
              <a:t> by the editor (reviewed by the Editorial Panel)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905000" y="1676400"/>
          <a:ext cx="5003800" cy="2667000"/>
        </p:xfrm>
        <a:graphic>
          <a:graphicData uri="http://schemas.openxmlformats.org/drawingml/2006/table">
            <a:tbl>
              <a:tblPr/>
              <a:tblGrid>
                <a:gridCol w="1397000"/>
                <a:gridCol w="1092200"/>
                <a:gridCol w="1117600"/>
                <a:gridCol w="1397000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Resolved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Draft Updated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Technical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Editorial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Editorial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tasks of Editorial Panel:</a:t>
            </a:r>
          </a:p>
          <a:p>
            <a:pPr lvl="1"/>
            <a:r>
              <a:rPr lang="en-US" dirty="0" smtClean="0"/>
              <a:t>Review draft for consistency and quality</a:t>
            </a:r>
          </a:p>
          <a:p>
            <a:pPr lvl="1"/>
            <a:r>
              <a:rPr lang="en-US" dirty="0" smtClean="0"/>
              <a:t>Review the implementation of comment resolutions</a:t>
            </a:r>
          </a:p>
          <a:p>
            <a:r>
              <a:rPr lang="en-US" dirty="0" smtClean="0"/>
              <a:t>Looking for volunteers to serve on Editorial </a:t>
            </a:r>
            <a:r>
              <a:rPr lang="en-US" dirty="0" smtClean="0"/>
              <a:t>Panel:</a:t>
            </a:r>
            <a:endParaRPr lang="en-US" dirty="0" smtClean="0"/>
          </a:p>
          <a:p>
            <a:pPr lvl="2"/>
            <a:r>
              <a:rPr lang="en-US" dirty="0" smtClean="0"/>
              <a:t>PHY expertise</a:t>
            </a:r>
          </a:p>
          <a:p>
            <a:pPr lvl="2"/>
            <a:r>
              <a:rPr lang="en-US" dirty="0" smtClean="0"/>
              <a:t>MAC expertise</a:t>
            </a:r>
          </a:p>
          <a:p>
            <a:pPr lvl="2"/>
            <a:r>
              <a:rPr lang="en-US" dirty="0" smtClean="0"/>
              <a:t>Familiarity with the 802.11 standard</a:t>
            </a:r>
          </a:p>
          <a:p>
            <a:pPr lvl="2"/>
            <a:r>
              <a:rPr lang="en-US" dirty="0" smtClean="0"/>
              <a:t>Familiarity with work being done in other task groups</a:t>
            </a:r>
          </a:p>
          <a:p>
            <a:r>
              <a:rPr lang="en-US" dirty="0" smtClean="0"/>
              <a:t>If you would like to volunteer, email me!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Resolution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r>
              <a:rPr lang="en-US" dirty="0" smtClean="0"/>
              <a:t>Comments are discussed in the relevant ad-hoc (MAC, PHY, MU, COEX)</a:t>
            </a:r>
          </a:p>
          <a:p>
            <a:pPr lvl="1"/>
            <a:r>
              <a:rPr lang="en-US" dirty="0" smtClean="0"/>
              <a:t>Comments are assigned to individuals</a:t>
            </a:r>
            <a:endParaRPr lang="en-US" dirty="0" smtClean="0"/>
          </a:p>
          <a:p>
            <a:pPr lvl="1"/>
            <a:r>
              <a:rPr lang="en-US" dirty="0" smtClean="0"/>
              <a:t>Those individuals will bring forward proposed </a:t>
            </a:r>
            <a:r>
              <a:rPr lang="en-US" dirty="0" smtClean="0"/>
              <a:t>resolutions</a:t>
            </a:r>
          </a:p>
          <a:p>
            <a:r>
              <a:rPr lang="en-US" dirty="0" smtClean="0"/>
              <a:t>Ad-</a:t>
            </a:r>
            <a:r>
              <a:rPr lang="en-US" dirty="0" err="1" smtClean="0"/>
              <a:t>hocs</a:t>
            </a:r>
            <a:r>
              <a:rPr lang="en-US" dirty="0" smtClean="0"/>
              <a:t> will forward proposed resolutions to task group for motion</a:t>
            </a:r>
          </a:p>
          <a:p>
            <a:pPr lvl="1"/>
            <a:r>
              <a:rPr lang="en-US" dirty="0" smtClean="0"/>
              <a:t>Ad-hoc should ensure that sufficient consensus has been achieved on a particular resolution before forwarding to task group</a:t>
            </a:r>
          </a:p>
          <a:p>
            <a:r>
              <a:rPr lang="en-US" dirty="0" smtClean="0"/>
              <a:t>Resolutions motioned in the task group will be implemented by the editor</a:t>
            </a:r>
          </a:p>
          <a:p>
            <a:r>
              <a:rPr lang="en-US" dirty="0" smtClean="0"/>
              <a:t>Editor will release regular draft updates showing the implemented resolutions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provided in a Word document</a:t>
            </a:r>
          </a:p>
          <a:p>
            <a:r>
              <a:rPr lang="en-US" dirty="0" smtClean="0"/>
              <a:t>Resolution includes editing instructions against the </a:t>
            </a:r>
            <a:r>
              <a:rPr lang="en-US" i="1" dirty="0" err="1" smtClean="0"/>
              <a:t>TGac</a:t>
            </a:r>
            <a:r>
              <a:rPr lang="en-US" i="1" dirty="0" smtClean="0"/>
              <a:t> draft</a:t>
            </a:r>
          </a:p>
          <a:p>
            <a:pPr lvl="1"/>
            <a:r>
              <a:rPr lang="en-US" dirty="0" smtClean="0"/>
              <a:t>A good procedure is to copy the </a:t>
            </a:r>
            <a:r>
              <a:rPr lang="en-US" dirty="0" err="1" smtClean="0"/>
              <a:t>TGac</a:t>
            </a:r>
            <a:r>
              <a:rPr lang="en-US" dirty="0" smtClean="0"/>
              <a:t> draft text into Word and edit it using Word’s “Track Changes” feature</a:t>
            </a:r>
          </a:p>
          <a:p>
            <a:r>
              <a:rPr lang="en-US" dirty="0" smtClean="0"/>
              <a:t>In your resolution you should reference the </a:t>
            </a:r>
            <a:r>
              <a:rPr lang="en-US" dirty="0" err="1" smtClean="0"/>
              <a:t>TGac</a:t>
            </a:r>
            <a:r>
              <a:rPr lang="en-US" dirty="0" smtClean="0"/>
              <a:t> draft against which your edits apply:</a:t>
            </a:r>
          </a:p>
          <a:p>
            <a:pPr lvl="1"/>
            <a:r>
              <a:rPr lang="en-US" dirty="0" smtClean="0"/>
              <a:t>I will be releasing updates to the draft as we proceed</a:t>
            </a: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P802.11ac/D0.2 to be released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releasing a D0.2 </a:t>
            </a:r>
            <a:r>
              <a:rPr lang="en-US" dirty="0" smtClean="0"/>
              <a:t>shortly (awaiting upload to members area)</a:t>
            </a:r>
            <a:endParaRPr lang="en-US" dirty="0" smtClean="0"/>
          </a:p>
          <a:p>
            <a:r>
              <a:rPr lang="en-US" dirty="0" smtClean="0"/>
              <a:t>Updates the draft to use </a:t>
            </a:r>
            <a:r>
              <a:rPr lang="en-US" dirty="0" err="1" smtClean="0"/>
              <a:t>REVmb</a:t>
            </a:r>
            <a:r>
              <a:rPr lang="en-US" dirty="0" smtClean="0"/>
              <a:t> D7.0 as baseline</a:t>
            </a:r>
          </a:p>
          <a:p>
            <a:r>
              <a:rPr lang="en-US" dirty="0" smtClean="0"/>
              <a:t>Unique numbers for new </a:t>
            </a:r>
            <a:r>
              <a:rPr lang="en-US" dirty="0" smtClean="0"/>
              <a:t>tables </a:t>
            </a:r>
            <a:r>
              <a:rPr lang="en-US" dirty="0" smtClean="0"/>
              <a:t>and </a:t>
            </a:r>
            <a:r>
              <a:rPr lang="en-US" dirty="0" smtClean="0"/>
              <a:t>figures</a:t>
            </a:r>
          </a:p>
          <a:p>
            <a:r>
              <a:rPr lang="en-US" dirty="0" smtClean="0"/>
              <a:t>All equations have been reentered using Frame Maker equation editor</a:t>
            </a:r>
          </a:p>
          <a:p>
            <a:pPr lvl="1"/>
            <a:r>
              <a:rPr lang="en-US" dirty="0" smtClean="0"/>
              <a:t>In the Word to </a:t>
            </a:r>
            <a:r>
              <a:rPr lang="en-US" dirty="0" err="1" smtClean="0"/>
              <a:t>FrameMaker</a:t>
            </a:r>
            <a:r>
              <a:rPr lang="en-US" dirty="0" smtClean="0"/>
              <a:t> conversion equations were converted to images</a:t>
            </a:r>
          </a:p>
          <a:p>
            <a:r>
              <a:rPr lang="en-US" dirty="0" smtClean="0"/>
              <a:t>A number of editorial comments (~450) have been </a:t>
            </a:r>
            <a:r>
              <a:rPr lang="en-US" dirty="0" err="1" smtClean="0"/>
              <a:t>actioned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B86C1A-2732-4A01-ABCA-9C4455ECCBE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7889</TotalTime>
  <Words>453</Words>
  <Application>Microsoft Office PowerPoint</Application>
  <PresentationFormat>On-screen Show (4:3)</PresentationFormat>
  <Paragraphs>105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Office Word 97 - 2003 Document</vt:lpstr>
      <vt:lpstr>TGac Editor’s Report</vt:lpstr>
      <vt:lpstr>Overview</vt:lpstr>
      <vt:lpstr>Comment Summary</vt:lpstr>
      <vt:lpstr>Editorial Panel</vt:lpstr>
      <vt:lpstr>Comment Resolution Procedure</vt:lpstr>
      <vt:lpstr>Resolving comments</vt:lpstr>
      <vt:lpstr>P802.11ac/D0.2 to be released soon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Editor's Report</dc:title>
  <dc:creator>Robert Stacey</dc:creator>
  <cp:lastModifiedBy>rjstacey</cp:lastModifiedBy>
  <cp:revision>581</cp:revision>
  <cp:lastPrinted>1998-02-10T13:28:06Z</cp:lastPrinted>
  <dcterms:created xsi:type="dcterms:W3CDTF">2009-01-02T14:48:00Z</dcterms:created>
  <dcterms:modified xsi:type="dcterms:W3CDTF">2011-03-14T05:57:06Z</dcterms:modified>
</cp:coreProperties>
</file>