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9" r:id="rId5"/>
    <p:sldId id="271" r:id="rId6"/>
    <p:sldId id="267" r:id="rId7"/>
    <p:sldId id="272" r:id="rId8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7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22C38E1E-4665-45A5-8A77-9E5A09C1682D}" type="datetimeFigureOut">
              <a:rPr lang="en-US"/>
              <a:pPr>
                <a:defRPr/>
              </a:pPr>
              <a:t>3/13/2011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2412B9CA-BE2E-445B-A4FF-9CE4D032AA7C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69D0A91-954C-4139-B869-E82AEE7C72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B854F296-5893-48DE-931B-93628F3B15F4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1BD9D9E4-6121-4F31-9EA3-A67CB83B3885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19458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Times New Roman" pitchFamily="18" charset="0"/>
            </a:endParaRPr>
          </a:p>
        </p:txBody>
      </p:sp>
      <p:sp>
        <p:nvSpPr>
          <p:cNvPr id="19459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19460" name="日付プレースホルダ 4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19461" name="フッター プレースホルダ 5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John Doe, Some Company</a:t>
            </a:r>
          </a:p>
        </p:txBody>
      </p:sp>
      <p:sp>
        <p:nvSpPr>
          <p:cNvPr id="19462" name="スライド番号プレースホルダ 6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F575752-B824-43FD-8168-9A78474A5B13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2150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Times New Roman" pitchFamily="18" charset="0"/>
            </a:endParaRPr>
          </a:p>
        </p:txBody>
      </p:sp>
      <p:sp>
        <p:nvSpPr>
          <p:cNvPr id="21507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21508" name="日付プレースホルダ 4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21509" name="フッター プレースホルダ 5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John Doe, Some Company</a:t>
            </a:r>
          </a:p>
        </p:txBody>
      </p:sp>
      <p:sp>
        <p:nvSpPr>
          <p:cNvPr id="21510" name="スライド番号プレースホルダ 6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BE3ABB2A-A11C-4D87-B84B-2BB1809A2325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358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Times New Roman" pitchFamily="18" charset="0"/>
            </a:endParaRPr>
          </a:p>
        </p:txBody>
      </p:sp>
      <p:sp>
        <p:nvSpPr>
          <p:cNvPr id="35844" name="ヘッダー プレースホルダ 3"/>
          <p:cNvSpPr txBox="1">
            <a:spLocks noGrp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35845" name="日付プレースホルダ 4"/>
          <p:cNvSpPr txBox="1">
            <a:spLocks noGrp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35846" name="フッター プレースホルダ 5"/>
          <p:cNvSpPr txBox="1">
            <a:spLocks noGrp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kumimoji="0" lang="en-US" altLang="ja-JP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John Doe, Some Company</a:t>
            </a:r>
          </a:p>
        </p:txBody>
      </p:sp>
      <p:sp>
        <p:nvSpPr>
          <p:cNvPr id="35847" name="スライド番号プレースホルダ 6"/>
          <p:cNvSpPr txBox="1">
            <a:spLocks noGrp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Page </a:t>
            </a:r>
            <a:fld id="{C8D223C7-FAA8-4A1B-844B-87CD7393BFA0}" type="slidenum">
              <a:rPr kumimoji="0" lang="en-US" altLang="ja-JP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kumimoji="0" lang="en-US" altLang="ja-JP" sz="1200">
              <a:solidFill>
                <a:srgbClr val="00000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Times New Roman" pitchFamily="18" charset="0"/>
            </a:endParaRPr>
          </a:p>
        </p:txBody>
      </p:sp>
      <p:sp>
        <p:nvSpPr>
          <p:cNvPr id="23555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23556" name="日付プレースホルダ 4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23557" name="フッター プレースホルダ 5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 lvl="4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/>
              <a:t>John Doe, Some Company</a:t>
            </a:r>
          </a:p>
        </p:txBody>
      </p:sp>
      <p:sp>
        <p:nvSpPr>
          <p:cNvPr id="23558" name="スライド番号プレースホルダ 6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E7809503-11F2-4BBE-9D51-79F2EC23FC88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69D0A91-954C-4139-B869-E82AEE7C7240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11-11/0333r0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9CFD6E2-BD6F-4CF0-8A3E-1AA3040C0569}" type="slidenum">
              <a:rPr lang="en-GB" altLang="ja-JP"/>
              <a:pPr>
                <a:defRPr/>
              </a:pPr>
              <a:t>&lt;#&gt;</a:t>
            </a:fld>
            <a:endParaRPr lang="en-GB" altLang="ja-JP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 dirty="0" smtClean="0"/>
              <a:t>March 2011</a:t>
            </a:r>
            <a:endParaRPr lang="en-GB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8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 ____  ___</a:t>
            </a:r>
            <a:endParaRPr lang="en-GB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8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 dirty="0" smtClean="0"/>
              <a:t>March 2011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6CFF3989-0B57-473A-8776-944C41C9D71D}" type="slidenum">
              <a:rPr lang="en-GB" altLang="ja-JP"/>
              <a:pPr>
                <a:defRPr/>
              </a:pPr>
              <a:t>&lt;#&gt;</a:t>
            </a:fld>
            <a:endParaRPr lang="en-GB" altLang="ja-JP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11-11/0333r0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March 2011</a:t>
            </a:r>
            <a:endParaRPr lang="en-GB" altLang="ja-JP" dirty="0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Slide </a:t>
            </a:r>
            <a:fld id="{5623D338-BA7D-4AD1-86FD-6ACAD15ABC0D}" type="slidenum">
              <a:rPr lang="en-GB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ja-JP" smtClean="0"/>
          </a:p>
        </p:txBody>
      </p:sp>
      <p:sp>
        <p:nvSpPr>
          <p:cNvPr id="307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err="1" smtClean="0"/>
              <a:t>TGai</a:t>
            </a:r>
            <a:r>
              <a:rPr lang="en-GB" altLang="ja-JP" dirty="0" smtClean="0"/>
              <a:t> Possible Use Cases</a:t>
            </a:r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2011-3-15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3400" y="2346325"/>
          <a:ext cx="7788275" cy="3490913"/>
        </p:xfrm>
        <a:graphic>
          <a:graphicData uri="http://schemas.openxmlformats.org/presentationml/2006/ole">
            <p:oleObj spid="_x0000_s3075" name="Document" r:id="rId4" imgW="8249780" imgH="3707681" progId="Word.Document.8">
              <p:embed/>
            </p:oleObj>
          </a:graphicData>
        </a:graphic>
      </p:graphicFrame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533400" y="17732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March 2011</a:t>
            </a:r>
            <a:endParaRPr lang="en-GB" altLang="ja-JP" dirty="0" smtClean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Slide </a:t>
            </a:r>
            <a:fld id="{C6EBD36F-E10A-465B-9523-983EFAF970BE}" type="slidenum">
              <a:rPr lang="en-GB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altLang="ja-JP" smtClean="0"/>
          </a:p>
        </p:txBody>
      </p:sp>
      <p:sp>
        <p:nvSpPr>
          <p:cNvPr id="1638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Abstract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3200" dirty="0" smtClean="0"/>
              <a:t>This presentation shows additional </a:t>
            </a:r>
            <a:r>
              <a:rPr lang="en-GB" altLang="ja-JP" sz="3200" dirty="0" err="1" smtClean="0"/>
              <a:t>TGai</a:t>
            </a:r>
            <a:r>
              <a:rPr lang="en-GB" altLang="ja-JP" sz="3200" dirty="0" smtClean="0"/>
              <a:t> use cases</a:t>
            </a:r>
            <a:r>
              <a:rPr lang="en-GB" altLang="ja-JP" sz="1800" dirty="0" smtClean="0"/>
              <a:t>[1]-[2]</a:t>
            </a:r>
            <a:r>
              <a:rPr lang="en-GB" altLang="ja-JP" sz="3200" dirty="0" smtClean="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Surechigai Communication</a:t>
            </a:r>
            <a:endParaRPr lang="ja-JP" altLang="en-US" smtClean="0"/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689619" y="1628800"/>
            <a:ext cx="7770813" cy="4113213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Actor(s): </a:t>
            </a:r>
          </a:p>
          <a:p>
            <a:pPr eaLnBrk="1" hangingPunct="1"/>
            <a:r>
              <a:rPr lang="en-US" altLang="ja-JP" sz="2000" b="0" dirty="0" smtClean="0"/>
              <a:t>    - Handset users</a:t>
            </a:r>
          </a:p>
          <a:p>
            <a:pPr eaLnBrk="1" hangingPunct="1"/>
            <a:r>
              <a:rPr lang="en-US" altLang="ja-JP" sz="2000" dirty="0" smtClean="0"/>
              <a:t>Device sets: </a:t>
            </a:r>
          </a:p>
          <a:p>
            <a:pPr eaLnBrk="1" hangingPunct="1"/>
            <a:r>
              <a:rPr lang="en-US" altLang="ja-JP" sz="2000" b="0" dirty="0" smtClean="0"/>
              <a:t>    - Handset </a:t>
            </a:r>
            <a:r>
              <a:rPr lang="en-US" altLang="ja-JP" sz="2000" b="0" dirty="0" smtClean="0">
                <a:sym typeface="Wingdings" pitchFamily="2" charset="2"/>
              </a:rPr>
              <a:t>Handset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Goal: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	- </a:t>
            </a:r>
            <a:r>
              <a:rPr lang="en-US" altLang="ja-JP" sz="2000" b="0" dirty="0" smtClean="0">
                <a:sym typeface="Wingdings" pitchFamily="2" charset="2"/>
              </a:rPr>
              <a:t>Let STAs exchange application data with one-another automatically when STAs are in the communication range.</a:t>
            </a:r>
            <a:endParaRPr lang="en-US" altLang="ja-JP" sz="2000" b="0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Scenarios: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	- </a:t>
            </a:r>
            <a:r>
              <a:rPr lang="en-US" altLang="ja-JP" sz="2000" b="0" dirty="0" smtClean="0">
                <a:sym typeface="Wingdings" pitchFamily="2" charset="2"/>
              </a:rPr>
              <a:t>Two or more (un)known users using same applications come closer in trains, shops, etc…</a:t>
            </a:r>
          </a:p>
          <a:p>
            <a:pPr eaLnBrk="1" hangingPunct="1"/>
            <a:r>
              <a:rPr lang="en-US" altLang="ja-JP" sz="2000" b="0" dirty="0" smtClean="0">
                <a:sym typeface="Wingdings" pitchFamily="2" charset="2"/>
              </a:rPr>
              <a:t>	- As soon as handsets find other handsets, applications start data exchange within a limited time.</a:t>
            </a:r>
            <a:endParaRPr lang="ja-JP" altLang="en-US" sz="2000" dirty="0" smtClean="0"/>
          </a:p>
        </p:txBody>
      </p:sp>
      <p:sp>
        <p:nvSpPr>
          <p:cNvPr id="18435" name="スライド番号プレースホルダ 3"/>
          <p:cNvSpPr>
            <a:spLocks noGrp="1"/>
          </p:cNvSpPr>
          <p:nvPr>
            <p:ph type="sldNum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Slide </a:t>
            </a:r>
            <a:fld id="{22D1D1B3-A53A-4624-BC48-2DA79E9A928A}" type="slidenum">
              <a:rPr lang="en-GB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altLang="ja-JP" smtClean="0"/>
          </a:p>
        </p:txBody>
      </p:sp>
      <p:sp>
        <p:nvSpPr>
          <p:cNvPr id="18436" name="フッター プレースホルダ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18437" name="日付プレースホルダ 5"/>
          <p:cNvSpPr>
            <a:spLocks noGrp="1"/>
          </p:cNvSpPr>
          <p:nvPr>
            <p:ph type="dt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March 2011</a:t>
            </a:r>
            <a:endParaRPr lang="en-GB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Internet Access from Train</a:t>
            </a:r>
            <a:r>
              <a:rPr lang="ja-JP" altLang="en-US" dirty="0" smtClean="0"/>
              <a:t> </a:t>
            </a:r>
            <a:r>
              <a:rPr lang="en-US" altLang="ja-JP" dirty="0" smtClean="0"/>
              <a:t>at Station</a:t>
            </a:r>
            <a:endParaRPr lang="ja-JP" altLang="en-US" dirty="0" smtClean="0"/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84313"/>
            <a:ext cx="7770813" cy="4465637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Actor(s): </a:t>
            </a:r>
          </a:p>
          <a:p>
            <a:pPr eaLnBrk="1" hangingPunct="1"/>
            <a:r>
              <a:rPr lang="en-US" altLang="ja-JP" sz="2000" b="0" dirty="0" smtClean="0"/>
              <a:t>    - Handset users</a:t>
            </a:r>
          </a:p>
          <a:p>
            <a:pPr eaLnBrk="1" hangingPunct="1"/>
            <a:r>
              <a:rPr lang="en-US" altLang="ja-JP" sz="2000" dirty="0" smtClean="0"/>
              <a:t>Device sets: </a:t>
            </a:r>
          </a:p>
          <a:p>
            <a:pPr eaLnBrk="1" hangingPunct="1"/>
            <a:r>
              <a:rPr lang="en-US" altLang="ja-JP" sz="2000" b="0" dirty="0" smtClean="0"/>
              <a:t>    - Handset </a:t>
            </a:r>
            <a:r>
              <a:rPr lang="en-US" altLang="ja-JP" sz="2000" b="0" dirty="0" smtClean="0">
                <a:sym typeface="Wingdings" pitchFamily="2" charset="2"/>
              </a:rPr>
              <a:t>Access Point  Internet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Goal: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	- </a:t>
            </a:r>
            <a:r>
              <a:rPr lang="en-US" altLang="ja-JP" sz="2000" b="0" dirty="0" smtClean="0">
                <a:sym typeface="Wingdings" pitchFamily="2" charset="2"/>
              </a:rPr>
              <a:t>Let large # of STAs access to the Internet within a limited time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Scenarios: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	- </a:t>
            </a:r>
            <a:r>
              <a:rPr lang="en-US" altLang="ja-JP" sz="2000" b="0" dirty="0" smtClean="0">
                <a:sym typeface="Wingdings" pitchFamily="2" charset="2"/>
              </a:rPr>
              <a:t>A</a:t>
            </a:r>
            <a:r>
              <a:rPr lang="en-US" altLang="ja-JP" sz="2000" dirty="0" smtClean="0">
                <a:sym typeface="Wingdings" pitchFamily="2" charset="2"/>
              </a:rPr>
              <a:t> </a:t>
            </a:r>
            <a:r>
              <a:rPr lang="en-US" altLang="ja-JP" sz="2000" b="0" dirty="0" smtClean="0">
                <a:sym typeface="Wingdings" pitchFamily="2" charset="2"/>
              </a:rPr>
              <a:t>crowded train stops at a station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	- </a:t>
            </a:r>
            <a:r>
              <a:rPr lang="en-US" altLang="ja-JP" sz="2000" b="0" dirty="0" smtClean="0">
                <a:sym typeface="Wingdings" pitchFamily="2" charset="2"/>
              </a:rPr>
              <a:t>A large # of STAs access to the Internet to download contents (e.g. Podcast, Tickets, etc…) during train staying at the station 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      - </a:t>
            </a:r>
            <a:r>
              <a:rPr lang="en-US" altLang="ja-JP" sz="2000" b="0" dirty="0" smtClean="0">
                <a:sym typeface="Wingdings" pitchFamily="2" charset="2"/>
              </a:rPr>
              <a:t>STAs complete contents downloading. Users enjoy the downloaded contents inside the train</a:t>
            </a:r>
            <a:endParaRPr lang="en-US" altLang="ja-JP" sz="2000" dirty="0" smtClean="0">
              <a:sym typeface="Wingdings" pitchFamily="2" charset="2"/>
            </a:endParaRPr>
          </a:p>
        </p:txBody>
      </p:sp>
      <p:sp>
        <p:nvSpPr>
          <p:cNvPr id="20483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Slide </a:t>
            </a:r>
            <a:fld id="{9304E41A-EF47-4B46-BF58-537974558824}" type="slidenum">
              <a:rPr lang="en-GB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altLang="ja-JP" smtClean="0"/>
          </a:p>
        </p:txBody>
      </p:sp>
      <p:sp>
        <p:nvSpPr>
          <p:cNvPr id="20484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20485" name="日付プレースホルダ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March 2011</a:t>
            </a:r>
            <a:endParaRPr lang="en-GB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Information </a:t>
            </a:r>
            <a:r>
              <a:rPr lang="en-US" altLang="ja-JP" dirty="0" smtClean="0">
                <a:solidFill>
                  <a:schemeClr val="tx1"/>
                </a:solidFill>
              </a:rPr>
              <a:t>/ Ads. Distribution</a:t>
            </a:r>
          </a:p>
        </p:txBody>
      </p:sp>
      <p:sp>
        <p:nvSpPr>
          <p:cNvPr id="34819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685800" y="1484313"/>
            <a:ext cx="7770813" cy="4752975"/>
          </a:xfrm>
        </p:spPr>
        <p:txBody>
          <a:bodyPr/>
          <a:lstStyle/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</a:rPr>
              <a:t>Actor(s): </a:t>
            </a:r>
          </a:p>
          <a:p>
            <a:pPr eaLnBrk="1" hangingPunct="1"/>
            <a:r>
              <a:rPr lang="en-US" altLang="ja-JP" sz="2000" b="0" dirty="0" smtClean="0">
                <a:solidFill>
                  <a:schemeClr val="tx1"/>
                </a:solidFill>
              </a:rPr>
              <a:t>    - Handset users</a:t>
            </a:r>
          </a:p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</a:rPr>
              <a:t>Device sets: </a:t>
            </a:r>
          </a:p>
          <a:p>
            <a:pPr eaLnBrk="1" hangingPunct="1"/>
            <a:r>
              <a:rPr lang="en-US" altLang="ja-JP" sz="2000" b="0" dirty="0" smtClean="0">
                <a:solidFill>
                  <a:schemeClr val="tx1"/>
                </a:solidFill>
              </a:rPr>
              <a:t>    - Handset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Access Point  Internet or specific server</a:t>
            </a:r>
          </a:p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Goal:</a:t>
            </a:r>
          </a:p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	-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Let large # of STAs access to the Internet within a limited time</a:t>
            </a:r>
          </a:p>
          <a:p>
            <a:pPr eaLnBrk="1" hangingPunct="1"/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	- Ability to update contents unknowingly</a:t>
            </a:r>
          </a:p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Scenarios:</a:t>
            </a:r>
          </a:p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	-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Distribute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floor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maps/ parking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information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/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advertisement to handset users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walking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or driving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by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shops/digital </a:t>
            </a:r>
            <a:r>
              <a:rPr lang="en-US" altLang="ja-JP" sz="2000" b="0" dirty="0" err="1" smtClean="0">
                <a:solidFill>
                  <a:schemeClr val="tx1"/>
                </a:solidFill>
                <a:sym typeface="Wingdings" pitchFamily="2" charset="2"/>
              </a:rPr>
              <a:t>signages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/parking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eaLnBrk="1" hangingPunct="1"/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	- Owners of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shops/digital </a:t>
            </a:r>
            <a:r>
              <a:rPr lang="en-US" altLang="ja-JP" sz="2000" b="0" dirty="0" err="1" smtClean="0">
                <a:solidFill>
                  <a:schemeClr val="tx1"/>
                </a:solidFill>
                <a:sym typeface="Wingdings" pitchFamily="2" charset="2"/>
              </a:rPr>
              <a:t>signages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 distribute cooking recipe at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supermarkets.</a:t>
            </a:r>
            <a:endParaRPr lang="en-US" altLang="ja-JP" sz="20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eaLnBrk="1" hangingPunct="1"/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	- Users get advertisement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or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train timetable at LCD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displays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in train</a:t>
            </a:r>
          </a:p>
        </p:txBody>
      </p:sp>
      <p:sp>
        <p:nvSpPr>
          <p:cNvPr id="34820" name="スライド番号プレースホルダ 3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GB" altLang="ja-JP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Slide </a:t>
            </a:r>
            <a:fld id="{B52A018F-17F3-409F-B2C4-22026481FAFB}" type="slidenum">
              <a:rPr kumimoji="0" lang="en-GB" altLang="ja-JP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kumimoji="0" lang="en-GB" altLang="ja-JP" sz="1200">
              <a:solidFill>
                <a:srgbClr val="00000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4821" name="フッター プレースホルダ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defRPr/>
            </a:pPr>
            <a:r>
              <a:rPr lang="en-GB" altLang="ja-JP" sz="1200" dirty="0" smtClean="0">
                <a:solidFill>
                  <a:schemeClr val="tx1"/>
                </a:solidFill>
              </a:rPr>
              <a:t>Akira Yamada, NTTDOCOMO, Inc.</a:t>
            </a:r>
            <a:endParaRPr lang="en-GB" altLang="ja-JP" sz="1200" dirty="0">
              <a:solidFill>
                <a:schemeClr val="tx1"/>
              </a:solidFill>
            </a:endParaRPr>
          </a:p>
        </p:txBody>
      </p:sp>
      <p:sp>
        <p:nvSpPr>
          <p:cNvPr id="34822" name="日付プレースホルダ 5"/>
          <p:cNvSpPr txBox="1">
            <a:spLocks noGrp="1"/>
          </p:cNvSpPr>
          <p:nvPr/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sz="1800" b="1" dirty="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March 2011</a:t>
            </a:r>
            <a:endParaRPr kumimoji="0" lang="en-GB" altLang="ja-JP" sz="1800" b="1" dirty="0">
              <a:solidFill>
                <a:srgbClr val="00000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Questions &amp; Comments</a:t>
            </a:r>
            <a:endParaRPr lang="ja-JP" altLang="en-US" smtClean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2532" name="スライド番号プレースホルダ 4"/>
          <p:cNvSpPr>
            <a:spLocks noGrp="1"/>
          </p:cNvSpPr>
          <p:nvPr>
            <p:ph type="sldNum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mtClean="0"/>
              <a:t>Slide </a:t>
            </a:r>
            <a:fld id="{67843F3C-B0BC-4F80-8EFD-62EC4BE58FEA}" type="slidenum">
              <a:rPr lang="en-US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altLang="ja-JP" smtClean="0"/>
          </a:p>
        </p:txBody>
      </p:sp>
      <p:sp>
        <p:nvSpPr>
          <p:cNvPr id="22531" name="フッター プレースホルダ 3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altLang="ja-JP" dirty="0" smtClean="0"/>
              <a:t>Akira Yamada, NTTDOCOMO, Inc.</a:t>
            </a:r>
            <a:endParaRPr lang="en-GB" altLang="ja-JP" dirty="0"/>
          </a:p>
        </p:txBody>
      </p:sp>
      <p:sp>
        <p:nvSpPr>
          <p:cNvPr id="22530" name="日付プレースホルダ 2"/>
          <p:cNvSpPr>
            <a:spLocks noGrp="1"/>
          </p:cNvSpPr>
          <p:nvPr>
            <p:ph type="dt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March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[1] 11-11-0023-03-00ai-use-case-senario-for-tgai.pptx</a:t>
            </a:r>
          </a:p>
          <a:p>
            <a:r>
              <a:rPr lang="en-US" altLang="ja-JP" dirty="0" smtClean="0"/>
              <a:t>[2] 11-11-0191-01-00ai-use-case-discussion.pptx</a:t>
            </a:r>
          </a:p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9492F16-50C7-4E45-BEE0-440AC3ABADD3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Akira Yamada, NTTDOCOMO, Inc.</a:t>
            </a:r>
            <a:endParaRPr lang="en-GB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GB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1827</TotalTime>
  <Words>274</Words>
  <Application>Microsoft Office PowerPoint</Application>
  <PresentationFormat>画面に合わせる (4:3)</PresentationFormat>
  <Paragraphs>91</Paragraphs>
  <Slides>7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802-11-Submission</vt:lpstr>
      <vt:lpstr>Microsoft Office Word 97-2003 文書</vt:lpstr>
      <vt:lpstr>TGai Possible Use Cases</vt:lpstr>
      <vt:lpstr>Abstract</vt:lpstr>
      <vt:lpstr>Surechigai Communication</vt:lpstr>
      <vt:lpstr>Internet Access from Train at Station</vt:lpstr>
      <vt:lpstr>Information / Ads. Distribution</vt:lpstr>
      <vt:lpstr>Questions &amp; Comments</vt:lpstr>
      <vt:lpstr>Reference</vt:lpstr>
    </vt:vector>
  </TitlesOfParts>
  <Company>株式会社NTTドコモ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Akira Yamada</dc:creator>
  <cp:lastModifiedBy>Akira Yamada</cp:lastModifiedBy>
  <cp:revision>309</cp:revision>
  <cp:lastPrinted>1601-01-01T00:00:00Z</cp:lastPrinted>
  <dcterms:created xsi:type="dcterms:W3CDTF">2011-03-01T12:25:39Z</dcterms:created>
  <dcterms:modified xsi:type="dcterms:W3CDTF">2011-03-14T03:04:31Z</dcterms:modified>
</cp:coreProperties>
</file>