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4" r:id="rId3"/>
    <p:sldId id="467" r:id="rId4"/>
    <p:sldId id="468" r:id="rId5"/>
    <p:sldId id="473" r:id="rId6"/>
    <p:sldId id="474" r:id="rId7"/>
    <p:sldId id="475" r:id="rId8"/>
    <p:sldId id="476" r:id="rId9"/>
    <p:sldId id="469" r:id="rId10"/>
    <p:sldId id="479" r:id="rId11"/>
    <p:sldId id="480" r:id="rId12"/>
    <p:sldId id="481" r:id="rId13"/>
    <p:sldId id="483" r:id="rId14"/>
    <p:sldId id="484" r:id="rId15"/>
    <p:sldId id="485" r:id="rId16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9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802.11-10/0323r1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March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ADCB73B7-4E69-4376-9190-4DCAB701B2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802.11-10/0323r1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March 2010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AD3E69D0-FD6F-439C-9FC8-78E2D75E9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CD9D83C9-24F6-4851-8FAB-E3767C0536A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71C393C-8F9F-49A2-929D-9BF8F5086487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A44795D5-6A1A-47DF-8FAF-6F72EF75C0CA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A44795D5-6A1A-47DF-8FAF-6F72EF75C0CA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00C32E28-11EE-4E0D-BD6E-D4CF1F05BD90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A44795D5-6A1A-47DF-8FAF-6F72EF75C0CA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A44795D5-6A1A-47DF-8FAF-6F72EF75C0CA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00A58D9F-36E2-4E08-94DC-BC32F77892C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 lIns="95145" tIns="45987" rIns="95145" bIns="4598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913E108C-47B7-4D4C-B7A2-C5445653EC3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13D9ABF5-EAE2-4821-8109-4F4C946242A3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A44795D5-6A1A-47DF-8FAF-6F72EF75C0CA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6F56943-F517-4ACC-8733-5FB0BF9107EE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71C393C-8F9F-49A2-929D-9BF8F5086487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317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317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00C32E28-11EE-4E0D-BD6E-D4CF1F05BD90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802.11-10/0323r1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smtClean="0"/>
              <a:t>March 2010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02940583-4ED7-4F52-90EC-41E96307399D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6900"/>
            <a:ext cx="5086350" cy="417988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16E5FC-447D-49DD-8D57-A4C63B5E6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F87886B-A3CB-44ED-8C04-3E56028291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ED5CE39-4CFB-4377-AD09-F07D2C4F4E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C482F92-CA7A-48B3-B939-04E0DF7769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2692EDD-FD2F-41B3-A2A8-659879C113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CC7CD4D-D045-4E53-821A-C385B84B42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DB00916-DC4D-473A-A265-81B5B8C0BE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F2E349B-4EF5-4D53-AA6A-1986DC0208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1DC221F-1E50-48CC-B363-C61FEDD895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009A2B0-30CB-4978-9873-66AD96F291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27A4D22-EB0B-434F-BEF1-7DDD20F111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BDF89FD-F87F-4BA4-A2DD-9B2AA15F59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69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Michael Montemurro,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2D1BE2E3-C235-41FC-9D17-7D8D0B762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802.11-11/0321r1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714500" cy="276225"/>
          </a:xfrm>
          <a:noFill/>
        </p:spPr>
        <p:txBody>
          <a:bodyPr/>
          <a:lstStyle/>
          <a:p>
            <a:r>
              <a:rPr lang="en-US" smtClean="0"/>
              <a:t>March 2011</a:t>
            </a:r>
            <a:endParaRPr lang="en-GB" smtClean="0"/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6C83D6F3-22F9-40FE-A427-54B02F442CC6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TGae Motions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627313" y="1484313"/>
            <a:ext cx="38100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1800" smtClean="0"/>
              <a:t>Date:</a:t>
            </a:r>
            <a:r>
              <a:rPr lang="en-GB" sz="1800" b="0" smtClean="0"/>
              <a:t> 2011-03-17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>
            <p:ph sz="half" idx="2"/>
          </p:nvPr>
        </p:nvGraphicFramePr>
        <p:xfrm>
          <a:off x="611188" y="2420938"/>
          <a:ext cx="7758112" cy="2409825"/>
        </p:xfrm>
        <a:graphic>
          <a:graphicData uri="http://schemas.openxmlformats.org/presentationml/2006/ole">
            <p:oleObj spid="_x0000_s1026" name="Document" r:id="rId4" imgW="8193748" imgH="25446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60569AD3-2570-47EB-8075-7F236B874C44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Number </a:t>
            </a:r>
            <a:r>
              <a:rPr lang="en-US" dirty="0" smtClean="0"/>
              <a:t>17</a:t>
            </a:r>
            <a:endParaRPr lang="en-US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Move </a:t>
            </a:r>
            <a:r>
              <a:rPr lang="en-GB" dirty="0" smtClean="0"/>
              <a:t>to request assigned numbers for all </a:t>
            </a:r>
            <a:r>
              <a:rPr lang="en-GB" dirty="0" smtClean="0"/>
              <a:t>items in the P802.11ae D3.0 marked &lt;ANA&gt; </a:t>
            </a:r>
            <a:r>
              <a:rPr lang="en-GB" dirty="0" smtClean="0"/>
              <a:t>from the IEEE 802.11 WG ANA.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Moved by</a:t>
            </a:r>
            <a:r>
              <a:rPr lang="en-GB" dirty="0" smtClean="0"/>
              <a:t>: Stephen McCann 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Seconded</a:t>
            </a:r>
            <a:r>
              <a:rPr lang="en-GB" dirty="0" smtClean="0"/>
              <a:t>: Harry Worstell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Result</a:t>
            </a:r>
            <a:r>
              <a:rPr lang="en-GB" dirty="0" smtClean="0"/>
              <a:t>: Unanimous consent.</a:t>
            </a:r>
            <a:endParaRPr lang="en-GB" dirty="0" smtClean="0"/>
          </a:p>
        </p:txBody>
      </p:sp>
      <p:sp>
        <p:nvSpPr>
          <p:cNvPr id="20486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A9B95980-5451-4BDD-AF7F-1E3B58B9CCC0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Number </a:t>
            </a:r>
            <a:r>
              <a:rPr lang="en-US" dirty="0" smtClean="0"/>
              <a:t>18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Move to approve </a:t>
            </a:r>
            <a:r>
              <a:rPr lang="en-GB" dirty="0" smtClean="0"/>
              <a:t>comment resolutions on the A, B, C, and D tabs of document 11-11/0598r7 </a:t>
            </a:r>
            <a:r>
              <a:rPr lang="en-GB" dirty="0" smtClean="0"/>
              <a:t>and instruct the editor to incorporate the changes into the </a:t>
            </a:r>
            <a:r>
              <a:rPr lang="en-GB" dirty="0" smtClean="0"/>
              <a:t>P802.11ae </a:t>
            </a:r>
            <a:r>
              <a:rPr lang="en-GB" dirty="0" smtClean="0"/>
              <a:t>draft.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Moved by</a:t>
            </a:r>
            <a:r>
              <a:rPr lang="en-GB" dirty="0" smtClean="0"/>
              <a:t>: Santosh Pandey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Seconded</a:t>
            </a:r>
            <a:r>
              <a:rPr lang="en-GB" dirty="0" smtClean="0"/>
              <a:t>: Matthew Fischer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Result: (for-against-abstain: </a:t>
            </a:r>
            <a:r>
              <a:rPr lang="en-GB" dirty="0" smtClean="0"/>
              <a:t>8/0/0</a:t>
            </a:r>
            <a:r>
              <a:rPr lang="en-GB" dirty="0" smtClean="0"/>
              <a:t>)</a:t>
            </a:r>
          </a:p>
        </p:txBody>
      </p:sp>
      <p:sp>
        <p:nvSpPr>
          <p:cNvPr id="18438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A9B95980-5451-4BDD-AF7F-1E3B58B9CCC0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Number </a:t>
            </a:r>
            <a:r>
              <a:rPr lang="en-US" dirty="0" smtClean="0"/>
              <a:t>19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Move to approve </a:t>
            </a:r>
            <a:r>
              <a:rPr lang="en-GB" dirty="0" smtClean="0"/>
              <a:t>the comment resolution document 11-11/598r7 as the comment resolutions to the LB176.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Moved by</a:t>
            </a:r>
            <a:r>
              <a:rPr lang="en-GB" dirty="0" smtClean="0"/>
              <a:t>: Harry Worstell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Seconded</a:t>
            </a:r>
            <a:r>
              <a:rPr lang="en-GB" dirty="0" smtClean="0"/>
              <a:t>: Henry Ptasinski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Result: (for-against-abstain: </a:t>
            </a:r>
            <a:r>
              <a:rPr lang="en-GB" dirty="0" smtClean="0"/>
              <a:t>8/0/0</a:t>
            </a:r>
            <a:r>
              <a:rPr lang="en-GB" dirty="0" smtClean="0"/>
              <a:t>)</a:t>
            </a:r>
          </a:p>
        </p:txBody>
      </p:sp>
      <p:sp>
        <p:nvSpPr>
          <p:cNvPr id="18438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Number </a:t>
            </a:r>
            <a:r>
              <a:rPr lang="en-US" dirty="0" smtClean="0"/>
              <a:t>20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Having approved comment resolutions for all of the comments received from </a:t>
            </a:r>
            <a:r>
              <a:rPr lang="en-US" sz="1600" dirty="0" smtClean="0"/>
              <a:t>LB176 </a:t>
            </a:r>
            <a:r>
              <a:rPr lang="en-US" sz="1600" dirty="0" smtClean="0"/>
              <a:t>on P802.11ae Draft </a:t>
            </a:r>
            <a:r>
              <a:rPr lang="en-US" sz="1600" dirty="0" smtClean="0"/>
              <a:t>3.0 </a:t>
            </a:r>
            <a:r>
              <a:rPr lang="en-US" sz="1600" dirty="0" smtClean="0"/>
              <a:t>as contained in document </a:t>
            </a:r>
            <a:r>
              <a:rPr lang="en-US" sz="1600" dirty="0" smtClean="0"/>
              <a:t>11-11/0598r7, </a:t>
            </a:r>
            <a:r>
              <a:rPr lang="en-US" sz="1600" dirty="0" smtClean="0"/>
              <a:t>instruct the editor to prepare P802.11ae Draft </a:t>
            </a:r>
            <a:r>
              <a:rPr lang="en-US" sz="1600" dirty="0" smtClean="0"/>
              <a:t>4.0 </a:t>
            </a:r>
            <a:r>
              <a:rPr lang="en-US" sz="1600" dirty="0" smtClean="0"/>
              <a:t>incorporating </a:t>
            </a:r>
            <a:r>
              <a:rPr lang="en-US" sz="1600" dirty="0" smtClean="0"/>
              <a:t>those resolutions and </a:t>
            </a:r>
            <a:r>
              <a:rPr lang="en-US" sz="1600" dirty="0" smtClean="0"/>
              <a:t>approve a </a:t>
            </a:r>
            <a:r>
              <a:rPr lang="en-US" sz="1600" dirty="0" smtClean="0"/>
              <a:t>15-day </a:t>
            </a:r>
            <a:r>
              <a:rPr lang="en-US" sz="1600" dirty="0" smtClean="0"/>
              <a:t>Working Group Recirculation Ballot asking the question “Should P802.11ae Draft </a:t>
            </a:r>
            <a:r>
              <a:rPr lang="en-US" sz="1600" dirty="0" smtClean="0"/>
              <a:t>4.0 </a:t>
            </a:r>
            <a:r>
              <a:rPr lang="en-US" sz="1600" dirty="0" smtClean="0"/>
              <a:t>be forwarded to Sponsor Ballot?”</a:t>
            </a:r>
          </a:p>
          <a:p>
            <a:r>
              <a:rPr lang="en-GB" sz="1600" dirty="0" smtClean="0"/>
              <a:t>Moved by Michael Montemurro on behalf of </a:t>
            </a:r>
            <a:r>
              <a:rPr lang="en-US" sz="1600" dirty="0" err="1" smtClean="0"/>
              <a:t>TGae</a:t>
            </a:r>
            <a:endParaRPr lang="en-US" sz="1600" dirty="0" smtClean="0"/>
          </a:p>
          <a:p>
            <a:r>
              <a:rPr lang="en-US" sz="1600" dirty="0" err="1" smtClean="0"/>
              <a:t>TGae</a:t>
            </a:r>
            <a:r>
              <a:rPr lang="en-US" sz="1600" dirty="0" smtClean="0"/>
              <a:t> </a:t>
            </a:r>
            <a:r>
              <a:rPr lang="en-GB" sz="1600" dirty="0" smtClean="0"/>
              <a:t>vote: </a:t>
            </a:r>
            <a:endParaRPr lang="en-US" sz="1600" dirty="0" smtClean="0"/>
          </a:p>
          <a:p>
            <a:r>
              <a:rPr lang="en-GB" sz="1600" dirty="0" smtClean="0"/>
              <a:t>Moved: </a:t>
            </a:r>
            <a:r>
              <a:rPr lang="en-GB" sz="1600" dirty="0" smtClean="0"/>
              <a:t>Santosh Pandey,  </a:t>
            </a:r>
            <a:r>
              <a:rPr lang="en-GB" sz="1600" dirty="0" smtClean="0"/>
              <a:t>Seconded: </a:t>
            </a:r>
            <a:r>
              <a:rPr lang="en-GB" sz="1600" dirty="0" smtClean="0"/>
              <a:t>Matthew Fischer, </a:t>
            </a:r>
            <a:r>
              <a:rPr lang="en-GB" sz="1600" dirty="0" smtClean="0"/>
              <a:t>Result: </a:t>
            </a:r>
            <a:r>
              <a:rPr lang="en-GB" sz="1600" dirty="0" smtClean="0"/>
              <a:t>8/0/0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pPr>
              <a:lnSpc>
                <a:spcPct val="90000"/>
              </a:lnSpc>
            </a:pPr>
            <a:endParaRPr lang="en-GB" sz="1600" dirty="0" smtClean="0"/>
          </a:p>
          <a:p>
            <a:pPr>
              <a:lnSpc>
                <a:spcPct val="90000"/>
              </a:lnSpc>
            </a:pPr>
            <a:endParaRPr lang="en-GB" sz="1600" dirty="0" smtClean="0"/>
          </a:p>
          <a:p>
            <a:pPr>
              <a:lnSpc>
                <a:spcPct val="90000"/>
              </a:lnSpc>
            </a:pPr>
            <a:endParaRPr lang="en-GB" sz="1600" dirty="0" smtClean="0"/>
          </a:p>
          <a:p>
            <a:pPr>
              <a:lnSpc>
                <a:spcPct val="90000"/>
              </a:lnSpc>
            </a:pPr>
            <a:endParaRPr lang="en-GB" sz="1600" dirty="0" smtClean="0"/>
          </a:p>
          <a:p>
            <a:pPr>
              <a:lnSpc>
                <a:spcPct val="90000"/>
              </a:lnSpc>
            </a:pPr>
            <a:r>
              <a:rPr lang="en-GB" sz="1600" dirty="0" smtClean="0"/>
              <a:t>Moved by:</a:t>
            </a:r>
          </a:p>
          <a:p>
            <a:pPr>
              <a:lnSpc>
                <a:spcPct val="90000"/>
              </a:lnSpc>
            </a:pPr>
            <a:r>
              <a:rPr lang="en-GB" sz="1600" dirty="0" smtClean="0"/>
              <a:t>Seconded:</a:t>
            </a:r>
          </a:p>
          <a:p>
            <a:pPr>
              <a:lnSpc>
                <a:spcPct val="90000"/>
              </a:lnSpc>
            </a:pPr>
            <a:r>
              <a:rPr lang="en-GB" sz="1600" dirty="0" smtClean="0"/>
              <a:t>Result: (for-against-abstain: 0/0/0) Motion</a:t>
            </a:r>
          </a:p>
          <a:p>
            <a:endParaRPr lang="en-US" dirty="0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GB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6757B1-4C78-4622-B182-ECD7C910EDC7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A9B95980-5451-4BDD-AF7F-1E3B58B9CCC0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Number </a:t>
            </a:r>
            <a:r>
              <a:rPr lang="en-US" dirty="0" smtClean="0"/>
              <a:t>21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Move to instruct the </a:t>
            </a:r>
            <a:r>
              <a:rPr lang="en-GB" dirty="0" err="1" smtClean="0"/>
              <a:t>TGae</a:t>
            </a:r>
            <a:r>
              <a:rPr lang="en-GB" dirty="0" smtClean="0"/>
              <a:t> </a:t>
            </a:r>
            <a:r>
              <a:rPr lang="en-GB" dirty="0" smtClean="0"/>
              <a:t>Chair to request the WG Chair to initiate the Sponsor Ballot pool for P802.11ae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Moved by</a:t>
            </a:r>
            <a:r>
              <a:rPr lang="en-GB" dirty="0" smtClean="0"/>
              <a:t>: Stephen McCann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Seconded</a:t>
            </a:r>
            <a:r>
              <a:rPr lang="en-GB" dirty="0" smtClean="0"/>
              <a:t>: Jouni Malinen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Result: (for-against-abstain: </a:t>
            </a:r>
            <a:r>
              <a:rPr lang="en-GB" dirty="0" smtClean="0"/>
              <a:t>7/0/0</a:t>
            </a:r>
            <a:r>
              <a:rPr lang="en-GB" dirty="0" smtClean="0"/>
              <a:t>)</a:t>
            </a:r>
          </a:p>
        </p:txBody>
      </p:sp>
      <p:sp>
        <p:nvSpPr>
          <p:cNvPr id="18438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A9B95980-5451-4BDD-AF7F-1E3B58B9CCC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Number </a:t>
            </a:r>
            <a:r>
              <a:rPr lang="en-US" dirty="0" smtClean="0"/>
              <a:t>22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Move to request the </a:t>
            </a:r>
            <a:r>
              <a:rPr lang="en-GB" dirty="0" smtClean="0"/>
              <a:t>IEEE 802.11 WG Technical Editor to </a:t>
            </a:r>
            <a:r>
              <a:rPr lang="en-GB" dirty="0" smtClean="0"/>
              <a:t>submit </a:t>
            </a:r>
            <a:r>
              <a:rPr lang="en-GB" dirty="0" smtClean="0"/>
              <a:t>P802.11ae Draft 4.0 for all </a:t>
            </a:r>
            <a:r>
              <a:rPr lang="en-GB" dirty="0" err="1" smtClean="0"/>
              <a:t>MECs</a:t>
            </a:r>
            <a:r>
              <a:rPr lang="en-GB" dirty="0" smtClean="0"/>
              <a:t> required prior to Sponsor Ballot.</a:t>
            </a: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Moved by</a:t>
            </a:r>
            <a:r>
              <a:rPr lang="en-GB" dirty="0" smtClean="0"/>
              <a:t>: Henry Ptasinski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Seconded</a:t>
            </a:r>
            <a:r>
              <a:rPr lang="en-GB" dirty="0" smtClean="0"/>
              <a:t>: Stephen McCann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Result: (for-against-abstain: </a:t>
            </a:r>
            <a:r>
              <a:rPr lang="en-GB" dirty="0" smtClean="0"/>
              <a:t>8/0/0</a:t>
            </a:r>
            <a:r>
              <a:rPr lang="en-GB" dirty="0" smtClean="0"/>
              <a:t>)</a:t>
            </a:r>
          </a:p>
        </p:txBody>
      </p:sp>
      <p:sp>
        <p:nvSpPr>
          <p:cNvPr id="18438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  <a:endParaRPr lang="en-GB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C92A0FD-416E-4136-B544-5934E0333AD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  </a:t>
            </a:r>
            <a:r>
              <a:rPr lang="en-GB" sz="3200" dirty="0" err="1" smtClean="0"/>
              <a:t>TGae</a:t>
            </a:r>
            <a:r>
              <a:rPr lang="en-GB" sz="3200" dirty="0" smtClean="0"/>
              <a:t> motions for the March </a:t>
            </a:r>
            <a:r>
              <a:rPr lang="en-GB" sz="3200" dirty="0" smtClean="0"/>
              <a:t>and May 2011 </a:t>
            </a:r>
            <a:r>
              <a:rPr lang="en-GB" sz="3200" dirty="0" smtClean="0"/>
              <a:t>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6DD0F15F-3E35-4965-9CCF-48E76A868DF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Number 10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Move to approve document 11-11/0377r3 and instruct the editor to incorporate the changes into the next P802.11ae draft.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Moved by: Stephen McCann</a:t>
            </a:r>
          </a:p>
          <a:p>
            <a:pPr>
              <a:lnSpc>
                <a:spcPct val="90000"/>
              </a:lnSpc>
            </a:pPr>
            <a:r>
              <a:rPr lang="en-GB" smtClean="0"/>
              <a:t>Seconded: Henry Ptasinski</a:t>
            </a:r>
          </a:p>
          <a:p>
            <a:pPr>
              <a:lnSpc>
                <a:spcPct val="90000"/>
              </a:lnSpc>
            </a:pPr>
            <a:r>
              <a:rPr lang="en-GB" smtClean="0"/>
              <a:t>Result: (for-against-abstain: 5/0/0)</a:t>
            </a:r>
          </a:p>
        </p:txBody>
      </p:sp>
      <p:sp>
        <p:nvSpPr>
          <p:cNvPr id="16390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78721714-BD89-4B34-9C97-58E38D402639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Number 11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Move to approve document 11-11/0405r1 and instruct the editor to incorporate the changes into the next P802.11ae draft.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Moved by: Stephen McCann</a:t>
            </a:r>
          </a:p>
          <a:p>
            <a:pPr>
              <a:lnSpc>
                <a:spcPct val="90000"/>
              </a:lnSpc>
            </a:pPr>
            <a:r>
              <a:rPr lang="en-GB" smtClean="0"/>
              <a:t>Seconded: Henry Ptasinski</a:t>
            </a:r>
          </a:p>
          <a:p>
            <a:pPr>
              <a:lnSpc>
                <a:spcPct val="90000"/>
              </a:lnSpc>
            </a:pPr>
            <a:r>
              <a:rPr lang="en-GB" smtClean="0"/>
              <a:t>Result: (for-against-abstain: 5/0/0)</a:t>
            </a:r>
          </a:p>
        </p:txBody>
      </p:sp>
      <p:sp>
        <p:nvSpPr>
          <p:cNvPr id="17414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A9B95980-5451-4BDD-AF7F-1E3B58B9CCC0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Number 12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Move to approve document 11-11/0407r1 and instruct the editor to incorporate the changes into the next P802.11ae draft.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Moved by: Harry Worstell</a:t>
            </a:r>
          </a:p>
          <a:p>
            <a:pPr>
              <a:lnSpc>
                <a:spcPct val="90000"/>
              </a:lnSpc>
            </a:pPr>
            <a:r>
              <a:rPr lang="en-GB" smtClean="0"/>
              <a:t>Seconded: Matthew Fischer</a:t>
            </a:r>
          </a:p>
          <a:p>
            <a:pPr>
              <a:lnSpc>
                <a:spcPct val="90000"/>
              </a:lnSpc>
            </a:pPr>
            <a:r>
              <a:rPr lang="en-GB" smtClean="0"/>
              <a:t>Result: (for-against-abstain: 5/0/0)</a:t>
            </a:r>
          </a:p>
        </p:txBody>
      </p:sp>
      <p:sp>
        <p:nvSpPr>
          <p:cNvPr id="18438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DD6EABF-A8CC-43A7-B753-5C901DFD1DE8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Number 13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Move to approve document 11-11/0453r0 and instruct the editor to incorporate the changes into the next P802.11ae draft.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Moved by: Harry Worstell</a:t>
            </a:r>
          </a:p>
          <a:p>
            <a:pPr>
              <a:lnSpc>
                <a:spcPct val="90000"/>
              </a:lnSpc>
            </a:pPr>
            <a:r>
              <a:rPr lang="en-GB" smtClean="0"/>
              <a:t>Seconded: Henry Ptasinski</a:t>
            </a:r>
          </a:p>
          <a:p>
            <a:pPr>
              <a:lnSpc>
                <a:spcPct val="90000"/>
              </a:lnSpc>
            </a:pPr>
            <a:r>
              <a:rPr lang="en-GB" smtClean="0"/>
              <a:t>Result: (for-against-abstain: 5/0/0)</a:t>
            </a:r>
          </a:p>
        </p:txBody>
      </p:sp>
      <p:sp>
        <p:nvSpPr>
          <p:cNvPr id="19462" name="Date Placeholder 4"/>
          <p:cNvSpPr txBox="1">
            <a:spLocks/>
          </p:cNvSpPr>
          <p:nvPr/>
        </p:nvSpPr>
        <p:spPr bwMode="auto">
          <a:xfrm>
            <a:off x="611188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60569AD3-2570-47EB-8075-7F236B874C44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Number 14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Move to approve document 11-11/0439r0 and instruct the editor to incorporate the changes into the next P802.11ae draft.</a:t>
            </a:r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endParaRPr lang="en-GB" smtClean="0"/>
          </a:p>
          <a:p>
            <a:pPr>
              <a:lnSpc>
                <a:spcPct val="90000"/>
              </a:lnSpc>
            </a:pPr>
            <a:r>
              <a:rPr lang="en-GB" smtClean="0"/>
              <a:t>Moved by: Stephen McCann</a:t>
            </a:r>
          </a:p>
          <a:p>
            <a:pPr>
              <a:lnSpc>
                <a:spcPct val="90000"/>
              </a:lnSpc>
            </a:pPr>
            <a:r>
              <a:rPr lang="en-GB" smtClean="0"/>
              <a:t>Seconded: Henry Ptasinski</a:t>
            </a:r>
          </a:p>
          <a:p>
            <a:pPr>
              <a:lnSpc>
                <a:spcPct val="90000"/>
              </a:lnSpc>
            </a:pPr>
            <a:r>
              <a:rPr lang="en-GB" smtClean="0"/>
              <a:t>Result: (for-against-abstain: 5/0/0)</a:t>
            </a:r>
          </a:p>
        </p:txBody>
      </p:sp>
      <p:sp>
        <p:nvSpPr>
          <p:cNvPr id="20486" name="Date Placeholder 4"/>
          <p:cNvSpPr txBox="1">
            <a:spLocks/>
          </p:cNvSpPr>
          <p:nvPr/>
        </p:nvSpPr>
        <p:spPr bwMode="auto">
          <a:xfrm>
            <a:off x="684213" y="3333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r>
              <a:rPr lang="en-US" sz="1800" b="1"/>
              <a:t>March 2011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Number 15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smtClean="0"/>
              <a:t>Having approved comment resolutions for all of the comments received from LB172 on P802.11ae Draft 2.0 as contained in document 11-11/0255r3, instruct the editor to prepare P802.11ae Draft 3.0 incorporating these resolutions and, approve a 15 day Working Group Recirculation Ballot asking the question “Should P802.11ae Draft 3.0 be forwarded to Sponsor Ballot?”</a:t>
            </a:r>
          </a:p>
          <a:p>
            <a:r>
              <a:rPr lang="en-GB" sz="1600" smtClean="0"/>
              <a:t>Moved by Michael Montemurro on behalf of </a:t>
            </a:r>
            <a:r>
              <a:rPr lang="en-US" sz="1600" smtClean="0"/>
              <a:t>TGae</a:t>
            </a:r>
          </a:p>
          <a:p>
            <a:r>
              <a:rPr lang="en-US" sz="1600" smtClean="0"/>
              <a:t>TGae </a:t>
            </a:r>
            <a:r>
              <a:rPr lang="en-GB" sz="1600" smtClean="0"/>
              <a:t>vote: </a:t>
            </a:r>
            <a:endParaRPr lang="en-US" sz="1600" smtClean="0"/>
          </a:p>
          <a:p>
            <a:r>
              <a:rPr lang="en-GB" sz="1600" smtClean="0"/>
              <a:t>Moved: Stephen McCann ,  Seconded: Henry Ptasinski , Result: 5/0/0.</a:t>
            </a:r>
            <a:endParaRPr lang="en-US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endParaRPr lang="en-GB" sz="1600" smtClean="0"/>
          </a:p>
          <a:p>
            <a:pPr>
              <a:lnSpc>
                <a:spcPct val="90000"/>
              </a:lnSpc>
            </a:pPr>
            <a:r>
              <a:rPr lang="en-GB" sz="1600" smtClean="0"/>
              <a:t>Moved by:</a:t>
            </a:r>
          </a:p>
          <a:p>
            <a:pPr>
              <a:lnSpc>
                <a:spcPct val="90000"/>
              </a:lnSpc>
            </a:pPr>
            <a:r>
              <a:rPr lang="en-GB" sz="1600" smtClean="0"/>
              <a:t>Seconded:</a:t>
            </a:r>
          </a:p>
          <a:p>
            <a:pPr>
              <a:lnSpc>
                <a:spcPct val="90000"/>
              </a:lnSpc>
            </a:pPr>
            <a:r>
              <a:rPr lang="en-GB" sz="1600" smtClean="0"/>
              <a:t>Result: (for-against-abstain: 0/0/0) Motion</a:t>
            </a:r>
          </a:p>
          <a:p>
            <a:endParaRPr 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GB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F16757B1-4C78-4622-B182-ECD7C910EDC7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GB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Michael Montemurro, RIM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D1BE5559-56D4-4031-BBD3-E22E868CE76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Number 16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Move to approve LB169 comment resolutions on Tabs N, O, and Reference Amendments of document 11-10/1221r19  and instruct the editor to incorporate the comment resolutions and all other approved comment resolutions into the P802.11ae_D1.02.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Moved by: Henry Ptasinski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Seconded: Santosh Pandey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Result: (for-against-abstain: 3/0/0) Motion Passes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6785</TotalTime>
  <Words>966</Words>
  <Application>Microsoft Office PowerPoint</Application>
  <PresentationFormat>On-screen Show (4:3)</PresentationFormat>
  <Paragraphs>207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TGae Motions</vt:lpstr>
      <vt:lpstr>Abstract</vt:lpstr>
      <vt:lpstr>Motion Number 10</vt:lpstr>
      <vt:lpstr>Motion Number 11</vt:lpstr>
      <vt:lpstr>Motion Number 12</vt:lpstr>
      <vt:lpstr>Motion Number 13</vt:lpstr>
      <vt:lpstr>Motion Number 14</vt:lpstr>
      <vt:lpstr>Motion Number 15</vt:lpstr>
      <vt:lpstr>Motion Number 16</vt:lpstr>
      <vt:lpstr>Motion Number 17</vt:lpstr>
      <vt:lpstr>Motion Number 18</vt:lpstr>
      <vt:lpstr>Motion Number 19</vt:lpstr>
      <vt:lpstr>Motion Number 20</vt:lpstr>
      <vt:lpstr>Motion Number 21</vt:lpstr>
      <vt:lpstr>Motion Number 22</vt:lpstr>
    </vt:vector>
  </TitlesOfParts>
  <Company>Research in Motion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Michael Montemurro</dc:creator>
  <cp:keywords>March 2011</cp:keywords>
  <cp:lastModifiedBy>mmontemurro</cp:lastModifiedBy>
  <cp:revision>526</cp:revision>
  <cp:lastPrinted>1998-02-10T13:28:06Z</cp:lastPrinted>
  <dcterms:created xsi:type="dcterms:W3CDTF">2007-07-19T22:24:24Z</dcterms:created>
  <dcterms:modified xsi:type="dcterms:W3CDTF">2011-05-11T16:55:11Z</dcterms:modified>
</cp:coreProperties>
</file>