
<file path=[Content_Types].xml><?xml version="1.0" encoding="utf-8"?>
<Types xmlns="http://schemas.openxmlformats.org/package/2006/content-types"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7" r:id="rId3"/>
    <p:sldId id="286" r:id="rId4"/>
    <p:sldId id="28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82" autoAdjust="0"/>
  </p:normalViewPr>
  <p:slideViewPr>
    <p:cSldViewPr>
      <p:cViewPr>
        <p:scale>
          <a:sx n="70" d="100"/>
          <a:sy n="70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92218" y="6475413"/>
            <a:ext cx="1551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9476" y="6475413"/>
            <a:ext cx="17344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S.Abraham</a:t>
            </a:r>
            <a:r>
              <a:rPr lang="en-US" dirty="0" smtClean="0"/>
              <a:t>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32954" y="332601"/>
            <a:ext cx="32125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802.11-11/0264r0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sz="2800" dirty="0" smtClean="0"/>
              <a:t>CVS Request Signaling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33400" y="3886200"/>
          <a:ext cx="8058150" cy="1638300"/>
        </p:xfrm>
        <a:graphic>
          <a:graphicData uri="http://schemas.openxmlformats.org/presentationml/2006/ole">
            <p:oleObj spid="_x0000_s39937" name="Document" r:id="rId3" imgW="8303778" imgH="1693064" progId="Word.Document.8">
              <p:embed/>
            </p:oleObj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3400" y="28162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CVS in 802.11af Draft 1.0 is a </a:t>
            </a:r>
            <a:r>
              <a:rPr lang="en-US" dirty="0" err="1" smtClean="0"/>
              <a:t>unicast</a:t>
            </a:r>
            <a:r>
              <a:rPr lang="en-US" dirty="0" smtClean="0"/>
              <a:t> frame that is transmitted from the enabling AP/STA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Several conditions may cause an STA to miss the CVS</a:t>
            </a:r>
          </a:p>
          <a:p>
            <a:pPr lvl="1"/>
            <a:r>
              <a:rPr lang="en-US" dirty="0" smtClean="0"/>
              <a:t>Degraded link quality.</a:t>
            </a:r>
          </a:p>
          <a:p>
            <a:pPr lvl="1"/>
            <a:r>
              <a:rPr lang="en-US" dirty="0" smtClean="0"/>
              <a:t>Wrong MCS used by the enabling STA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Require a message for a STA to request a CVS from its enabling AP/STA.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CVS Request IE.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7724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STA sends a CVS request Action frame</a:t>
            </a:r>
          </a:p>
          <a:p>
            <a:pPr lvl="1"/>
            <a:r>
              <a:rPr lang="en-US" dirty="0" smtClean="0"/>
              <a:t>The Category field is set to the value for public </a:t>
            </a:r>
          </a:p>
          <a:p>
            <a:pPr lvl="1"/>
            <a:r>
              <a:rPr lang="en-US" dirty="0" smtClean="0"/>
              <a:t>The Action field is set to indicate a CVSR frame</a:t>
            </a:r>
          </a:p>
          <a:p>
            <a:r>
              <a:rPr lang="en-US" dirty="0" smtClean="0"/>
              <a:t> A MIB </a:t>
            </a:r>
            <a:r>
              <a:rPr lang="en-GB" dirty="0" smtClean="0">
                <a:latin typeface="Batang" pitchFamily="18" charset="-127"/>
                <a:ea typeface="Batang" pitchFamily="18" charset="-127"/>
              </a:rPr>
              <a:t>dot11CVSResponseTimeout </a:t>
            </a:r>
            <a:r>
              <a:rPr lang="en-GB" dirty="0" smtClean="0">
                <a:latin typeface="+mj-lt"/>
                <a:ea typeface="Batang" pitchFamily="18" charset="-127"/>
              </a:rPr>
              <a:t>is defined</a:t>
            </a:r>
          </a:p>
          <a:p>
            <a:pPr lvl="1"/>
            <a:r>
              <a:rPr lang="en-GB" dirty="0" smtClean="0">
                <a:latin typeface="+mj-lt"/>
                <a:ea typeface="Batang" pitchFamily="18" charset="-127"/>
              </a:rPr>
              <a:t>This MIB is the time limit for the CVS to be sent from the enabling STA after receiving CVS request.</a:t>
            </a:r>
            <a:endParaRPr lang="en-US" dirty="0" smtClean="0">
              <a:latin typeface="+mj-lt"/>
              <a:ea typeface="Batang" pitchFamily="18" charset="-127"/>
            </a:endParaRPr>
          </a:p>
          <a:p>
            <a:r>
              <a:rPr lang="en-US" dirty="0" smtClean="0"/>
              <a:t>Once the enabling STA receives the CVS request, AP responds with a secure </a:t>
            </a:r>
            <a:r>
              <a:rPr lang="en-US" dirty="0" err="1" smtClean="0"/>
              <a:t>unicast</a:t>
            </a:r>
            <a:r>
              <a:rPr lang="en-US" dirty="0" smtClean="0"/>
              <a:t> CVS  frame with in </a:t>
            </a:r>
            <a:r>
              <a:rPr lang="en-GB" dirty="0" smtClean="0">
                <a:latin typeface="Batang" pitchFamily="18" charset="-127"/>
                <a:ea typeface="Batang" pitchFamily="18" charset="-127"/>
              </a:rPr>
              <a:t>dot11CVSResponseTimeout 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Qualcomm Incorporated</a:t>
            </a:r>
            <a:endParaRPr lang="en-US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590800" y="1447800"/>
          <a:ext cx="3390900" cy="866775"/>
        </p:xfrm>
        <a:graphic>
          <a:graphicData uri="http://schemas.openxmlformats.org/presentationml/2006/ole">
            <p:oleObj spid="_x0000_s50178" name="Visio" r:id="rId3" imgW="3505810" imgH="88392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802.11af Draft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CVS Request Action Frame.</a:t>
            </a:r>
          </a:p>
          <a:p>
            <a:r>
              <a:rPr lang="en-US" dirty="0" smtClean="0"/>
              <a:t>Add text to Section 10.af2.3 regarding use of CVS request to request the CVS.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4825</TotalTime>
  <Words>87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QcomPropConfidential</vt:lpstr>
      <vt:lpstr>Document</vt:lpstr>
      <vt:lpstr>Visio</vt:lpstr>
      <vt:lpstr>CVS Request Signaling</vt:lpstr>
      <vt:lpstr>Background</vt:lpstr>
      <vt:lpstr>CVS Request IE.</vt:lpstr>
      <vt:lpstr>Changes 802.11af Draft Spec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Signaling For Contact Verification Signal</dc:title>
  <dc:creator>Santosh Abraham</dc:creator>
  <cp:lastModifiedBy>Santosh Abraham</cp:lastModifiedBy>
  <cp:revision>120</cp:revision>
  <cp:lastPrinted>1998-02-10T13:28:06Z</cp:lastPrinted>
  <dcterms:created xsi:type="dcterms:W3CDTF">2010-10-14T17:10:48Z</dcterms:created>
  <dcterms:modified xsi:type="dcterms:W3CDTF">2011-03-08T02:22:58Z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782642333</vt:i4>
  </property>
  <property fmtid="{D5CDD505-2E9C-101B-9397-08002B2CF9AE}" pid="3" name="_NewReviewCycle">
    <vt:lpwstr/>
  </property>
  <property fmtid="{D5CDD505-2E9C-101B-9397-08002B2CF9AE}" pid="4" name="_EmailSubject">
    <vt:lpwstr>Draft slides on enablement for TVWS (For TGaf)</vt:lpwstr>
  </property>
  <property fmtid="{D5CDD505-2E9C-101B-9397-08002B2CF9AE}" pid="5" name="_AuthorEmail">
    <vt:lpwstr>sabraham@qualcomm.com</vt:lpwstr>
  </property>
  <property fmtid="{D5CDD505-2E9C-101B-9397-08002B2CF9AE}" pid="6" name="_AuthorEmailDisplayName">
    <vt:lpwstr>Abraham, Santosh</vt:lpwstr>
  </property>
</Properties>
</file>