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.xml" ContentType="application/vnd.openxmlformats-officedocument.presentationml.notes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70" r:id="rId3"/>
    <p:sldId id="274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AC84"/>
    <a:srgbClr val="EFE6A8"/>
    <a:srgbClr val="6A2A09"/>
    <a:srgbClr val="EFC59E"/>
    <a:srgbClr val="A40314"/>
    <a:srgbClr val="7BFF8D"/>
    <a:srgbClr val="FFF463"/>
    <a:srgbClr val="F6C1A0"/>
    <a:srgbClr val="30CC29"/>
    <a:srgbClr val="AC7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中間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テーマ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テーマ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2673BF1D-9DAF-9045-B632-EEED0899BC76}" type="slidenum">
              <a:rPr lang="en-US" altLang="ja-JP"/>
              <a:pPr/>
              <a:t>‹Nr.›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E910C18A-03BD-DE42-8C52-D363488395C2}" type="slidenum">
              <a:rPr lang="en-US" altLang="ja-JP"/>
              <a:pPr/>
              <a:t>‹Nr.›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9E944D61-F205-9B44-A9BD-355584AC9F9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047559C-680F-E94C-BB6B-E24F5D8A3692}" type="slidenum">
              <a:rPr lang="en-US" altLang="ja-JP"/>
              <a:pPr/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F53E4DA-97F1-CD4B-A96C-888A6FB9533F}" type="slidenum">
              <a:rPr lang="en-US" altLang="ja-JP"/>
              <a:pPr/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5D082882-EEB1-3B45-9B3F-63C8F745598A}" type="slidenum">
              <a:rPr lang="en-US" altLang="ja-JP"/>
              <a:pPr/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1E72FFA-50B6-BE49-9796-CC7F59AABF37}" type="slidenum">
              <a:rPr lang="en-US" altLang="ja-JP"/>
              <a:pPr/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D4705DE-EF5E-3245-9BC1-C3DA5D49391A}" type="slidenum">
              <a:rPr lang="en-US" altLang="ja-JP"/>
              <a:pPr/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AC81D6A2-EF1A-7342-8735-F6FB16D8B53A}" type="slidenum">
              <a:rPr lang="en-US" altLang="ja-JP"/>
              <a:pPr/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FB997D35-7908-D144-B3D6-FD1AB951F4F0}" type="slidenum">
              <a:rPr lang="en-US" altLang="ja-JP"/>
              <a:pPr/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7B0F5319-FD8A-3346-B5E7-F356E79E4745}" type="slidenum">
              <a:rPr lang="en-US" altLang="ja-JP"/>
              <a:pPr/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CC6778-12E3-F944-995B-F7B11050D417}" type="slidenum">
              <a:rPr lang="en-US" altLang="ja-JP"/>
              <a:pPr/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6E4B4F7-6D23-4B41-816F-CC2E3533839A}" type="slidenum">
              <a:rPr lang="en-US" altLang="ja-JP"/>
              <a:pPr/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9999CD1-250E-3B41-87CE-CF495A8A8F64}" type="slidenum">
              <a:rPr lang="en-US" altLang="ja-JP"/>
              <a:pPr/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03E4786A-0337-604E-9B36-BA666746C78B}" type="slidenum">
              <a:rPr lang="en-US" altLang="ja-JP"/>
              <a:pPr/>
              <a:t>‹Nr.›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21435" y="332601"/>
            <a:ext cx="29240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-11/</a:t>
            </a:r>
            <a:r>
              <a:rPr lang="en-US" altLang="ja-JP" sz="1800" b="1" dirty="0" smtClean="0"/>
              <a:t>0140r00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C0B7CE83-FD07-4F43-BAD8-20FD0EDAD0F6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Operation Manual Template Slides</a:t>
            </a:r>
            <a:endParaRPr lang="en-US" altLang="ja-JP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2011-01-17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09600" y="2362200"/>
          <a:ext cx="7924800" cy="183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Name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Affiliations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Address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Phone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email</a:t>
                      </a:r>
                      <a:endParaRPr kumimoji="1" lang="ja-JP" alt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Marc Emmelmann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Fraunhofer </a:t>
                      </a:r>
                      <a:r>
                        <a:rPr kumimoji="1" lang="en-US" altLang="ja-JP" sz="1600" dirty="0" err="1" smtClean="0"/>
                        <a:t>Fokus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err="1" smtClean="0"/>
                        <a:t>Kaiserin-Augusta-Allee</a:t>
                      </a:r>
                      <a:r>
                        <a:rPr kumimoji="1" lang="en-US" altLang="ja-JP" sz="1600" dirty="0" smtClean="0"/>
                        <a:t> 31</a:t>
                      </a:r>
                      <a:br>
                        <a:rPr kumimoji="1" lang="en-US" altLang="ja-JP" sz="1600" dirty="0" smtClean="0"/>
                      </a:br>
                      <a:r>
                        <a:rPr kumimoji="1" lang="en-US" altLang="ja-JP" sz="1600" dirty="0" smtClean="0"/>
                        <a:t>10589 Berlin</a:t>
                      </a:r>
                    </a:p>
                    <a:p>
                      <a:r>
                        <a:rPr kumimoji="1" lang="en-US" altLang="ja-JP" sz="1600" dirty="0" smtClean="0"/>
                        <a:t>Germany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+49-30-3463-7268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 smtClean="0"/>
                        <a:t>emmelmann@ieee.org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presentation</a:t>
            </a:r>
            <a:r>
              <a:rPr lang="en-US" dirty="0" smtClean="0"/>
              <a:t> contains template slide that can be used in presentations accompanying draft-amending text submissions in order to fulfill the requirements as indicated in the Operation Manual.</a:t>
            </a:r>
          </a:p>
          <a:p>
            <a:r>
              <a:rPr lang="en-US" dirty="0" smtClean="0"/>
              <a:t>For further details, please refer to 11-</a:t>
            </a:r>
            <a:r>
              <a:rPr lang="en-US" smtClean="0"/>
              <a:t>11/0139 in </a:t>
            </a:r>
            <a:r>
              <a:rPr lang="en-US" dirty="0" smtClean="0"/>
              <a:t>its most recent version.</a:t>
            </a:r>
          </a:p>
          <a:p>
            <a:endParaRPr lang="en-US" dirty="0" smtClean="0"/>
          </a:p>
          <a:p>
            <a:r>
              <a:rPr lang="en-US" dirty="0" smtClean="0"/>
              <a:t>Please note: This slide set is maintained by </a:t>
            </a:r>
            <a:r>
              <a:rPr lang="en-US" dirty="0" err="1" smtClean="0"/>
              <a:t>TGai</a:t>
            </a:r>
            <a:r>
              <a:rPr lang="en-US" dirty="0" smtClean="0"/>
              <a:t> Chair &amp; Vice Chair. Please use a new document number if you whish to present suggested changes / amendments to this slide set.</a:t>
            </a: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</a:t>
            </a:r>
            <a:r>
              <a:rPr lang="en-US" dirty="0" smtClean="0"/>
              <a:t>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 / 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 / 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 / 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 / 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 / 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1,3,4</a:t>
                      </a:r>
                      <a:r>
                        <a:rPr lang="en-US" sz="1400" baseline="0" dirty="0" smtClean="0"/>
                        <a:t> (list of applicable phases)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339</Words>
  <Application>Microsoft Macintosh PowerPoint</Application>
  <PresentationFormat>Bildschirmpräsentation (4:3)</PresentationFormat>
  <Paragraphs>52</Paragraphs>
  <Slides>3</Slides>
  <Notes>2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802-11-Submission</vt:lpstr>
      <vt:lpstr>TGai Operation Manual Template Slides</vt:lpstr>
      <vt:lpstr>Abstract</vt:lpstr>
      <vt:lpstr>Conformance w/ Tgai PAR &amp; 5C </vt:lpstr>
    </vt:vector>
  </TitlesOfParts>
  <Manager/>
  <Company>Fraunhofer Fokus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Manual Template Slides</dc:title>
  <dc:subject/>
  <dc:creator>Marc Emmelmann</dc:creator>
  <cp:keywords/>
  <dc:description/>
  <cp:lastModifiedBy>Marc Emmelmann</cp:lastModifiedBy>
  <cp:revision>57</cp:revision>
  <cp:lastPrinted>1998-02-10T13:28:06Z</cp:lastPrinted>
  <dcterms:created xsi:type="dcterms:W3CDTF">2011-01-18T18:21:24Z</dcterms:created>
  <dcterms:modified xsi:type="dcterms:W3CDTF">2011-01-18T18:35:21Z</dcterms:modified>
  <cp:category/>
</cp:coreProperties>
</file>