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25" r:id="rId2"/>
    <p:sldId id="326" r:id="rId3"/>
    <p:sldId id="327" r:id="rId4"/>
    <p:sldId id="328" r:id="rId5"/>
    <p:sldId id="340" r:id="rId6"/>
    <p:sldId id="329" r:id="rId7"/>
    <p:sldId id="331" r:id="rId8"/>
    <p:sldId id="339" r:id="rId9"/>
    <p:sldId id="33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FE3"/>
    <a:srgbClr val="99FFCC"/>
    <a:srgbClr val="DDDDDD"/>
    <a:srgbClr val="B2B2B2"/>
    <a:srgbClr val="DDF3EA"/>
    <a:srgbClr val="CCECDF"/>
    <a:srgbClr val="00BE50"/>
    <a:srgbClr val="CBEC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2948" autoAdjust="0"/>
  </p:normalViewPr>
  <p:slideViewPr>
    <p:cSldViewPr>
      <p:cViewPr varScale="1">
        <p:scale>
          <a:sx n="44" d="100"/>
          <a:sy n="44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fld id="{63664483-F418-4380-998F-EED7ACEFA44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B2C68A9-DB69-47F3-BDB4-8333DA0CDAB5}" type="slidenum">
              <a:rPr lang="ko-KR" altLang="en-US">
                <a:latin typeface="Arial" pitchFamily="34" charset="0"/>
                <a:ea typeface="굴림" pitchFamily="34" charset="-127"/>
              </a:rPr>
              <a:pPr algn="r" eaLnBrk="1" hangingPunct="1"/>
              <a:t>1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4CE37A38-728D-47B0-9353-B26002F3541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2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eaLnBrk="1" hangingPunct="1"/>
            <a:endParaRPr lang="ko-KR" altLang="ko-KR" smtClean="0">
              <a:latin typeface="Arial" pitchFamily="34" charset="0"/>
              <a:cs typeface="맑은 고딕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88A14B5-F1C5-453D-87F4-08A342C06188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3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6BC91BFE-9F4F-4ECE-8E6A-91E92350C89E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4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FEC9470-C4FE-4172-89F5-AD82AC9D34D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5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B128C34-CBA4-4354-970C-1D3EFDB8FF2A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6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FEC9470-C4FE-4172-89F5-AD82AC9D34D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7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54863DE-38F5-4172-B775-CA85BD06BD2D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8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2C3575F7-B902-4739-8E9F-E583A269D1C8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9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8EAFD-ABBE-4FDC-B876-1F396CCC6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7B0F-B94E-4635-AEB7-90AE55AB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A77ED-6056-4AD4-B74A-86BE9B1D9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57ACE-C030-4181-88AB-AE66818A5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BA85-EFD4-4D3F-A879-93DB3DA4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DD55-D6DA-4874-B9E4-DA18F640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318CB-2459-49C3-8C2E-5C82C7A7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5018-D458-4A34-93DA-4B6EB388C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C4B4-A915-430D-AC4C-DDDF277C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CF85E-D737-49B7-9A69-4E4A9698C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D20F-588E-4F5F-88CE-A08BE1461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969C-1911-46B9-BC8F-39177C75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FE1A-E0E2-4709-BCE0-A8F34C0F7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802.11-11/0091r0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>
              <a:defRPr/>
            </a:pPr>
            <a:r>
              <a:rPr lang="en-US" altLang="ko-KR" sz="1800" b="1" dirty="0" smtClean="0">
                <a:ea typeface="굴림" pitchFamily="34" charset="-127"/>
              </a:rPr>
              <a:t>January 2011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7543800" y="6477000"/>
            <a:ext cx="990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zh-CN" dirty="0" smtClean="0">
                <a:ea typeface="宋体" pitchFamily="2" charset="-122"/>
              </a:rPr>
              <a:t>Samsung/ST</a:t>
            </a:r>
            <a:endParaRPr lang="en-US" altLang="zh-CN" i="1" dirty="0">
              <a:ea typeface="宋体" pitchFamily="2" charset="-122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477000"/>
            <a:ext cx="685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5A7963-6040-41C1-A9F5-E266FCF16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645E69-1DFA-48A3-AEEB-E5F45418AF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2011-01-17</a:t>
            </a:r>
            <a:endParaRPr lang="en-US" altLang="ko-KR" sz="2000" b="0" dirty="0" smtClean="0">
              <a:ea typeface="굴림" pitchFamily="34" charset="-127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1676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Authors:</a:t>
            </a: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219200" y="2063750"/>
          <a:ext cx="6442075" cy="4545013"/>
        </p:xfrm>
        <a:graphic>
          <a:graphicData uri="http://schemas.openxmlformats.org/presentationml/2006/ole">
            <p:oleObj spid="_x0000_s1026" name="Document" r:id="rId4" imgW="8378503" imgH="5907226" progId="Word.Document.8">
              <p:embed/>
            </p:oleObj>
          </a:graphicData>
        </a:graphic>
      </p:graphicFrame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533400" y="5334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Downlink TXOP Power Save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F7C1D7-51F8-45B0-846B-585F8B7A6E4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Presented the downlink MU TXOP power save concept during November F2F[1].</a:t>
            </a:r>
          </a:p>
          <a:p>
            <a:r>
              <a:rPr lang="en-US" dirty="0" smtClean="0"/>
              <a:t>This presentation provides the protocol details</a:t>
            </a:r>
          </a:p>
          <a:p>
            <a:pPr lvl="1"/>
            <a:r>
              <a:rPr lang="en-US" dirty="0" smtClean="0"/>
              <a:t>MU TXOP power save capability</a:t>
            </a:r>
          </a:p>
          <a:p>
            <a:pPr lvl="1"/>
            <a:r>
              <a:rPr lang="en-US" dirty="0" smtClean="0"/>
              <a:t>MU TXOP Power Save mode</a:t>
            </a:r>
          </a:p>
          <a:p>
            <a:pPr lvl="1"/>
            <a:r>
              <a:rPr lang="en-US" dirty="0" smtClean="0"/>
              <a:t>TXOP PS indication by AP</a:t>
            </a:r>
          </a:p>
          <a:p>
            <a:pPr lvl="1"/>
            <a:r>
              <a:rPr lang="en-US" dirty="0" smtClean="0"/>
              <a:t>Extend downlink MU TXOP power save to downlink MU SU TXOP power save </a:t>
            </a:r>
          </a:p>
          <a:p>
            <a:pPr eaLnBrk="1" hangingPunct="1"/>
            <a:endParaRPr lang="en-US" altLang="ko-KR" sz="2000" dirty="0" smtClean="0">
              <a:ea typeface="굴림" pitchFamily="34" charset="-127"/>
            </a:endParaRPr>
          </a:p>
          <a:p>
            <a:pPr eaLnBrk="1" hangingPunct="1"/>
            <a:endParaRPr lang="en-US" altLang="ko-KR" sz="1600" dirty="0" smtClean="0">
              <a:solidFill>
                <a:schemeClr val="accent2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F8294F-1614-453A-A7C9-83D91C626E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MU TXOP Power Management Capability/Mode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4114800"/>
          </a:xfrm>
        </p:spPr>
        <p:txBody>
          <a:bodyPr lIns="91440" tIns="45720" rIns="91440" bIns="45720"/>
          <a:lstStyle/>
          <a:p>
            <a:r>
              <a:rPr lang="en-US" dirty="0" smtClean="0"/>
              <a:t>A bit for MU TXOP Management Capability/Mode in VHT capabilities Info of the VHT capabilities element[2].</a:t>
            </a:r>
          </a:p>
          <a:p>
            <a:pPr lvl="1"/>
            <a:r>
              <a:rPr lang="en-US" sz="1800" dirty="0" smtClean="0"/>
              <a:t>Indicates whether or not AP allows STAs in BSS to enter TXOP power save mode when transmitted in Beacon/Probe response</a:t>
            </a:r>
          </a:p>
          <a:p>
            <a:pPr lvl="1"/>
            <a:r>
              <a:rPr lang="en-US" sz="1800" dirty="0" smtClean="0"/>
              <a:t>Indicates whether the STA is in MU TXOP PS mode or not in Association/Re-Associations frame .</a:t>
            </a:r>
          </a:p>
          <a:p>
            <a:pPr lvl="2"/>
            <a:r>
              <a:rPr lang="en-US" sz="1400" dirty="0" smtClean="0"/>
              <a:t>1 indicates STA in MU TXOP PS mode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, 0 indicates STA not in MU TXOP PS mode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8C2500-554A-4EB9-BE84-A52A0D7565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Gulim" pitchFamily="34" charset="-127"/>
                <a:cs typeface="Times New Roman" pitchFamily="18" charset="0"/>
              </a:rPr>
              <a:t>TXOP power save indication</a:t>
            </a:r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2209800"/>
          </a:xfrm>
        </p:spPr>
        <p:txBody>
          <a:bodyPr lIns="91440" tIns="45720" rIns="91440" bIns="45720"/>
          <a:lstStyle/>
          <a:p>
            <a:r>
              <a:rPr lang="en-US" dirty="0" smtClean="0"/>
              <a:t>A bit for AP to indicate STAs during downlink TXOP whether or not they are allowed to enter Doze state.</a:t>
            </a:r>
          </a:p>
          <a:p>
            <a:pPr lvl="1"/>
            <a:r>
              <a:rPr lang="en-US" dirty="0" smtClean="0"/>
              <a:t>Using B22 bit of VHT-SIG-A1 </a:t>
            </a:r>
            <a:r>
              <a:rPr lang="en-US" smtClean="0"/>
              <a:t>in downlink MU </a:t>
            </a:r>
            <a:r>
              <a:rPr lang="en-US" dirty="0" smtClean="0"/>
              <a:t>frames</a:t>
            </a:r>
          </a:p>
          <a:p>
            <a:pPr lvl="1"/>
            <a:r>
              <a:rPr lang="en-US" dirty="0" smtClean="0"/>
              <a:t>The value of this bit is same in all the PPDUs in downlink MU TXOP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114800"/>
          <a:ext cx="7696201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1143000"/>
                <a:gridCol w="1524000"/>
                <a:gridCol w="1219200"/>
                <a:gridCol w="990600"/>
                <a:gridCol w="1066801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RSVD</a:t>
                      </a:r>
                      <a:endParaRPr lang="en-US" sz="14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0000FF"/>
                          </a:solidFill>
                        </a:rPr>
                        <a:t>NO TXOP PS</a:t>
                      </a:r>
                      <a:endParaRPr lang="en-US" sz="1400" b="0" baseline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</a:t>
                      </a:r>
                      <a:r>
                        <a:rPr lang="en-US" sz="1400" b="0" baseline="-25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STS</a:t>
                      </a:r>
                      <a:endParaRPr lang="en-US" sz="1400" b="0" baseline="-25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Group ID  </a:t>
                      </a:r>
                      <a:endParaRPr lang="en-US" sz="14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STBC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RSVD</a:t>
                      </a:r>
                      <a:endParaRPr lang="en-U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BW</a:t>
                      </a:r>
                      <a:endParaRPr lang="en-US" sz="14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AutoShape 55"/>
          <p:cNvSpPr>
            <a:spLocks noChangeArrowheads="1"/>
          </p:cNvSpPr>
          <p:nvPr/>
        </p:nvSpPr>
        <p:spPr bwMode="auto">
          <a:xfrm>
            <a:off x="533400" y="5029200"/>
            <a:ext cx="2438400" cy="617538"/>
          </a:xfrm>
          <a:prstGeom prst="wedgeRoundRectCallout">
            <a:avLst>
              <a:gd name="adj1" fmla="val 9301"/>
              <a:gd name="adj2" fmla="val -66005"/>
              <a:gd name="adj3" fmla="val 16667"/>
            </a:avLst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1: TXOP PS not allowed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0: TXOP PS allowed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6CC8D6-0BEE-4F58-91FE-ECC4D53D0C7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Extend TXOP Power Save to SU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r>
              <a:rPr lang="en-US" altLang="ko-KR" b="0" dirty="0" smtClean="0">
                <a:ea typeface="굴림" pitchFamily="34" charset="-127"/>
              </a:rPr>
              <a:t>The proposed scheme can be extended for power save during SU-MIMO TXOP. </a:t>
            </a:r>
          </a:p>
          <a:p>
            <a:pPr lvl="1"/>
            <a:r>
              <a:rPr lang="en-US" altLang="ko-KR" dirty="0" smtClean="0">
                <a:ea typeface="굴림" pitchFamily="34" charset="-127"/>
              </a:rPr>
              <a:t>Change the signals from MU MIMO TXOP Power Save to VHT Power Save.</a:t>
            </a:r>
          </a:p>
          <a:p>
            <a:r>
              <a:rPr lang="en-US" altLang="ko-KR" b="0" dirty="0" smtClean="0">
                <a:ea typeface="굴림" pitchFamily="34" charset="-127"/>
              </a:rPr>
              <a:t>STAs can enter doze state </a:t>
            </a:r>
          </a:p>
          <a:p>
            <a:pPr lvl="1"/>
            <a:r>
              <a:rPr lang="en-US" altLang="ko-KR" dirty="0" smtClean="0">
                <a:ea typeface="굴림" pitchFamily="34" charset="-127"/>
              </a:rPr>
              <a:t>If the </a:t>
            </a:r>
            <a:r>
              <a:rPr lang="en-US" altLang="ko-KR" b="0" dirty="0" smtClean="0">
                <a:ea typeface="굴림" pitchFamily="34" charset="-127"/>
              </a:rPr>
              <a:t>received Partial AID in VHT-SIG-A does not match the partial AID of STA</a:t>
            </a:r>
            <a:endParaRPr lang="en-US" altLang="ko-KR" u="sng" dirty="0" smtClean="0">
              <a:ea typeface="굴림" pitchFamily="34" charset="-127"/>
            </a:endParaRPr>
          </a:p>
          <a:p>
            <a:pPr lvl="1"/>
            <a:r>
              <a:rPr lang="en-US" altLang="ko-KR" b="0" dirty="0" smtClean="0">
                <a:ea typeface="굴림" pitchFamily="34" charset="-127"/>
              </a:rPr>
              <a:t>If the partial AID in VHT-SIG-A matches the partial AID of STA but the frame is not destined to it.</a:t>
            </a:r>
          </a:p>
          <a:p>
            <a:pPr lvl="1"/>
            <a:r>
              <a:rPr lang="en-US" altLang="ko-KR" dirty="0" smtClean="0">
                <a:ea typeface="굴림" pitchFamily="34" charset="-127"/>
              </a:rPr>
              <a:t>After sending appropriate acknowledgement to AP in response to frame received with ‘More Data’ bit set to 0.</a:t>
            </a:r>
            <a:endParaRPr lang="en-US" altLang="ko-KR" b="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485B60-4D67-491E-96E4-5407F64BB9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1</a:t>
            </a:r>
          </a:p>
        </p:txBody>
      </p:sp>
      <p:sp>
        <p:nvSpPr>
          <p:cNvPr id="28" name="Content Placeholder 6"/>
          <p:cNvSpPr txBox="1">
            <a:spLocks/>
          </p:cNvSpPr>
          <p:nvPr/>
        </p:nvSpPr>
        <p:spPr>
          <a:xfrm>
            <a:off x="685800" y="2286000"/>
            <a:ext cx="77724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to indicate the MU TXOP power Management Capability by AP and the MU TXOP Power Save Mode by STA as described in slide #3?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exact bit on slide #3 in VHT capabilities info field is TBD.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6CC8D6-0BEE-4F58-91FE-ECC4D53D0C7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2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r>
              <a:rPr lang="en-US" dirty="0" smtClean="0"/>
              <a:t>Do you agree to indicate the TXOP power save by AP during downlink MU TXOP as described in slide #4?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25CAE9-AFAA-4D0D-8D23-FA52D3B782F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3</a:t>
            </a:r>
          </a:p>
        </p:txBody>
      </p:sp>
      <p:sp>
        <p:nvSpPr>
          <p:cNvPr id="11268" name="Content Placeholder 2"/>
          <p:cNvSpPr>
            <a:spLocks/>
          </p:cNvSpPr>
          <p:nvPr/>
        </p:nvSpPr>
        <p:spPr bwMode="auto">
          <a:xfrm>
            <a:off x="685800" y="1828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Do you support</a:t>
            </a:r>
            <a:r>
              <a:rPr lang="en-US" sz="2400" b="1" dirty="0"/>
              <a:t> </a:t>
            </a:r>
            <a:r>
              <a:rPr lang="en-US" sz="2400" b="1" dirty="0" smtClean="0"/>
              <a:t>to extend the MU TXOP power save for SU TXOP as mentioned in slide #5?</a:t>
            </a:r>
            <a:endParaRPr lang="en-US" sz="2400" b="1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Y</a:t>
            </a:r>
            <a:r>
              <a:rPr lang="en-US" sz="2000" b="1" dirty="0"/>
              <a:t>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A:</a:t>
            </a:r>
            <a:endParaRPr lang="en-US" altLang="ko-KR" sz="1800" b="1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1E818D-92C5-4455-82A4-D8CCAD1A0A8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References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pPr marL="457200" indent="-457200">
              <a:buAutoNum type="arabicPeriod"/>
            </a:pPr>
            <a:r>
              <a:rPr lang="en-GB" dirty="0" smtClean="0"/>
              <a:t>11-10-1302-00-00ac-DL-MU-TXOP-Power-Save.doc</a:t>
            </a:r>
            <a:endParaRPr lang="en-GB" dirty="0" smtClean="0"/>
          </a:p>
          <a:p>
            <a:pPr marL="457200" indent="-457200">
              <a:buAutoNum type="arabicPeriod"/>
            </a:pPr>
            <a:r>
              <a:rPr lang="en-GB" smtClean="0"/>
              <a:t>IEEE </a:t>
            </a:r>
            <a:r>
              <a:rPr lang="en-GB" dirty="0" smtClean="0"/>
              <a:t>802.11-09/0992r18 Proposed Specification frame work for </a:t>
            </a:r>
            <a:r>
              <a:rPr lang="en-GB" dirty="0" err="1" smtClean="0"/>
              <a:t>Tgac</a:t>
            </a:r>
            <a:endParaRPr lang="en-GB" dirty="0" smtClean="0"/>
          </a:p>
          <a:p>
            <a:pPr>
              <a:buAutoNum type="arabicPeriod"/>
            </a:pPr>
            <a:endParaRPr lang="en-US" sz="1400" dirty="0" smtClean="0"/>
          </a:p>
          <a:p>
            <a:pPr>
              <a:buNone/>
            </a:pPr>
            <a:endParaRPr lang="en-US" altLang="ko-KR" b="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16524</TotalTime>
  <Words>429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Slide 1</vt:lpstr>
      <vt:lpstr>Introduction</vt:lpstr>
      <vt:lpstr>MU TXOP Power Management Capability/Mode</vt:lpstr>
      <vt:lpstr>TXOP power save indication</vt:lpstr>
      <vt:lpstr>Extend TXOP Power Save to SU</vt:lpstr>
      <vt:lpstr>Pre-motion 1</vt:lpstr>
      <vt:lpstr>Pre-motion 2</vt:lpstr>
      <vt:lpstr>Pre-motion 3</vt:lpstr>
      <vt:lpstr>References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Device – An Important Market Segment for WLAN</dc:title>
  <dc:creator>Patil Sandhya</dc:creator>
  <cp:lastModifiedBy>p.sandhya</cp:lastModifiedBy>
  <cp:revision>442</cp:revision>
  <dcterms:created xsi:type="dcterms:W3CDTF">2009-03-31T23:33:29Z</dcterms:created>
  <dcterms:modified xsi:type="dcterms:W3CDTF">2011-01-18T03:55:48Z</dcterms:modified>
</cp:coreProperties>
</file>