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57" r:id="rId3"/>
    <p:sldId id="276" r:id="rId4"/>
    <p:sldId id="277" r:id="rId5"/>
    <p:sldId id="274" r:id="rId6"/>
  </p:sldIdLst>
  <p:sldSz cx="9144000" cy="6858000" type="screen4x3"/>
  <p:notesSz cx="7077075" cy="89550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565" y="161387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52" y="161387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341" y="8667104"/>
            <a:ext cx="165109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1073" y="8667104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DF3FADDC-46C0-4A37-85CE-40F3520A9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33" y="373767"/>
            <a:ext cx="5661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32" y="8667104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32" y="8656381"/>
            <a:ext cx="58181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2130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7526" y="8479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62" y="4253897"/>
            <a:ext cx="5191151" cy="4030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412" y="8670168"/>
            <a:ext cx="211275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4585" y="8670168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2BD3C97A-5987-4F81-8473-2DBC52489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815" y="867016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816" y="8668636"/>
            <a:ext cx="559944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1046" y="286453"/>
            <a:ext cx="575498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8212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E83DFF3-A98C-4F1F-9345-F515E3B6EACF}" type="slidenum">
              <a:rPr lang="en-US"/>
              <a:pPr/>
              <a:t>1</a:t>
            </a:fld>
            <a:endParaRPr 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A3731FDD-84C9-43E1-B1CB-ABD234B4A42E}" type="slidenum">
              <a:rPr lang="en-US"/>
              <a:pPr/>
              <a:t>2</a:t>
            </a:fld>
            <a:endParaRPr lang="en-US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A3731FDD-84C9-43E1-B1CB-ABD234B4A42E}" type="slidenum">
              <a:rPr lang="en-US"/>
              <a:pPr/>
              <a:t>3</a:t>
            </a:fld>
            <a:endParaRPr lang="en-US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Qualcomm, Inc.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119DD83-AF02-4CFB-812F-4B6AD9630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9421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Qualcomm, Inc.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F94243-8117-41BD-B021-81C5B462F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7588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Qualcomm, Inc.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E51415-DD8D-4C75-8D2B-7558E9DEB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998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Qualcomm, Inc.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46387A-9800-472A-A1C9-0F0AB587F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908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Qualcomm, Inc.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701415-BC8E-4485-855B-A00839AFE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091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Qualcomm, Inc.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44E50E-0FEC-428F-A65E-6BAA3355F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393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Qualcomm, Inc.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041C751-5EAF-4FD7-974A-DE2DDE124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75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Qualcomm, Inc.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C228C2-48AD-4DF3-BC6A-E76A931B2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5426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Qualcomm, Inc.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0231BD-531B-49AF-AA30-64F98DD92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826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Qualcomm, Inc.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CC48A9-9636-4F46-9C50-C7656F5D7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39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Qualcomm, Inc.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8F8CA2-6F99-4FC2-9AA2-6E1392710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430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57840" y="6475413"/>
            <a:ext cx="68608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Qualcomm, Inc.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5CF10EE3-E1EB-4A5E-ABF0-4528CF682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802.11-11/0062r0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2011</a:t>
            </a:r>
            <a:endParaRPr lang="en-US" sz="18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Qualcomm, Inc.</a:t>
            </a:r>
            <a:endParaRPr lang="en-US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1F1CC709-979F-435B-9B54-3CBC01E22EE0}" type="slidenum">
              <a:rPr lang="en-US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Introductory </a:t>
            </a:r>
            <a:r>
              <a:rPr lang="en-US" dirty="0" smtClean="0"/>
              <a:t>Submission for </a:t>
            </a:r>
            <a:r>
              <a:rPr lang="en-US" dirty="0" err="1" smtClean="0"/>
              <a:t>TGah</a:t>
            </a:r>
            <a:endParaRPr 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2011-01-16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20927822"/>
              </p:ext>
            </p:extLst>
          </p:nvPr>
        </p:nvGraphicFramePr>
        <p:xfrm>
          <a:off x="757238" y="2743200"/>
          <a:ext cx="7132637" cy="2168525"/>
        </p:xfrm>
        <a:graphic>
          <a:graphicData uri="http://schemas.openxmlformats.org/presentationml/2006/ole">
            <p:oleObj spid="_x0000_s2067" name="Document" r:id="rId4" imgW="8380711" imgH="2560085" progId="Word.Document.8">
              <p:embed/>
            </p:oleObj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2011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Qualcomm, Inc.</a:t>
            </a:r>
            <a:endParaRPr lang="en-US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F0380C3F-2C20-42C3-9848-1A4276AA608F}" type="slidenum">
              <a:rPr lang="en-US"/>
              <a:pPr/>
              <a:t>2</a:t>
            </a:fld>
            <a:endParaRPr 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1588">
              <a:buNone/>
            </a:pPr>
            <a:r>
              <a:rPr lang="en-US" dirty="0" smtClean="0"/>
              <a:t>We present PHY/MAC enhancement areas to 802.11a/g/n to meet the 802.11ah PAR</a:t>
            </a:r>
          </a:p>
          <a:p>
            <a:endParaRPr lang="en-US" dirty="0" smtClean="0"/>
          </a:p>
          <a:p>
            <a:pPr marL="1588" indent="-1588">
              <a:buNone/>
            </a:pPr>
            <a:r>
              <a:rPr lang="en-US" dirty="0" smtClean="0"/>
              <a:t>Targeted use cases are low-data rate, low-duty cycle, long-range applications, such as metering, sensor data, etc.</a:t>
            </a:r>
          </a:p>
          <a:p>
            <a:pPr lvl="1"/>
            <a:r>
              <a:rPr lang="en-US" dirty="0" smtClean="0"/>
              <a:t>&lt; 100 Byte packets, infrequent packet transmissions (minutes/hours), 1 km ranges, long battery life (&gt; 1 year)</a:t>
            </a:r>
          </a:p>
          <a:p>
            <a:pPr marL="0" indent="1588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2011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Qualcomm, Inc.</a:t>
            </a:r>
            <a:endParaRPr lang="en-US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F0380C3F-2C20-42C3-9848-1A4276AA608F}" type="slidenum">
              <a:rPr lang="en-US"/>
              <a:pPr/>
              <a:t>3</a:t>
            </a:fld>
            <a:endParaRPr 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General Requirements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PAR requirement: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Times New Roman"/>
              <a:buChar char="-"/>
            </a:pPr>
            <a:r>
              <a:rPr lang="en-GB" i="1" dirty="0" smtClean="0">
                <a:ea typeface="Times New Roman"/>
              </a:rPr>
              <a:t>transmission range up to 1 km</a:t>
            </a:r>
            <a:endParaRPr lang="en-US" dirty="0" smtClean="0">
              <a:ea typeface="Times New Roman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Times New Roman"/>
              <a:buChar char="-"/>
            </a:pPr>
            <a:r>
              <a:rPr lang="en-GB" i="1" dirty="0" smtClean="0">
                <a:ea typeface="Times New Roman"/>
              </a:rPr>
              <a:t>data rates &gt; 100 </a:t>
            </a:r>
            <a:r>
              <a:rPr lang="en-GB" i="1" dirty="0" err="1" smtClean="0">
                <a:ea typeface="Times New Roman"/>
              </a:rPr>
              <a:t>kbit</a:t>
            </a:r>
            <a:r>
              <a:rPr lang="en-GB" i="1" dirty="0" smtClean="0">
                <a:ea typeface="Times New Roman"/>
              </a:rPr>
              <a:t>/s</a:t>
            </a:r>
            <a:endParaRPr lang="en-US" dirty="0" smtClean="0">
              <a:ea typeface="Times New Roman"/>
            </a:endParaRPr>
          </a:p>
          <a:p>
            <a:pPr marL="463550" lvl="1" indent="1588">
              <a:spcBef>
                <a:spcPts val="0"/>
              </a:spcBef>
              <a:spcAft>
                <a:spcPts val="0"/>
              </a:spcAft>
              <a:buNone/>
            </a:pPr>
            <a:r>
              <a:rPr lang="en-GB" i="1" dirty="0" smtClean="0">
                <a:ea typeface="Times New Roman"/>
              </a:rPr>
              <a:t>while maintaining the 802.11 WLAN user experience for fixed, outdoor, point to multi point applications.</a:t>
            </a:r>
            <a:endParaRPr lang="en-US" dirty="0" smtClean="0">
              <a:ea typeface="Times New Roman"/>
            </a:endParaRPr>
          </a:p>
          <a:p>
            <a:endParaRPr lang="en-US" dirty="0" smtClean="0"/>
          </a:p>
          <a:p>
            <a:r>
              <a:rPr lang="en-US" dirty="0" smtClean="0"/>
              <a:t>Simplest baseline design is to down-clock .11a/g/n PHY to much smaller bandwidths, compatible with 15.4g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Numerology: 670 KHz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Adopting Option 2 of 802.15.4g</a:t>
            </a:r>
          </a:p>
          <a:p>
            <a:pPr lvl="1"/>
            <a:r>
              <a:rPr lang="en-US" dirty="0" smtClean="0"/>
              <a:t>Corresponds to down-clocking</a:t>
            </a:r>
            <a:br>
              <a:rPr lang="en-US" dirty="0" smtClean="0"/>
            </a:br>
            <a:r>
              <a:rPr lang="en-US" dirty="0" smtClean="0"/>
              <a:t>802.11 20MHz mode by </a:t>
            </a:r>
            <a:r>
              <a:rPr lang="en-US" dirty="0" smtClean="0"/>
              <a:t>30x</a:t>
            </a:r>
          </a:p>
          <a:p>
            <a:pPr lvl="1"/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sz="1600" b="0" u="sng" dirty="0" smtClean="0"/>
              <a:t>Table </a:t>
            </a:r>
            <a:r>
              <a:rPr lang="en-US" sz="1600" b="0" u="sng" dirty="0" smtClean="0"/>
              <a:t>taken </a:t>
            </a:r>
            <a:r>
              <a:rPr lang="en-US" sz="1600" b="0" u="sng" dirty="0" smtClean="0"/>
              <a:t>from 802.11-10/1305r0</a:t>
            </a:r>
            <a:endParaRPr lang="en-US" sz="1600" b="0" u="sng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/>
        </p:nvGraphicFramePr>
        <p:xfrm>
          <a:off x="4800600" y="2476500"/>
          <a:ext cx="4114800" cy="4000500"/>
        </p:xfrm>
        <a:graphic>
          <a:graphicData uri="http://schemas.openxmlformats.org/drawingml/2006/table">
            <a:tbl>
              <a:tblPr/>
              <a:tblGrid>
                <a:gridCol w="2237282"/>
                <a:gridCol w="393492"/>
                <a:gridCol w="742013"/>
                <a:gridCol w="742013"/>
              </a:tblGrid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Sampling Rate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666666.667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Samp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/sec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FFT size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Tone Spacing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10416.667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FFT Duration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microsec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Guard Interval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microsec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Symbol Duration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microsec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Symbol Rate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8.333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kSym/sec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Active Tones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 Pilots tones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 Data Tones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# DC null tones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Approximate Signal BW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Channel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Spacing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667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Modulation Type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MCS #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Data Rates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kbps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BPSK 1/2 rate coded and 4x repetition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kbps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BPSK 1/2 rate coded and 2x repetition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kbps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QPSK 1/2 rate coded and 2x repetition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kbps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QPSK 1/2 rate coded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kbps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QPSK 3/4 rate coded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kbps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16-QAM 1/2 rate coded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kbps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16-QAM 3/4 rate coded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Samp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/sec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PHY-MAC Enhancements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US" b="0" dirty="0" smtClean="0"/>
              <a:t>PHY mode for enhanced range</a:t>
            </a:r>
          </a:p>
          <a:p>
            <a:r>
              <a:rPr lang="en-US" b="0" dirty="0" smtClean="0"/>
              <a:t>MAC header reduction to improve overhead for small packet-sizes  (&lt; 100 bytes) </a:t>
            </a:r>
          </a:p>
          <a:p>
            <a:r>
              <a:rPr lang="en-US" b="0" dirty="0" smtClean="0"/>
              <a:t>Inter-Frame spacing improvements for CSMA to reduce overheads</a:t>
            </a:r>
          </a:p>
          <a:p>
            <a:r>
              <a:rPr lang="en-US" b="0" dirty="0" smtClean="0"/>
              <a:t>Single-hop relay mode to save power for battery operated devices</a:t>
            </a:r>
          </a:p>
          <a:p>
            <a:r>
              <a:rPr lang="en-US" b="0" dirty="0" smtClean="0"/>
              <a:t>Support for P2P discovery and traffic</a:t>
            </a:r>
          </a:p>
          <a:p>
            <a:r>
              <a:rPr lang="en-US" b="0" dirty="0" smtClean="0"/>
              <a:t>HCCA mode for streaming applications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2811620"/>
      </p:ext>
    </p:extLst>
  </p:cSld>
  <p:clrMapOvr>
    <a:masterClrMapping/>
  </p:clrMapOvr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2657</TotalTime>
  <Words>374</Words>
  <Application>Microsoft Office PowerPoint</Application>
  <PresentationFormat>On-screen Show (4:3)</PresentationFormat>
  <Paragraphs>125</Paragraphs>
  <Slides>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place presentation subject title text here]</vt:lpstr>
      <vt:lpstr>Document</vt:lpstr>
      <vt:lpstr>Introductory Submission for TGah</vt:lpstr>
      <vt:lpstr>Abstract</vt:lpstr>
      <vt:lpstr>General Requirements</vt:lpstr>
      <vt:lpstr>Example Numerology: 670 KHz</vt:lpstr>
      <vt:lpstr>PHY-MAC Enhancements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Qualcomm</dc:creator>
  <cp:lastModifiedBy>Qualcomm</cp:lastModifiedBy>
  <cp:revision>42</cp:revision>
  <cp:lastPrinted>2010-12-20T20:45:24Z</cp:lastPrinted>
  <dcterms:created xsi:type="dcterms:W3CDTF">2010-12-20T20:39:38Z</dcterms:created>
  <dcterms:modified xsi:type="dcterms:W3CDTF">2011-01-15T02:12:57Z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1393442712</vt:i4>
  </property>
  <property fmtid="{D5CDD505-2E9C-101B-9397-08002B2CF9AE}" pid="3" name="_NewReviewCycle">
    <vt:lpwstr/>
  </property>
  <property fmtid="{D5CDD505-2E9C-101B-9397-08002B2CF9AE}" pid="4" name="_EmailSubject">
    <vt:lpwstr>Slides RE: Discussing 11ah contribution</vt:lpwstr>
  </property>
  <property fmtid="{D5CDD505-2E9C-101B-9397-08002B2CF9AE}" pid="5" name="_AuthorEmail">
    <vt:lpwstr>hsampath@qualcomm.com</vt:lpwstr>
  </property>
  <property fmtid="{D5CDD505-2E9C-101B-9397-08002B2CF9AE}" pid="6" name="_AuthorEmailDisplayName">
    <vt:lpwstr>Sampath, Hemanth</vt:lpwstr>
  </property>
  <property fmtid="{D5CDD505-2E9C-101B-9397-08002B2CF9AE}" pid="7" name="_PreviousAdHocReviewCycleID">
    <vt:i4>-413908874</vt:i4>
  </property>
</Properties>
</file>