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78" r:id="rId3"/>
    <p:sldId id="279" r:id="rId4"/>
    <p:sldId id="280" r:id="rId5"/>
    <p:sldId id="281" r:id="rId6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11" autoAdjust="0"/>
    <p:restoredTop sz="94627" autoAdjust="0"/>
  </p:normalViewPr>
  <p:slideViewPr>
    <p:cSldViewPr>
      <p:cViewPr varScale="1">
        <p:scale>
          <a:sx n="84" d="100"/>
          <a:sy n="84" d="100"/>
        </p:scale>
        <p:origin x="-1200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475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98"/>
    </p:cViewPr>
  </p:sorterViewPr>
  <p:notesViewPr>
    <p:cSldViewPr>
      <p:cViewPr varScale="1">
        <p:scale>
          <a:sx n="34" d="100"/>
          <a:sy n="34" d="100"/>
        </p:scale>
        <p:origin x="-2322" y="-96"/>
      </p:cViewPr>
      <p:guideLst>
        <p:guide orient="horz" pos="2923"/>
        <p:guide pos="218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75406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May 2010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065713" y="8982075"/>
            <a:ext cx="125253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Sameer Vermani, Qualcomm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5BA2549-AA24-4B6F-85DE-6273568C5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9" name="Header Placeholder 8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CA"/>
              <a:t>doc.: IEEE 802.11-10/0570r0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/>
              <a:t>doc.: IEEE 802.11-10/0570r0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731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May 2010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/>
              <a:t>Sameer Vermani,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72C8E879-E0AD-4E52-98F7-7BE0784D45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smtClean="0"/>
              <a:t>doc.: IEEE 802.11-10/0570r0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smtClean="0"/>
              <a:t>May 2010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smtClean="0"/>
              <a:t>Sameer Vermani, Qualcomm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smtClean="0"/>
              <a:t>Page </a:t>
            </a:r>
            <a:fld id="{B9855212-979A-4574-BE16-C1ED103223E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Matthew Fischer,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D12D5C8-E77C-491C-983B-85B6D174CC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Matthew Fischer,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051A95C-209A-4946-9CCB-52DBF480C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Matthew Fischer,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7380301-D1EF-4D28-BDB6-72368E354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Matthew Fischer,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B1BD375-121D-4969-87A9-CB8EFFEBE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Matthew Fischer,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55E170-9689-444F-B471-6F58F98A85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Matthew Fischer, Broadcom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96AEEE0-504B-45C9-AF9B-3792E0382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Matthew Fischer, Broadcom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B4C0B3-7052-407A-BCF7-73189000FC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Matthew Fischer, Broadcom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B6CBB0B-5690-49CB-883A-7CAB1D253A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Matthew Fischer, Broadcom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7B35CE-6032-4FA4-BB3F-93A9055A31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Matthew Fischer, Broadcom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1954C1-D195-4648-B8B6-7B2B363D29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Matthew Fischer, Broadcom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25ED64-90E8-45B6-B653-5D65582306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Matthew Fischer, Broadcom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8F2509D-BF2E-4502-A3A9-A7432D9845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189"/>
            <a:ext cx="132735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 smtClean="0"/>
              <a:t>January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89738" y="6475413"/>
            <a:ext cx="17541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dirty="0"/>
              <a:t>Matthew Fischer, Broadcom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D842430-D620-4FB0-8679-B1855C4F06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59830" y="334189"/>
            <a:ext cx="33856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/>
              <a:t>doc.: IEEE </a:t>
            </a:r>
            <a:r>
              <a:rPr lang="en-US" sz="1800" b="1" dirty="0" smtClean="0"/>
              <a:t>802.11-11/0025r3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9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Matthew Fischer, Broadcom</a:t>
            </a: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z="2800" dirty="0" smtClean="0"/>
              <a:t>GCMP Restriction</a:t>
            </a:r>
          </a:p>
        </p:txBody>
      </p:sp>
      <p:sp>
        <p:nvSpPr>
          <p:cNvPr id="102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2011-01-11</a:t>
            </a:r>
          </a:p>
        </p:txBody>
      </p:sp>
      <p:sp>
        <p:nvSpPr>
          <p:cNvPr id="103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  <p:sp>
        <p:nvSpPr>
          <p:cNvPr id="1031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26DCCAF7-25A8-4E09-9D15-668D20E1E01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032" name="Date Placeholder 8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January 2011</a:t>
            </a:r>
          </a:p>
        </p:txBody>
      </p:sp>
      <p:graphicFrame>
        <p:nvGraphicFramePr>
          <p:cNvPr id="1026" name="Object 9"/>
          <p:cNvGraphicFramePr>
            <a:graphicFrameLocks noChangeAspect="1"/>
          </p:cNvGraphicFramePr>
          <p:nvPr/>
        </p:nvGraphicFramePr>
        <p:xfrm>
          <a:off x="533400" y="2362200"/>
          <a:ext cx="7989888" cy="4430713"/>
        </p:xfrm>
        <a:graphic>
          <a:graphicData uri="http://schemas.openxmlformats.org/presentationml/2006/ole">
            <p:oleObj spid="_x0000_s1026" name="Document" r:id="rId4" imgW="8139361" imgH="451232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GCMP is tentatively added to the baseline by </a:t>
            </a:r>
            <a:r>
              <a:rPr lang="en-US" dirty="0" err="1" smtClean="0"/>
              <a:t>Tgad</a:t>
            </a:r>
            <a:endParaRPr lang="en-US" dirty="0" smtClean="0"/>
          </a:p>
          <a:p>
            <a:pPr lvl="1"/>
            <a:r>
              <a:rPr lang="en-US" dirty="0" smtClean="0"/>
              <a:t>Increased PHY rates of </a:t>
            </a:r>
            <a:r>
              <a:rPr lang="en-US" dirty="0" err="1" smtClean="0"/>
              <a:t>Tgad</a:t>
            </a:r>
            <a:r>
              <a:rPr lang="en-US" dirty="0" smtClean="0"/>
              <a:t> suggest the need for a more efficient encryption algorithm</a:t>
            </a:r>
          </a:p>
          <a:p>
            <a:r>
              <a:rPr lang="en-US" dirty="0" smtClean="0"/>
              <a:t>GCMP is not needed for </a:t>
            </a:r>
            <a:r>
              <a:rPr lang="en-US" dirty="0" err="1" smtClean="0"/>
              <a:t>Tgac</a:t>
            </a:r>
            <a:endParaRPr lang="en-US" dirty="0" smtClean="0"/>
          </a:p>
          <a:p>
            <a:pPr lvl="1"/>
            <a:r>
              <a:rPr lang="en-US" dirty="0" smtClean="0"/>
              <a:t>While PHY rates for </a:t>
            </a:r>
            <a:r>
              <a:rPr lang="en-US" dirty="0" err="1" smtClean="0"/>
              <a:t>Tgac</a:t>
            </a:r>
            <a:r>
              <a:rPr lang="en-US" dirty="0" smtClean="0"/>
              <a:t> are higher than say, 802.11n, CCMP is still adequate for these rates</a:t>
            </a:r>
          </a:p>
          <a:p>
            <a:r>
              <a:rPr lang="en-US" dirty="0" smtClean="0"/>
              <a:t>Propose adding an explicit connection between GCMP and </a:t>
            </a:r>
            <a:r>
              <a:rPr lang="en-US" dirty="0" err="1" smtClean="0"/>
              <a:t>Tgac</a:t>
            </a:r>
            <a:endParaRPr lang="en-US" dirty="0" smtClean="0"/>
          </a:p>
          <a:p>
            <a:pPr lvl="1"/>
            <a:r>
              <a:rPr lang="en-US" dirty="0" smtClean="0"/>
              <a:t>I.e. explicitly disallow GCMP use with </a:t>
            </a:r>
            <a:r>
              <a:rPr lang="en-US" dirty="0" err="1" smtClean="0"/>
              <a:t>Tgac</a:t>
            </a:r>
            <a:r>
              <a:rPr lang="en-US" dirty="0" smtClean="0"/>
              <a:t> STA</a:t>
            </a:r>
          </a:p>
        </p:txBody>
      </p:sp>
      <p:sp>
        <p:nvSpPr>
          <p:cNvPr id="409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January 2011</a:t>
            </a: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Matthew Fischer, Broadcom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smtClean="0"/>
              <a:t>Slide </a:t>
            </a:r>
            <a:fld id="{0B8994C3-BEF0-4CB9-81AC-48EFCAF8085A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smtClean="0"/>
              <a:t>Move to make the following changes in the </a:t>
            </a:r>
            <a:r>
              <a:rPr lang="en-US" sz="1400" dirty="0" err="1" smtClean="0"/>
              <a:t>Tgac</a:t>
            </a:r>
            <a:r>
              <a:rPr lang="en-US" sz="1400" dirty="0" smtClean="0"/>
              <a:t> draft specification:</a:t>
            </a:r>
          </a:p>
          <a:p>
            <a:pPr lvl="1"/>
            <a:r>
              <a:rPr lang="en-US" sz="1400" i="1" dirty="0" smtClean="0"/>
              <a:t>Editor: add the following text to the end of the 3rd paragraph of  </a:t>
            </a:r>
            <a:r>
              <a:rPr lang="en-US" sz="1400" i="1" dirty="0" err="1" smtClean="0"/>
              <a:t>REVmb</a:t>
            </a:r>
            <a:r>
              <a:rPr lang="en-US" sz="1400" i="1" dirty="0" smtClean="0"/>
              <a:t> D6.0 11.4.3 RSNA policy selection in an ESS</a:t>
            </a:r>
          </a:p>
          <a:p>
            <a:pPr lvl="1"/>
            <a:r>
              <a:rPr lang="en-US" sz="1400" dirty="0" smtClean="0"/>
              <a:t>Within an ESS, A VHT STA shall eliminate TKIP and GCMP as choices for the </a:t>
            </a:r>
            <a:r>
              <a:rPr lang="en-US" sz="1400" dirty="0" err="1" smtClean="0"/>
              <a:t>pairwise</a:t>
            </a:r>
            <a:r>
              <a:rPr lang="en-US" sz="1400" dirty="0" smtClean="0"/>
              <a:t> cipher suite if CCMP is advertised by the AP or if the AP included either an HT Capabilities element or a VHT Capabilities element in its Beacon and Probe Response frames. The elimination of TKIP and GCMP as choices for the </a:t>
            </a:r>
            <a:r>
              <a:rPr lang="en-US" sz="1400" dirty="0" err="1" smtClean="0"/>
              <a:t>pairwise</a:t>
            </a:r>
            <a:r>
              <a:rPr lang="en-US" sz="1400" dirty="0" smtClean="0"/>
              <a:t> cipher suite may result in a lack of overlap of the remaining </a:t>
            </a:r>
            <a:r>
              <a:rPr lang="en-US" sz="1400" dirty="0" err="1" smtClean="0"/>
              <a:t>pairwise</a:t>
            </a:r>
            <a:r>
              <a:rPr lang="en-US" sz="1400" dirty="0" smtClean="0"/>
              <a:t> cipher suite choices, in which case the VHT STA shall decline to create an RSN association with that AP.</a:t>
            </a:r>
          </a:p>
          <a:p>
            <a:pPr lvl="1"/>
            <a:r>
              <a:rPr lang="en-US" sz="1400" i="1" dirty="0" smtClean="0"/>
              <a:t>Editor: add the following text after the 3</a:t>
            </a:r>
            <a:r>
              <a:rPr lang="en-US" sz="1400" i="1" baseline="30000" dirty="0" smtClean="0"/>
              <a:t>rd</a:t>
            </a:r>
            <a:r>
              <a:rPr lang="en-US" sz="1400" i="1" dirty="0" smtClean="0"/>
              <a:t> paragraph of </a:t>
            </a:r>
            <a:r>
              <a:rPr lang="en-US" sz="1400" i="1" dirty="0" err="1" smtClean="0"/>
              <a:t>REVmb</a:t>
            </a:r>
            <a:r>
              <a:rPr lang="en-US" sz="1400" i="1" dirty="0" smtClean="0"/>
              <a:t> D6.0 11.4.5 RSNA policy selection in an IBSS and for DLS:</a:t>
            </a:r>
          </a:p>
          <a:p>
            <a:pPr lvl="1"/>
            <a:r>
              <a:rPr lang="en-US" sz="1400" dirty="0" smtClean="0"/>
              <a:t>A VHT STA that is in an IBSS or that is transmitting frames through a direct link shall eliminate TKIP and GCMP as choices for the </a:t>
            </a:r>
            <a:r>
              <a:rPr lang="en-US" sz="1400" dirty="0" err="1" smtClean="0"/>
              <a:t>pairwise</a:t>
            </a:r>
            <a:r>
              <a:rPr lang="en-US" sz="1400" dirty="0" smtClean="0"/>
              <a:t> cipher suite if CCMP is advertised by the other STA or if the other STA included either an HT Capabilities element or a VHT Capabilities element in any of its Beacon, Probe Response, DLS Request, or DLS Response messages.</a:t>
            </a:r>
          </a:p>
          <a:p>
            <a:pPr lvl="1"/>
            <a:r>
              <a:rPr lang="en-US" sz="1400" dirty="0" smtClean="0"/>
              <a:t>NOTE—The elimination of TKIP and GCMP as choices for the </a:t>
            </a:r>
            <a:r>
              <a:rPr lang="en-US" sz="1400" dirty="0" err="1" smtClean="0"/>
              <a:t>pairwise</a:t>
            </a:r>
            <a:r>
              <a:rPr lang="en-US" sz="1400" dirty="0" smtClean="0"/>
              <a:t> cipher suite might result in a lack of overlap of the remaining </a:t>
            </a:r>
            <a:r>
              <a:rPr lang="en-US" sz="1400" dirty="0" err="1" smtClean="0"/>
              <a:t>pairwise</a:t>
            </a:r>
            <a:r>
              <a:rPr lang="en-US" sz="1400" dirty="0" smtClean="0"/>
              <a:t> cipher suites choices, in which case the STAs will not exchange encrypted frames.</a:t>
            </a:r>
          </a:p>
        </p:txBody>
      </p:sp>
      <p:sp>
        <p:nvSpPr>
          <p:cNvPr id="512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Motion</a:t>
            </a:r>
            <a:endParaRPr lang="en-US" dirty="0" smtClean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r>
              <a:rPr lang="en-US" smtClean="0"/>
              <a:t>January 2011</a:t>
            </a:r>
            <a:endParaRPr lang="en-US" dirty="0" smtClean="0"/>
          </a:p>
        </p:txBody>
      </p:sp>
      <p:sp>
        <p:nvSpPr>
          <p:cNvPr id="51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Matthew Fischer, Broadcom</a:t>
            </a:r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D2E4BBE-9285-4AED-B43F-04E914A314D1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smtClean="0"/>
              <a:t>Do you support a motion in </a:t>
            </a:r>
            <a:r>
              <a:rPr lang="en-US" sz="1400" dirty="0" err="1" smtClean="0"/>
              <a:t>Tgac</a:t>
            </a:r>
            <a:r>
              <a:rPr lang="en-US" sz="1400" dirty="0" smtClean="0"/>
              <a:t> to add the following text to the </a:t>
            </a:r>
            <a:r>
              <a:rPr lang="en-US" sz="1400" dirty="0" err="1" smtClean="0"/>
              <a:t>Tgac</a:t>
            </a:r>
            <a:r>
              <a:rPr lang="en-US" sz="1400" dirty="0" smtClean="0"/>
              <a:t> specification framework document:</a:t>
            </a:r>
          </a:p>
          <a:p>
            <a:pPr lvl="1"/>
            <a:r>
              <a:rPr lang="en-US" sz="1400" i="1" dirty="0" smtClean="0"/>
              <a:t>Editor: add the following text to the end of the 3rd paragraph of  </a:t>
            </a:r>
            <a:r>
              <a:rPr lang="en-US" sz="1400" i="1" dirty="0" err="1" smtClean="0"/>
              <a:t>REVmb</a:t>
            </a:r>
            <a:r>
              <a:rPr lang="en-US" sz="1400" i="1" dirty="0" smtClean="0"/>
              <a:t> D6.0 11.4.3 RSNA policy selection in an ESS</a:t>
            </a:r>
          </a:p>
          <a:p>
            <a:pPr lvl="1"/>
            <a:r>
              <a:rPr lang="en-US" sz="1400" dirty="0" smtClean="0"/>
              <a:t>Within an ESS, A VHT STA shall eliminate TKIP and GCMP as choices for the </a:t>
            </a:r>
            <a:r>
              <a:rPr lang="en-US" sz="1400" dirty="0" err="1" smtClean="0"/>
              <a:t>pairwise</a:t>
            </a:r>
            <a:r>
              <a:rPr lang="en-US" sz="1400" dirty="0" smtClean="0"/>
              <a:t> cipher suite if CCMP is advertised by the AP or if the AP included either an HT Capabilities element or a VHT Capabilities element in its Beacon and Probe Response frames. The elimination of TKIP and GCMP as choices for the </a:t>
            </a:r>
            <a:r>
              <a:rPr lang="en-US" sz="1400" dirty="0" err="1" smtClean="0"/>
              <a:t>pairwise</a:t>
            </a:r>
            <a:r>
              <a:rPr lang="en-US" sz="1400" dirty="0" smtClean="0"/>
              <a:t> cipher suite may result in a lack of overlap of the remaining </a:t>
            </a:r>
            <a:r>
              <a:rPr lang="en-US" sz="1400" dirty="0" err="1" smtClean="0"/>
              <a:t>pairwise</a:t>
            </a:r>
            <a:r>
              <a:rPr lang="en-US" sz="1400" dirty="0" smtClean="0"/>
              <a:t> cipher suite choices, in which case the VHT STA shall decline to create an RSN association with that AP.</a:t>
            </a:r>
          </a:p>
          <a:p>
            <a:pPr lvl="1"/>
            <a:r>
              <a:rPr lang="en-US" sz="1400" i="1" dirty="0" smtClean="0"/>
              <a:t>Editor: add the following text after the 3</a:t>
            </a:r>
            <a:r>
              <a:rPr lang="en-US" sz="1400" i="1" baseline="30000" dirty="0" smtClean="0"/>
              <a:t>rd</a:t>
            </a:r>
            <a:r>
              <a:rPr lang="en-US" sz="1400" i="1" dirty="0" smtClean="0"/>
              <a:t> paragraph of </a:t>
            </a:r>
            <a:r>
              <a:rPr lang="en-US" sz="1400" i="1" dirty="0" err="1" smtClean="0"/>
              <a:t>REVmb</a:t>
            </a:r>
            <a:r>
              <a:rPr lang="en-US" sz="1400" i="1" dirty="0" smtClean="0"/>
              <a:t> D6.0 11.4.5 RSNA policy selection in an IBSS and for DLS:</a:t>
            </a:r>
          </a:p>
          <a:p>
            <a:pPr lvl="1"/>
            <a:r>
              <a:rPr lang="en-US" sz="1400" dirty="0" smtClean="0"/>
              <a:t>A VHT STA that is in an IBSS or that is transmitting frames through a direct link shall eliminate TKIP and GCMP as choices for the </a:t>
            </a:r>
            <a:r>
              <a:rPr lang="en-US" sz="1400" dirty="0" err="1" smtClean="0"/>
              <a:t>pairwise</a:t>
            </a:r>
            <a:r>
              <a:rPr lang="en-US" sz="1400" dirty="0" smtClean="0"/>
              <a:t> cipher suite if CCMP is advertised by the other STA or if the other STA included either an HT Capabilities element or a VHT Capabilities element in any of its Beacon, Probe Response, DLS Request, or DLS Response messages.</a:t>
            </a:r>
          </a:p>
          <a:p>
            <a:pPr lvl="1"/>
            <a:r>
              <a:rPr lang="en-US" sz="1400" dirty="0" smtClean="0"/>
              <a:t>NOTE—The elimination of TKIP and GCMP as choices for the </a:t>
            </a:r>
            <a:r>
              <a:rPr lang="en-US" sz="1400" dirty="0" err="1" smtClean="0"/>
              <a:t>pairwise</a:t>
            </a:r>
            <a:r>
              <a:rPr lang="en-US" sz="1400" dirty="0" smtClean="0"/>
              <a:t> cipher suite might result in a lack of overlap of the remaining </a:t>
            </a:r>
            <a:r>
              <a:rPr lang="en-US" sz="1400" dirty="0" err="1" smtClean="0"/>
              <a:t>pairwise</a:t>
            </a:r>
            <a:r>
              <a:rPr lang="en-US" sz="1400" dirty="0" smtClean="0"/>
              <a:t> cipher suites choices, in which case the STAs will not exchange encrypted frames.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Pre-motion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055E170-9689-444F-B471-6F58F98A854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dirty="0" smtClean="0"/>
              <a:t>Do you support a motion in </a:t>
            </a:r>
            <a:r>
              <a:rPr lang="en-US" sz="1400" dirty="0" err="1" smtClean="0"/>
              <a:t>Tgac</a:t>
            </a:r>
            <a:r>
              <a:rPr lang="en-US" sz="1400" dirty="0" smtClean="0"/>
              <a:t> to add the </a:t>
            </a:r>
            <a:r>
              <a:rPr lang="en-US" sz="1400" dirty="0" smtClean="0"/>
              <a:t>following restrictions on security </a:t>
            </a:r>
            <a:r>
              <a:rPr lang="en-US" sz="1400" dirty="0" smtClean="0"/>
              <a:t>to the </a:t>
            </a:r>
            <a:r>
              <a:rPr lang="en-US" sz="1400" dirty="0" err="1" smtClean="0"/>
              <a:t>Tgac</a:t>
            </a:r>
            <a:r>
              <a:rPr lang="en-US" sz="1400" dirty="0" smtClean="0"/>
              <a:t> specification framework document:</a:t>
            </a:r>
          </a:p>
          <a:p>
            <a:pPr lvl="1"/>
            <a:r>
              <a:rPr lang="en-US" sz="1400" dirty="0" smtClean="0"/>
              <a:t>Within </a:t>
            </a:r>
            <a:r>
              <a:rPr lang="en-US" sz="1400" dirty="0" smtClean="0"/>
              <a:t>an ESS, A VHT STA shall eliminate TKIP and GCMP as choices for the </a:t>
            </a:r>
            <a:r>
              <a:rPr lang="en-US" sz="1400" dirty="0" err="1" smtClean="0"/>
              <a:t>pairwise</a:t>
            </a:r>
            <a:r>
              <a:rPr lang="en-US" sz="1400" dirty="0" smtClean="0"/>
              <a:t> cipher suite if CCMP is advertised by the AP or if the AP included either an HT Capabilities element or a VHT Capabilities element in its Beacon and Probe Response frames. The elimination of TKIP and GCMP as choices for the </a:t>
            </a:r>
            <a:r>
              <a:rPr lang="en-US" sz="1400" dirty="0" err="1" smtClean="0"/>
              <a:t>pairwise</a:t>
            </a:r>
            <a:r>
              <a:rPr lang="en-US" sz="1400" dirty="0" smtClean="0"/>
              <a:t> cipher suite may result in a lack of overlap of the remaining </a:t>
            </a:r>
            <a:r>
              <a:rPr lang="en-US" sz="1400" dirty="0" err="1" smtClean="0"/>
              <a:t>pairwise</a:t>
            </a:r>
            <a:r>
              <a:rPr lang="en-US" sz="1400" dirty="0" smtClean="0"/>
              <a:t> cipher suite choices, in which case the VHT STA shall decline to create an RSN association with that AP.</a:t>
            </a:r>
          </a:p>
          <a:p>
            <a:pPr lvl="1"/>
            <a:r>
              <a:rPr lang="en-US" sz="1400" dirty="0" smtClean="0"/>
              <a:t>A </a:t>
            </a:r>
            <a:r>
              <a:rPr lang="en-US" sz="1400" dirty="0" smtClean="0"/>
              <a:t>VHT STA that is in an IBSS or that is transmitting frames through a direct link shall eliminate TKIP and GCMP as choices for the </a:t>
            </a:r>
            <a:r>
              <a:rPr lang="en-US" sz="1400" dirty="0" err="1" smtClean="0"/>
              <a:t>pairwise</a:t>
            </a:r>
            <a:r>
              <a:rPr lang="en-US" sz="1400" dirty="0" smtClean="0"/>
              <a:t> cipher suite if CCMP is advertised by the other STA or if the other STA included either an HT Capabilities element or a VHT Capabilities element in any of its Beacon, Probe Response, DLS Request, or DLS Response messages.</a:t>
            </a:r>
          </a:p>
          <a:p>
            <a:pPr lvl="1"/>
            <a:r>
              <a:rPr lang="en-US" sz="1400" dirty="0" smtClean="0"/>
              <a:t>NOTE—The elimination of TKIP and GCMP as choices for the </a:t>
            </a:r>
            <a:r>
              <a:rPr lang="en-US" sz="1400" dirty="0" err="1" smtClean="0"/>
              <a:t>pairwise</a:t>
            </a:r>
            <a:r>
              <a:rPr lang="en-US" sz="1400" dirty="0" smtClean="0"/>
              <a:t> cipher suite might result in a lack of overlap of the remaining </a:t>
            </a:r>
            <a:r>
              <a:rPr lang="en-US" sz="1400" dirty="0" err="1" smtClean="0"/>
              <a:t>pairwise</a:t>
            </a:r>
            <a:r>
              <a:rPr lang="en-US" sz="1400" dirty="0" smtClean="0"/>
              <a:t> cipher suites choices, in which case the STAs will not exchange encrypted frames.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Pre-motion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Matthew Fischer, Broadcom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055E170-9689-444F-B471-6F58F98A854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11948</TotalTime>
  <Words>884</Words>
  <Application>Microsoft Office PowerPoint</Application>
  <PresentationFormat>On-screen Show (4:3)</PresentationFormat>
  <Paragraphs>48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802-11-Submission</vt:lpstr>
      <vt:lpstr>Document</vt:lpstr>
      <vt:lpstr>GCMP Restriction</vt:lpstr>
      <vt:lpstr>Summary</vt:lpstr>
      <vt:lpstr>Motion</vt:lpstr>
      <vt:lpstr>Pre-motion</vt:lpstr>
      <vt:lpstr>Pre-motion</vt:lpstr>
    </vt:vector>
  </TitlesOfParts>
  <Company>Cisco Systems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GCMP Restriction</dc:title>
  <dc:creator>Matthew Fischer</dc:creator>
  <cp:lastModifiedBy>mfischer</cp:lastModifiedBy>
  <cp:revision>335</cp:revision>
  <cp:lastPrinted>1998-02-10T13:28:06Z</cp:lastPrinted>
  <dcterms:created xsi:type="dcterms:W3CDTF">2009-01-02T14:48:00Z</dcterms:created>
  <dcterms:modified xsi:type="dcterms:W3CDTF">2011-01-19T16:42:28Z</dcterms:modified>
</cp:coreProperties>
</file>