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66" r:id="rId4"/>
    <p:sldId id="271" r:id="rId5"/>
    <p:sldId id="272" r:id="rId6"/>
    <p:sldId id="270" r:id="rId7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A3731FDD-84C9-43E1-B1CB-ABD234B4A42E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802.11-11/0009r0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802.11a &amp; IEEE 802.11n</a:t>
            </a:r>
            <a:br>
              <a:rPr lang="en-US" dirty="0" smtClean="0"/>
            </a:br>
            <a:r>
              <a:rPr lang="en-US" dirty="0" smtClean="0"/>
              <a:t>changes for </a:t>
            </a:r>
            <a:r>
              <a:rPr lang="en-US" dirty="0" err="1" smtClean="0"/>
              <a:t>TGah</a:t>
            </a:r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2010-12-20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927822"/>
              </p:ext>
            </p:extLst>
          </p:nvPr>
        </p:nvGraphicFramePr>
        <p:xfrm>
          <a:off x="517525" y="2278063"/>
          <a:ext cx="8066088" cy="247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cument" r:id="rId5" imgW="8261444" imgH="2539497" progId="Word.Document.8">
                  <p:embed/>
                </p:oleObj>
              </mc:Choice>
              <mc:Fallback>
                <p:oleObj name="Document" r:id="rId5" imgW="8261444" imgH="25394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066088" cy="247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F0380C3F-2C20-42C3-9848-1A4276AA608F}" type="slidenum">
              <a:rPr lang="en-US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en-US" dirty="0"/>
              <a:t>Leverage a widely successful </a:t>
            </a:r>
            <a:r>
              <a:rPr lang="en-US" dirty="0" smtClean="0"/>
              <a:t>standard in available bands.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Re-band OFDM and MIMO operation to </a:t>
            </a:r>
            <a:r>
              <a:rPr lang="en-US" dirty="0" err="1" smtClean="0"/>
              <a:t>TGah</a:t>
            </a:r>
            <a:r>
              <a:rPr lang="en-US" dirty="0" smtClean="0"/>
              <a:t> bands and provide for narrower channels with eight clocking.</a:t>
            </a:r>
          </a:p>
          <a:p>
            <a:pPr>
              <a:buFontTx/>
              <a:buNone/>
            </a:pPr>
            <a:r>
              <a:rPr lang="en-US" dirty="0" smtClean="0"/>
              <a:t>Keep IEEE 802.11 WLAN user experience through common IEEE 802.11 MAC.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3F6B826-BC2B-4218-B8A3-7E3400358D08}" type="slidenum">
              <a:rPr lang="en-US"/>
              <a:pPr/>
              <a:t>3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Re-banding and narrower channel efforts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802.11j-2004</a:t>
            </a:r>
          </a:p>
          <a:p>
            <a:pPr lvl="1"/>
            <a:r>
              <a:rPr lang="en-US" dirty="0" smtClean="0"/>
              <a:t>4.9 GHz – 5 GHz Operation in Japan</a:t>
            </a:r>
          </a:p>
          <a:p>
            <a:pPr lvl="1"/>
            <a:r>
              <a:rPr lang="en-US" dirty="0" smtClean="0"/>
              <a:t>Introduced “half-clocked” operation using 10 MHz channel spacing</a:t>
            </a:r>
          </a:p>
          <a:p>
            <a:r>
              <a:rPr lang="en-US" dirty="0" smtClean="0"/>
              <a:t>IEEE 802.11-2007</a:t>
            </a:r>
          </a:p>
          <a:p>
            <a:pPr lvl="1"/>
            <a:r>
              <a:rPr lang="en-US" dirty="0"/>
              <a:t>Introduced </a:t>
            </a:r>
            <a:r>
              <a:rPr lang="en-US" dirty="0" smtClean="0"/>
              <a:t>“quarter-clocked</a:t>
            </a:r>
            <a:r>
              <a:rPr lang="en-US" dirty="0"/>
              <a:t>” operation using 5</a:t>
            </a:r>
            <a:r>
              <a:rPr lang="en-US" dirty="0" smtClean="0"/>
              <a:t> </a:t>
            </a:r>
            <a:r>
              <a:rPr lang="en-US" dirty="0"/>
              <a:t>MHz channel spacing</a:t>
            </a:r>
          </a:p>
          <a:p>
            <a:r>
              <a:rPr lang="en-US" dirty="0" smtClean="0"/>
              <a:t>IEEE 802.11y-2008</a:t>
            </a:r>
          </a:p>
          <a:p>
            <a:pPr lvl="1"/>
            <a:r>
              <a:rPr lang="en-US" dirty="0" smtClean="0"/>
              <a:t>3650 – 3700 MHz Operation in USA</a:t>
            </a:r>
          </a:p>
          <a:p>
            <a:r>
              <a:rPr lang="en-US" dirty="0" smtClean="0"/>
              <a:t>P802.11af D0.06</a:t>
            </a:r>
          </a:p>
          <a:p>
            <a:pPr lvl="1"/>
            <a:r>
              <a:rPr lang="en-US" dirty="0" smtClean="0"/>
              <a:t>Re-band OFDM and MIMO including 5 &amp; 10 MHz channel spacing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 existing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 are available today with up/down converter added to existing silicon.</a:t>
            </a:r>
          </a:p>
          <a:p>
            <a:r>
              <a:rPr lang="en-US" dirty="0" smtClean="0"/>
              <a:t>Future optimized solutions possible for better power consumption and lower cost.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1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802.11n brings more than 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reliability and system performance with some of the optional IEEE 802.11n functionality</a:t>
            </a:r>
          </a:p>
          <a:p>
            <a:pPr lvl="1"/>
            <a:r>
              <a:rPr lang="en-US" dirty="0" smtClean="0"/>
              <a:t>Space-time block coding (STBC)</a:t>
            </a:r>
          </a:p>
          <a:p>
            <a:pPr lvl="1"/>
            <a:r>
              <a:rPr lang="en-US" dirty="0" err="1" smtClean="0"/>
              <a:t>Beamforming</a:t>
            </a:r>
            <a:endParaRPr lang="en-US" dirty="0" smtClean="0"/>
          </a:p>
          <a:p>
            <a:pPr lvl="1"/>
            <a:r>
              <a:rPr lang="en-US" dirty="0" smtClean="0"/>
              <a:t>Low-density parity check codes (LDPC)</a:t>
            </a:r>
          </a:p>
          <a:p>
            <a:pPr lvl="1"/>
            <a:r>
              <a:rPr lang="en-US" dirty="0" smtClean="0"/>
              <a:t>Aggregation</a:t>
            </a:r>
          </a:p>
          <a:p>
            <a:pPr lvl="2"/>
            <a:r>
              <a:rPr lang="en-US" dirty="0" smtClean="0"/>
              <a:t>A-MPDU</a:t>
            </a:r>
          </a:p>
          <a:p>
            <a:pPr lvl="3"/>
            <a:r>
              <a:rPr lang="en-US" dirty="0" smtClean="0"/>
              <a:t>A-MPDU aggregation of broadcast traffic</a:t>
            </a:r>
          </a:p>
          <a:p>
            <a:pPr lvl="2"/>
            <a:r>
              <a:rPr lang="en-US" dirty="0" smtClean="0"/>
              <a:t>A-MDSU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1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AACF9391-0CAC-4477-91A5-32AACFD6CB1E}" type="slidenum">
              <a:rPr lang="en-US"/>
              <a:pPr/>
              <a:t>6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333</TotalTime>
  <Words>257</Words>
  <Application>Microsoft Office PowerPoint</Application>
  <PresentationFormat>On-screen Show (4:3)</PresentationFormat>
  <Paragraphs>56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place presentation subject title text here]</vt:lpstr>
      <vt:lpstr>Document</vt:lpstr>
      <vt:lpstr>IEEE 802.11a &amp; IEEE 802.11n changes for TGah</vt:lpstr>
      <vt:lpstr>Abstract</vt:lpstr>
      <vt:lpstr>Re-banding and narrower channel efforts</vt:lpstr>
      <vt:lpstr>Leverage existing efforts</vt:lpstr>
      <vt:lpstr>IEEE 802.11n brings more than MIMO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Dave Halasz</cp:lastModifiedBy>
  <cp:revision>12</cp:revision>
  <cp:lastPrinted>2010-12-20T20:45:24Z</cp:lastPrinted>
  <dcterms:created xsi:type="dcterms:W3CDTF">2010-12-20T20:39:38Z</dcterms:created>
  <dcterms:modified xsi:type="dcterms:W3CDTF">2011-01-03T19:06:33Z</dcterms:modified>
</cp:coreProperties>
</file>