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2462" r:id="rId84"/>
    <p:sldId id="2463" r:id="rId85"/>
    <p:sldId id="2464" r:id="rId86"/>
    <p:sldId id="2465" r:id="rId87"/>
    <p:sldId id="2466" r:id="rId88"/>
    <p:sldId id="2467" r:id="rId89"/>
    <p:sldId id="2468" r:id="rId90"/>
    <p:sldId id="2469" r:id="rId91"/>
    <p:sldId id="2470" r:id="rId92"/>
    <p:sldId id="2471" r:id="rId93"/>
    <p:sldId id="2472" r:id="rId94"/>
    <p:sldId id="2473" r:id="rId95"/>
    <p:sldId id="2474" r:id="rId96"/>
    <p:sldId id="2475" r:id="rId97"/>
    <p:sldId id="2483" r:id="rId98"/>
    <p:sldId id="2484" r:id="rId99"/>
    <p:sldId id="2485" r:id="rId100"/>
    <p:sldId id="2486" r:id="rId101"/>
    <p:sldId id="2487" r:id="rId102"/>
    <p:sldId id="2488" r:id="rId103"/>
    <p:sldId id="2489" r:id="rId104"/>
    <p:sldId id="2476" r:id="rId105"/>
    <p:sldId id="2477" r:id="rId106"/>
    <p:sldId id="2478" r:id="rId107"/>
    <p:sldId id="2479" r:id="rId108"/>
    <p:sldId id="2480" r:id="rId109"/>
    <p:sldId id="2481" r:id="rId110"/>
    <p:sldId id="2482" r:id="rId111"/>
    <p:sldId id="315" r:id="rId112"/>
    <p:sldId id="312" r:id="rId113"/>
    <p:sldId id="318" r:id="rId114"/>
    <p:sldId id="472" r:id="rId115"/>
    <p:sldId id="473" r:id="rId116"/>
    <p:sldId id="474" r:id="rId117"/>
    <p:sldId id="480" r:id="rId118"/>
    <p:sldId id="259" r:id="rId119"/>
    <p:sldId id="260" r:id="rId120"/>
    <p:sldId id="261" r:id="rId1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CRC Telecon" id="{C7F16B14-EFA9-48A8-8152-67D0ACFE2806}">
          <p14:sldIdLst>
            <p14:sldId id="2447"/>
            <p14:sldId id="2448"/>
            <p14:sldId id="2449"/>
            <p14:sldId id="2451"/>
            <p14:sldId id="2452"/>
            <p14:sldId id="2453"/>
            <p14:sldId id="2454"/>
          </p14:sldIdLst>
        </p14:section>
        <p14:section name="April 6th CRC Telecon" id="{535E88A5-7C20-4758-8EDE-96518F0D6DC7}">
          <p14:sldIdLst>
            <p14:sldId id="2455"/>
            <p14:sldId id="2456"/>
            <p14:sldId id="2457"/>
            <p14:sldId id="2458"/>
            <p14:sldId id="2459"/>
            <p14:sldId id="2460"/>
            <p14:sldId id="2461"/>
          </p14:sldIdLst>
        </p14:section>
        <p14:section name="April 13th CRC Telecon" id="{1ABACEBA-9969-4DF2-B2A4-DBF5123D1B37}">
          <p14:sldIdLst>
            <p14:sldId id="2462"/>
            <p14:sldId id="2463"/>
            <p14:sldId id="2464"/>
            <p14:sldId id="2465"/>
            <p14:sldId id="2466"/>
            <p14:sldId id="2467"/>
            <p14:sldId id="2468"/>
          </p14:sldIdLst>
        </p14:section>
        <p14:section name="April 20th CRC Telecon" id="{147478DA-9309-45BF-AE66-4007D9868AD2}">
          <p14:sldIdLst>
            <p14:sldId id="2469"/>
            <p14:sldId id="2470"/>
            <p14:sldId id="2471"/>
            <p14:sldId id="2472"/>
            <p14:sldId id="2473"/>
            <p14:sldId id="2474"/>
            <p14:sldId id="2475"/>
          </p14:sldIdLst>
        </p14:section>
        <p14:section name="April 27th CRC Telecon" id="{7D36813F-1C96-4A1E-930B-1DFFE991333C}">
          <p14:sldIdLst>
            <p14:sldId id="2483"/>
            <p14:sldId id="2484"/>
            <p14:sldId id="2485"/>
            <p14:sldId id="2486"/>
            <p14:sldId id="2487"/>
            <p14:sldId id="2488"/>
            <p14:sldId id="2489"/>
          </p14:sldIdLst>
        </p14:section>
        <p14:section name="May 4th CRC Telecon" id="{D48CAB72-1FD8-4A56-A245-017B5FDD0DB5}">
          <p14:sldIdLst>
            <p14:sldId id="2476"/>
            <p14:sldId id="2477"/>
            <p14:sldId id="2478"/>
            <p14:sldId id="2479"/>
            <p14:sldId id="2480"/>
            <p14:sldId id="2481"/>
            <p14:sldId id="248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3581F1-388D-4A5D-9FF9-28EC1EE32C86}" v="2" dt="2022-05-04T14:49:55.81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6807" autoAdjust="0"/>
  </p:normalViewPr>
  <p:slideViewPr>
    <p:cSldViewPr>
      <p:cViewPr varScale="1">
        <p:scale>
          <a:sx n="126" d="100"/>
          <a:sy n="126" d="100"/>
        </p:scale>
        <p:origin x="210"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128" Type="http://schemas.microsoft.com/office/2016/11/relationships/changesInfo" Target="changesInfos/changesInfo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12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83581F1-388D-4A5D-9FF9-28EC1EE32C86}"/>
    <pc:docChg chg="undo custSel addSld modSld sldOrd modMainMaster modSection">
      <pc:chgData name="Segev, Jonathan" userId="7c67a1b0-8725-4553-8055-0888dbcaef94" providerId="ADAL" clId="{483581F1-388D-4A5D-9FF9-28EC1EE32C86}" dt="2022-05-04T14:57:37.006" v="191" actId="17846"/>
      <pc:docMkLst>
        <pc:docMk/>
      </pc:docMkLst>
      <pc:sldChg chg="modSp mod">
        <pc:chgData name="Segev, Jonathan" userId="7c67a1b0-8725-4553-8055-0888dbcaef94" providerId="ADAL" clId="{483581F1-388D-4A5D-9FF9-28EC1EE32C86}" dt="2022-05-04T14:49:42.454" v="9" actId="20577"/>
        <pc:sldMkLst>
          <pc:docMk/>
          <pc:sldMk cId="0" sldId="256"/>
        </pc:sldMkLst>
        <pc:spChg chg="mod">
          <ac:chgData name="Segev, Jonathan" userId="7c67a1b0-8725-4553-8055-0888dbcaef94" providerId="ADAL" clId="{483581F1-388D-4A5D-9FF9-28EC1EE32C86}" dt="2022-05-04T14:49:42.454" v="9" actId="20577"/>
          <ac:spMkLst>
            <pc:docMk/>
            <pc:sldMk cId="0" sldId="256"/>
            <ac:spMk id="3074" creationId="{00000000-0000-0000-0000-000000000000}"/>
          </ac:spMkLst>
        </pc:spChg>
      </pc:sldChg>
      <pc:sldChg chg="ord">
        <pc:chgData name="Segev, Jonathan" userId="7c67a1b0-8725-4553-8055-0888dbcaef94" providerId="ADAL" clId="{483581F1-388D-4A5D-9FF9-28EC1EE32C86}" dt="2022-05-04T14:57:05.997" v="190"/>
        <pc:sldMkLst>
          <pc:docMk/>
          <pc:sldMk cId="3230046350" sldId="2469"/>
        </pc:sldMkLst>
      </pc:sldChg>
      <pc:sldChg chg="ord">
        <pc:chgData name="Segev, Jonathan" userId="7c67a1b0-8725-4553-8055-0888dbcaef94" providerId="ADAL" clId="{483581F1-388D-4A5D-9FF9-28EC1EE32C86}" dt="2022-05-04T14:57:05.997" v="190"/>
        <pc:sldMkLst>
          <pc:docMk/>
          <pc:sldMk cId="2802679820" sldId="2470"/>
        </pc:sldMkLst>
      </pc:sldChg>
      <pc:sldChg chg="ord">
        <pc:chgData name="Segev, Jonathan" userId="7c67a1b0-8725-4553-8055-0888dbcaef94" providerId="ADAL" clId="{483581F1-388D-4A5D-9FF9-28EC1EE32C86}" dt="2022-05-04T14:57:05.997" v="190"/>
        <pc:sldMkLst>
          <pc:docMk/>
          <pc:sldMk cId="4244483444" sldId="2471"/>
        </pc:sldMkLst>
      </pc:sldChg>
      <pc:sldChg chg="ord">
        <pc:chgData name="Segev, Jonathan" userId="7c67a1b0-8725-4553-8055-0888dbcaef94" providerId="ADAL" clId="{483581F1-388D-4A5D-9FF9-28EC1EE32C86}" dt="2022-05-04T14:57:05.997" v="190"/>
        <pc:sldMkLst>
          <pc:docMk/>
          <pc:sldMk cId="3408248522" sldId="2472"/>
        </pc:sldMkLst>
      </pc:sldChg>
      <pc:sldChg chg="ord">
        <pc:chgData name="Segev, Jonathan" userId="7c67a1b0-8725-4553-8055-0888dbcaef94" providerId="ADAL" clId="{483581F1-388D-4A5D-9FF9-28EC1EE32C86}" dt="2022-05-04T14:57:05.997" v="190"/>
        <pc:sldMkLst>
          <pc:docMk/>
          <pc:sldMk cId="3335457204" sldId="2473"/>
        </pc:sldMkLst>
      </pc:sldChg>
      <pc:sldChg chg="ord">
        <pc:chgData name="Segev, Jonathan" userId="7c67a1b0-8725-4553-8055-0888dbcaef94" providerId="ADAL" clId="{483581F1-388D-4A5D-9FF9-28EC1EE32C86}" dt="2022-05-04T14:57:05.997" v="190"/>
        <pc:sldMkLst>
          <pc:docMk/>
          <pc:sldMk cId="2524744099" sldId="2474"/>
        </pc:sldMkLst>
      </pc:sldChg>
      <pc:sldChg chg="ord">
        <pc:chgData name="Segev, Jonathan" userId="7c67a1b0-8725-4553-8055-0888dbcaef94" providerId="ADAL" clId="{483581F1-388D-4A5D-9FF9-28EC1EE32C86}" dt="2022-05-04T14:57:05.997" v="190"/>
        <pc:sldMkLst>
          <pc:docMk/>
          <pc:sldMk cId="1105921604" sldId="2475"/>
        </pc:sldMkLst>
      </pc:sldChg>
      <pc:sldChg chg="modSp mod">
        <pc:chgData name="Segev, Jonathan" userId="7c67a1b0-8725-4553-8055-0888dbcaef94" providerId="ADAL" clId="{483581F1-388D-4A5D-9FF9-28EC1EE32C86}" dt="2022-05-04T14:53:52.340" v="94" actId="6549"/>
        <pc:sldMkLst>
          <pc:docMk/>
          <pc:sldMk cId="3874219719" sldId="2476"/>
        </pc:sldMkLst>
        <pc:spChg chg="mod">
          <ac:chgData name="Segev, Jonathan" userId="7c67a1b0-8725-4553-8055-0888dbcaef94" providerId="ADAL" clId="{483581F1-388D-4A5D-9FF9-28EC1EE32C86}" dt="2022-05-04T14:50:08.259" v="19" actId="6549"/>
          <ac:spMkLst>
            <pc:docMk/>
            <pc:sldMk cId="3874219719" sldId="2476"/>
            <ac:spMk id="2" creationId="{00000000-0000-0000-0000-000000000000}"/>
          </ac:spMkLst>
        </pc:spChg>
        <pc:spChg chg="mod">
          <ac:chgData name="Segev, Jonathan" userId="7c67a1b0-8725-4553-8055-0888dbcaef94" providerId="ADAL" clId="{483581F1-388D-4A5D-9FF9-28EC1EE32C86}" dt="2022-05-04T14:53:52.340" v="94" actId="6549"/>
          <ac:spMkLst>
            <pc:docMk/>
            <pc:sldMk cId="3874219719" sldId="2476"/>
            <ac:spMk id="3" creationId="{00000000-0000-0000-0000-000000000000}"/>
          </ac:spMkLst>
        </pc:spChg>
      </pc:sldChg>
      <pc:sldChg chg="modSp mod">
        <pc:chgData name="Segev, Jonathan" userId="7c67a1b0-8725-4553-8055-0888dbcaef94" providerId="ADAL" clId="{483581F1-388D-4A5D-9FF9-28EC1EE32C86}" dt="2022-05-04T14:54:49.969" v="96" actId="21"/>
        <pc:sldMkLst>
          <pc:docMk/>
          <pc:sldMk cId="2624298802" sldId="2477"/>
        </pc:sldMkLst>
        <pc:graphicFrameChg chg="modGraphic">
          <ac:chgData name="Segev, Jonathan" userId="7c67a1b0-8725-4553-8055-0888dbcaef94" providerId="ADAL" clId="{483581F1-388D-4A5D-9FF9-28EC1EE32C86}" dt="2022-05-04T14:54:49.969" v="96" actId="21"/>
          <ac:graphicFrameMkLst>
            <pc:docMk/>
            <pc:sldMk cId="2624298802" sldId="2477"/>
            <ac:graphicFrameMk id="7" creationId="{00000000-0000-0000-0000-000000000000}"/>
          </ac:graphicFrameMkLst>
        </pc:graphicFrameChg>
      </pc:sldChg>
      <pc:sldChg chg="modSp mod">
        <pc:chgData name="Segev, Jonathan" userId="7c67a1b0-8725-4553-8055-0888dbcaef94" providerId="ADAL" clId="{483581F1-388D-4A5D-9FF9-28EC1EE32C86}" dt="2022-05-04T14:52:59.293" v="57" actId="21"/>
        <pc:sldMkLst>
          <pc:docMk/>
          <pc:sldMk cId="3716186077" sldId="2479"/>
        </pc:sldMkLst>
        <pc:graphicFrameChg chg="modGraphic">
          <ac:chgData name="Segev, Jonathan" userId="7c67a1b0-8725-4553-8055-0888dbcaef94" providerId="ADAL" clId="{483581F1-388D-4A5D-9FF9-28EC1EE32C86}" dt="2022-05-04T14:52:59.293" v="57" actId="21"/>
          <ac:graphicFrameMkLst>
            <pc:docMk/>
            <pc:sldMk cId="3716186077" sldId="2479"/>
            <ac:graphicFrameMk id="7" creationId="{00000000-0000-0000-0000-000000000000}"/>
          </ac:graphicFrameMkLst>
        </pc:graphicFrameChg>
      </pc:sldChg>
      <pc:sldChg chg="modSp mod">
        <pc:chgData name="Segev, Jonathan" userId="7c67a1b0-8725-4553-8055-0888dbcaef94" providerId="ADAL" clId="{483581F1-388D-4A5D-9FF9-28EC1EE32C86}" dt="2022-05-04T14:56:05.241" v="188" actId="20577"/>
        <pc:sldMkLst>
          <pc:docMk/>
          <pc:sldMk cId="2371292303" sldId="2480"/>
        </pc:sldMkLst>
        <pc:spChg chg="mod">
          <ac:chgData name="Segev, Jonathan" userId="7c67a1b0-8725-4553-8055-0888dbcaef94" providerId="ADAL" clId="{483581F1-388D-4A5D-9FF9-28EC1EE32C86}" dt="2022-05-04T14:56:05.241" v="188" actId="20577"/>
          <ac:spMkLst>
            <pc:docMk/>
            <pc:sldMk cId="2371292303" sldId="2480"/>
            <ac:spMk id="8" creationId="{CC5B7EB9-3DEF-4981-89A9-614127FF9327}"/>
          </ac:spMkLst>
        </pc:spChg>
      </pc:sldChg>
      <pc:sldChg chg="modSp add mod">
        <pc:chgData name="Segev, Jonathan" userId="7c67a1b0-8725-4553-8055-0888dbcaef94" providerId="ADAL" clId="{483581F1-388D-4A5D-9FF9-28EC1EE32C86}" dt="2022-05-04T14:52:53.671" v="55" actId="6549"/>
        <pc:sldMkLst>
          <pc:docMk/>
          <pc:sldMk cId="1666105116" sldId="2483"/>
        </pc:sldMkLst>
        <pc:spChg chg="mod">
          <ac:chgData name="Segev, Jonathan" userId="7c67a1b0-8725-4553-8055-0888dbcaef94" providerId="ADAL" clId="{483581F1-388D-4A5D-9FF9-28EC1EE32C86}" dt="2022-05-04T14:52:53.671" v="55" actId="6549"/>
          <ac:spMkLst>
            <pc:docMk/>
            <pc:sldMk cId="1666105116" sldId="2483"/>
            <ac:spMk id="3" creationId="{00000000-0000-0000-0000-000000000000}"/>
          </ac:spMkLst>
        </pc:spChg>
      </pc:sldChg>
      <pc:sldChg chg="add">
        <pc:chgData name="Segev, Jonathan" userId="7c67a1b0-8725-4553-8055-0888dbcaef94" providerId="ADAL" clId="{483581F1-388D-4A5D-9FF9-28EC1EE32C86}" dt="2022-05-04T14:49:55.809" v="10"/>
        <pc:sldMkLst>
          <pc:docMk/>
          <pc:sldMk cId="1395379707" sldId="2484"/>
        </pc:sldMkLst>
      </pc:sldChg>
      <pc:sldChg chg="add">
        <pc:chgData name="Segev, Jonathan" userId="7c67a1b0-8725-4553-8055-0888dbcaef94" providerId="ADAL" clId="{483581F1-388D-4A5D-9FF9-28EC1EE32C86}" dt="2022-05-04T14:49:55.809" v="10"/>
        <pc:sldMkLst>
          <pc:docMk/>
          <pc:sldMk cId="3401011987" sldId="2485"/>
        </pc:sldMkLst>
      </pc:sldChg>
      <pc:sldChg chg="add">
        <pc:chgData name="Segev, Jonathan" userId="7c67a1b0-8725-4553-8055-0888dbcaef94" providerId="ADAL" clId="{483581F1-388D-4A5D-9FF9-28EC1EE32C86}" dt="2022-05-04T14:49:55.809" v="10"/>
        <pc:sldMkLst>
          <pc:docMk/>
          <pc:sldMk cId="115069525" sldId="2486"/>
        </pc:sldMkLst>
      </pc:sldChg>
      <pc:sldChg chg="add">
        <pc:chgData name="Segev, Jonathan" userId="7c67a1b0-8725-4553-8055-0888dbcaef94" providerId="ADAL" clId="{483581F1-388D-4A5D-9FF9-28EC1EE32C86}" dt="2022-05-04T14:49:55.809" v="10"/>
        <pc:sldMkLst>
          <pc:docMk/>
          <pc:sldMk cId="2381407642" sldId="2487"/>
        </pc:sldMkLst>
      </pc:sldChg>
      <pc:sldChg chg="add">
        <pc:chgData name="Segev, Jonathan" userId="7c67a1b0-8725-4553-8055-0888dbcaef94" providerId="ADAL" clId="{483581F1-388D-4A5D-9FF9-28EC1EE32C86}" dt="2022-05-04T14:49:55.809" v="10"/>
        <pc:sldMkLst>
          <pc:docMk/>
          <pc:sldMk cId="2053505272" sldId="2488"/>
        </pc:sldMkLst>
      </pc:sldChg>
      <pc:sldChg chg="add">
        <pc:chgData name="Segev, Jonathan" userId="7c67a1b0-8725-4553-8055-0888dbcaef94" providerId="ADAL" clId="{483581F1-388D-4A5D-9FF9-28EC1EE32C86}" dt="2022-05-04T14:49:55.809" v="10"/>
        <pc:sldMkLst>
          <pc:docMk/>
          <pc:sldMk cId="4284465189" sldId="2489"/>
        </pc:sldMkLst>
      </pc:sldChg>
      <pc:sldMasterChg chg="modSp mod">
        <pc:chgData name="Segev, Jonathan" userId="7c67a1b0-8725-4553-8055-0888dbcaef94" providerId="ADAL" clId="{483581F1-388D-4A5D-9FF9-28EC1EE32C86}" dt="2022-05-04T14:49:17.884" v="1" actId="20577"/>
        <pc:sldMasterMkLst>
          <pc:docMk/>
          <pc:sldMasterMk cId="0" sldId="2147483648"/>
        </pc:sldMasterMkLst>
        <pc:spChg chg="mod">
          <ac:chgData name="Segev, Jonathan" userId="7c67a1b0-8725-4553-8055-0888dbcaef94" providerId="ADAL" clId="{483581F1-388D-4A5D-9FF9-28EC1EE32C86}" dt="2022-05-04T14:49:17.884" v="1" actId="20577"/>
          <ac:spMkLst>
            <pc:docMk/>
            <pc:sldMasterMk cId="0" sldId="2147483648"/>
            <ac:spMk id="10" creationId="{00000000-0000-0000-0000-000000000000}"/>
          </ac:spMkLst>
        </pc:spChg>
      </pc:sldMasterChg>
    </pc:docChg>
  </pc:docChgLst>
  <pc:docChgLst>
    <pc:chgData name="Segev, Jonathan" userId="7c67a1b0-8725-4553-8055-0888dbcaef94" providerId="ADAL" clId="{5127BD85-38B4-4796-BFB4-05E3D7E60ECE}"/>
    <pc:docChg chg="modMainMaster">
      <pc:chgData name="Segev, Jonathan" userId="7c67a1b0-8725-4553-8055-0888dbcaef94" providerId="ADAL" clId="{5127BD85-38B4-4796-BFB4-05E3D7E60ECE}" dt="2022-04-27T20:53:38.857" v="1" actId="20577"/>
      <pc:docMkLst>
        <pc:docMk/>
      </pc:docMkLst>
      <pc:sldMasterChg chg="modSp mod">
        <pc:chgData name="Segev, Jonathan" userId="7c67a1b0-8725-4553-8055-0888dbcaef94" providerId="ADAL" clId="{5127BD85-38B4-4796-BFB4-05E3D7E60ECE}" dt="2022-04-27T20:53:38.857" v="1" actId="20577"/>
        <pc:sldMasterMkLst>
          <pc:docMk/>
          <pc:sldMasterMk cId="0" sldId="2147483648"/>
        </pc:sldMasterMkLst>
        <pc:spChg chg="mod">
          <ac:chgData name="Segev, Jonathan" userId="7c67a1b0-8725-4553-8055-0888dbcaef94" providerId="ADAL" clId="{5127BD85-38B4-4796-BFB4-05E3D7E60ECE}" dt="2022-04-27T20:53:38.857"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5618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475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1942709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2843023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98</a:t>
            </a:fld>
            <a:endParaRPr lang="en-US"/>
          </a:p>
        </p:txBody>
      </p:sp>
    </p:spTree>
    <p:extLst>
      <p:ext uri="{BB962C8B-B14F-4D97-AF65-F5344CB8AC3E}">
        <p14:creationId xmlns:p14="http://schemas.microsoft.com/office/powerpoint/2010/main" val="754417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100</a:t>
            </a:fld>
            <a:endParaRPr lang="en-US"/>
          </a:p>
        </p:txBody>
      </p:sp>
    </p:spTree>
    <p:extLst>
      <p:ext uri="{BB962C8B-B14F-4D97-AF65-F5344CB8AC3E}">
        <p14:creationId xmlns:p14="http://schemas.microsoft.com/office/powerpoint/2010/main" val="184325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2955950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107</a:t>
            </a:fld>
            <a:endParaRPr lang="en-US"/>
          </a:p>
        </p:txBody>
      </p:sp>
    </p:spTree>
    <p:extLst>
      <p:ext uri="{BB962C8B-B14F-4D97-AF65-F5344CB8AC3E}">
        <p14:creationId xmlns:p14="http://schemas.microsoft.com/office/powerpoint/2010/main" val="31440974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120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2022-05-04</a:t>
            </a:r>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803369196"/>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20727069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4080173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588039014"/>
                  </a:ext>
                </a:extLst>
              </a:tr>
            </a:tbl>
          </a:graphicData>
        </a:graphic>
      </p:graphicFrame>
    </p:spTree>
    <p:extLst>
      <p:ext uri="{BB962C8B-B14F-4D97-AF65-F5344CB8AC3E}">
        <p14:creationId xmlns:p14="http://schemas.microsoft.com/office/powerpoint/2010/main" val="11506952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8140764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5350527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844651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4</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D4.2 announcement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11-22-672 CR SA1 CID 7211, 7212 and 7217 (Tianyu Wu) – follow up</a:t>
            </a:r>
          </a:p>
          <a:p>
            <a:pPr lvl="1" algn="just">
              <a:spcBef>
                <a:spcPct val="20000"/>
              </a:spcBef>
              <a:buFontTx/>
              <a:buChar char="•"/>
            </a:pPr>
            <a:r>
              <a:rPr lang="en-US" sz="1400" kern="1200" dirty="0">
                <a:solidFill>
                  <a:schemeClr val="dk1"/>
                </a:solidFill>
                <a:cs typeface="+mn-cs"/>
              </a:rPr>
              <a:t>11-22-671Proposed resolutions to miscellaneous CID 11az SAB#1 part 2 (Qi Wang) </a:t>
            </a:r>
          </a:p>
          <a:p>
            <a:pPr lvl="1" algn="just">
              <a:spcBef>
                <a:spcPct val="20000"/>
              </a:spcBef>
              <a:buFontTx/>
              <a:buChar char="•"/>
            </a:pPr>
            <a:r>
              <a:rPr lang="en-US" sz="1400" kern="1200" dirty="0">
                <a:solidFill>
                  <a:schemeClr val="dk1"/>
                </a:solidFill>
                <a:cs typeface="+mn-cs"/>
              </a:rPr>
              <a:t>CR as a group (7353 T, 7295 G) (Jonathan Segev) – as time permits</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742197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0516398"/>
              </p:ext>
            </p:extLst>
          </p:nvPr>
        </p:nvGraphicFramePr>
        <p:xfrm>
          <a:off x="914401" y="1260086"/>
          <a:ext cx="10460567" cy="12496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r>
                        <a:rPr lang="en-US" sz="1400" dirty="0"/>
                        <a:t>11-22-672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SA1 CID 7211, 7212 and 7217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2429880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9176360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6506629"/>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20727069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4080173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588039014"/>
                  </a:ext>
                </a:extLst>
              </a:tr>
            </a:tbl>
          </a:graphicData>
        </a:graphic>
      </p:graphicFrame>
    </p:spTree>
    <p:extLst>
      <p:ext uri="{BB962C8B-B14F-4D97-AF65-F5344CB8AC3E}">
        <p14:creationId xmlns:p14="http://schemas.microsoft.com/office/powerpoint/2010/main" val="371618607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May	 	18</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For meeting occurring during the IEEE refer to WG agenda.</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7129230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13126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4296816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120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May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May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11-22-598 Some-SAB1-CR-v5 (Assaf Kasher) – 50min</a:t>
            </a:r>
          </a:p>
          <a:p>
            <a:pPr lvl="1" algn="just">
              <a:spcBef>
                <a:spcPct val="20000"/>
              </a:spcBef>
              <a:buFontTx/>
              <a:buChar char="•"/>
            </a:pPr>
            <a:r>
              <a:rPr lang="en-US" sz="1400" kern="1200" dirty="0">
                <a:solidFill>
                  <a:schemeClr val="dk1"/>
                </a:solidFill>
                <a:latin typeface="+mn-lt"/>
                <a:ea typeface="+mn-ea"/>
                <a:cs typeface="+mn-cs"/>
              </a:rPr>
              <a:t>11-22-0572 Comment-resolution-SA1 CID 7264 (Christian Berger) – 15min</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487992"/>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13</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11-22-572 Comment-resolution-SA1 CID 7264 (Christian Berger) – 10 min (ready to motion)</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45 min </a:t>
            </a:r>
          </a:p>
          <a:p>
            <a:pPr lvl="1" algn="just">
              <a:spcBef>
                <a:spcPct val="20000"/>
              </a:spcBef>
              <a:buFontTx/>
              <a:buChar char="•"/>
            </a:pPr>
            <a:r>
              <a:rPr lang="en-US" sz="1400" kern="1200" dirty="0">
                <a:solidFill>
                  <a:schemeClr val="dk1"/>
                </a:solidFill>
                <a:latin typeface="+mn-lt"/>
                <a:ea typeface="+mn-ea"/>
                <a:cs typeface="+mn-cs"/>
              </a:rPr>
              <a:t>11-22-624 Resolution to CIDs 7310, 7317 and 7322 (Ali Raissinia) – 20 min </a:t>
            </a:r>
          </a:p>
          <a:p>
            <a:pPr lvl="1" algn="just">
              <a:spcBef>
                <a:spcPct val="20000"/>
              </a:spcBef>
              <a:buFontTx/>
              <a:buChar char="•"/>
            </a:pPr>
            <a:r>
              <a:rPr lang="en-US" sz="1400" kern="1200" dirty="0">
                <a:solidFill>
                  <a:schemeClr val="dk1"/>
                </a:solidFill>
                <a:cs typeface="+mn-cs"/>
              </a:rPr>
              <a:t>11-22-637 Resolutions for 80 SA1 Editorial CIDs (Roy Want) – 15 min (as time permits)</a:t>
            </a:r>
            <a:endParaRPr lang="en-US" sz="140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49845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5518881"/>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11-22-572</a:t>
                      </a:r>
                      <a:endParaRPr lang="en-US" sz="1400" dirty="0"/>
                    </a:p>
                  </a:txBody>
                  <a:tcPr marT="45712" marB="45712"/>
                </a:tc>
                <a:tc>
                  <a:txBody>
                    <a:bodyPr/>
                    <a:lstStyle/>
                    <a:p>
                      <a:r>
                        <a:rPr lang="en-US" sz="1400" dirty="0"/>
                        <a:t>Christian Berger</a:t>
                      </a:r>
                    </a:p>
                  </a:txBody>
                  <a:tcPr marT="45712" marB="45712"/>
                </a:tc>
                <a:tc>
                  <a:txBody>
                    <a:bodyPr/>
                    <a:lstStyle/>
                    <a:p>
                      <a:r>
                        <a:rPr lang="en-US" sz="1400" kern="1200" dirty="0">
                          <a:solidFill>
                            <a:schemeClr val="dk1"/>
                          </a:solidFill>
                          <a:latin typeface="+mn-lt"/>
                          <a:ea typeface="+mn-ea"/>
                          <a:cs typeface="+mn-cs"/>
                        </a:rPr>
                        <a:t>Comment-resolution-SA1 CID 7264</a:t>
                      </a:r>
                      <a:endParaRPr lang="en-US" sz="1400" b="1" dirty="0"/>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11-22-624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to CIDs 7310, 7317 and 7322</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140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4528494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25794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5346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231730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85186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898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a:t>
            </a:r>
            <a:r>
              <a:rPr lang="en-US" sz="1400" kern="1200" dirty="0">
                <a:solidFill>
                  <a:schemeClr val="dk1"/>
                </a:solidFill>
                <a:cs typeface="+mn-cs"/>
              </a:rPr>
              <a:t>15min (for completion)</a:t>
            </a:r>
            <a:endParaRPr lang="en-US" sz="1400" kern="1200" dirty="0">
              <a:solidFill>
                <a:schemeClr val="dk1"/>
              </a:solidFill>
              <a:latin typeface="+mn-lt"/>
              <a:ea typeface="+mn-ea"/>
              <a:cs typeface="+mn-cs"/>
            </a:endParaRPr>
          </a:p>
          <a:p>
            <a:pPr lvl="1" algn="just">
              <a:spcBef>
                <a:spcPct val="20000"/>
              </a:spcBef>
              <a:buFontTx/>
              <a:buChar char="•"/>
            </a:pPr>
            <a:r>
              <a:rPr lang="en-US" sz="1400" kern="1200" dirty="0">
                <a:solidFill>
                  <a:schemeClr val="dk1"/>
                </a:solidFill>
                <a:cs typeface="+mn-cs"/>
              </a:rPr>
              <a:t>11-22-637 Resolutions for 80 SA1 Editorial CIDs (Roy Want) – 15 min (as time permits)</a:t>
            </a:r>
          </a:p>
          <a:p>
            <a:pPr lvl="1" algn="just">
              <a:spcBef>
                <a:spcPct val="20000"/>
              </a:spcBef>
              <a:buFontTx/>
              <a:buChar char="•"/>
            </a:pPr>
            <a:r>
              <a:rPr lang="en-US" sz="1400" kern="1200" dirty="0">
                <a:solidFill>
                  <a:schemeClr val="dk1"/>
                </a:solidFill>
                <a:latin typeface="+mn-lt"/>
                <a:ea typeface="+mn-ea"/>
                <a:cs typeface="+mn-cs"/>
              </a:rPr>
              <a:t>11-22-640 Resolutions for 12 SA1 Editorial CIDs (Roy Want) – for motion</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a:t>
            </a:r>
          </a:p>
          <a:p>
            <a:pPr lvl="1" algn="just">
              <a:spcBef>
                <a:spcPct val="20000"/>
              </a:spcBef>
              <a:buFontTx/>
              <a:buChar char="•"/>
            </a:pPr>
            <a:r>
              <a:rPr lang="en-US" sz="1400" kern="1200" dirty="0">
                <a:solidFill>
                  <a:schemeClr val="dk1"/>
                </a:solidFill>
                <a:latin typeface="+mn-lt"/>
                <a:ea typeface="+mn-ea"/>
                <a:cs typeface="+mn-cs"/>
              </a:rPr>
              <a:t>11-22-569 SA1 unassigned comments Group discussion (Jonathan Segev)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2300463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922434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26798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444834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6347812"/>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11-22-NNN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11-22-NNN</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to 7207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082485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3354572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5247440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1059216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27</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11-22-673 Resolution to 7207 (Roy Want) – 10min </a:t>
            </a:r>
          </a:p>
          <a:p>
            <a:pPr lvl="1" algn="just">
              <a:spcBef>
                <a:spcPct val="20000"/>
              </a:spcBef>
              <a:buFontTx/>
              <a:buChar char="•"/>
            </a:pPr>
            <a:r>
              <a:rPr lang="en-US" sz="1400" kern="1200" dirty="0">
                <a:solidFill>
                  <a:schemeClr val="dk1"/>
                </a:solidFill>
                <a:latin typeface="+mn-lt"/>
                <a:ea typeface="+mn-ea"/>
                <a:cs typeface="+mn-cs"/>
              </a:rPr>
              <a:t>11-22-672 CR SA1 CID 7211, 7212 and 7217 (Tianyu Wu) – as needed </a:t>
            </a:r>
          </a:p>
          <a:p>
            <a:pPr lvl="1" algn="just">
              <a:spcBef>
                <a:spcPct val="20000"/>
              </a:spcBef>
              <a:buFontTx/>
              <a:buChar char="•"/>
            </a:pPr>
            <a:r>
              <a:rPr lang="en-US" sz="1400" kern="1200" dirty="0">
                <a:solidFill>
                  <a:schemeClr val="dk1"/>
                </a:solidFill>
                <a:cs typeface="+mn-cs"/>
              </a:rPr>
              <a:t>CR as a group (7353 T, 7295 G) (Jonathan Segev) – as time permits</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 – 15min</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661051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2022</a:t>
            </a:r>
            <a:endParaRPr lang="en-GB" dirty="0"/>
          </a:p>
        </p:txBody>
      </p:sp>
      <p:graphicFrame>
        <p:nvGraphicFramePr>
          <p:cNvPr id="7" name="Content Placeholder 6"/>
          <p:cNvGraphicFramePr>
            <a:graphicFrameLocks noGrp="1"/>
          </p:cNvGraphicFramePr>
          <p:nvPr>
            <p:ph idx="1"/>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11-22-671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5"/>
                  </a:ext>
                </a:extLst>
              </a:tr>
              <a:tr h="0">
                <a:tc>
                  <a:txBody>
                    <a:bodyPr/>
                    <a:lstStyle/>
                    <a:p>
                      <a:r>
                        <a:rPr lang="en-US" sz="1400" kern="1200" dirty="0">
                          <a:solidFill>
                            <a:schemeClr val="dk1"/>
                          </a:solidFill>
                          <a:latin typeface="+mn-lt"/>
                          <a:ea typeface="+mn-ea"/>
                          <a:cs typeface="+mn-cs"/>
                        </a:rPr>
                        <a:t>11-22-673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Resolution to 7207</a:t>
                      </a:r>
                    </a:p>
                  </a:txBody>
                  <a:tcPr marT="45712" marB="45712"/>
                </a:tc>
                <a:tc>
                  <a:txBody>
                    <a:bodyPr/>
                    <a:lstStyle/>
                    <a:p>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11-22-672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Tianyu Wu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SA1 CID 7211, 7212 and 7217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953797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01011987"/>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117517</TotalTime>
  <Words>9124</Words>
  <Application>Microsoft Office PowerPoint</Application>
  <PresentationFormat>Widescreen</PresentationFormat>
  <Paragraphs>1568</Paragraphs>
  <Slides>120</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8"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April 13th CRC Telecon</vt:lpstr>
      <vt:lpstr>Submission List for the Apr. 13th meeting</vt:lpstr>
      <vt:lpstr>Review Submissions</vt:lpstr>
      <vt:lpstr>Submission pipeline</vt:lpstr>
      <vt:lpstr>Scheduled TGaz CRC telecons</vt:lpstr>
      <vt:lpstr>PowerPoint Presentation</vt:lpstr>
      <vt:lpstr>PowerPoint Presentation</vt:lpstr>
      <vt:lpstr>April 20th CRC Telecon</vt:lpstr>
      <vt:lpstr>Submission List for the Apr. 20th meeting</vt:lpstr>
      <vt:lpstr>Review Submissions</vt:lpstr>
      <vt:lpstr>Submission pipeline</vt:lpstr>
      <vt:lpstr>Scheduled TGaz CRC telecons</vt:lpstr>
      <vt:lpstr>PowerPoint Presentation</vt:lpstr>
      <vt:lpstr>PowerPoint Presentation</vt:lpstr>
      <vt:lpstr>April 27th CRC Telecon</vt:lpstr>
      <vt:lpstr>Submission List for the Apr. 26th meeting</vt:lpstr>
      <vt:lpstr>Review Submissions</vt:lpstr>
      <vt:lpstr>Submission pipeline</vt:lpstr>
      <vt:lpstr>Scheduled TGaz CRC telecons</vt:lpstr>
      <vt:lpstr>PowerPoint Presentation</vt:lpstr>
      <vt:lpstr>PowerPoint Presentation</vt:lpstr>
      <vt:lpstr>May 4th CRC Telecon</vt:lpstr>
      <vt:lpstr>Submission List for the Apr. 26th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713</cp:revision>
  <cp:lastPrinted>1601-01-01T00:00:00Z</cp:lastPrinted>
  <dcterms:created xsi:type="dcterms:W3CDTF">2018-08-06T10:28:59Z</dcterms:created>
  <dcterms:modified xsi:type="dcterms:W3CDTF">2022-05-04T14:57:47Z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