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257" r:id="rId3"/>
    <p:sldId id="258" r:id="rId4"/>
    <p:sldId id="259" r:id="rId5"/>
    <p:sldId id="261" r:id="rId6"/>
    <p:sldId id="2366" r:id="rId7"/>
    <p:sldId id="369" r:id="rId8"/>
    <p:sldId id="370" r:id="rId9"/>
    <p:sldId id="371" r:id="rId10"/>
    <p:sldId id="372" r:id="rId11"/>
    <p:sldId id="262" r:id="rId12"/>
    <p:sldId id="289" r:id="rId13"/>
    <p:sldId id="266" r:id="rId14"/>
    <p:sldId id="290" r:id="rId15"/>
    <p:sldId id="283" r:id="rId16"/>
    <p:sldId id="288" r:id="rId17"/>
    <p:sldId id="296" r:id="rId18"/>
    <p:sldId id="2367" r:id="rId19"/>
    <p:sldId id="2368" r:id="rId20"/>
    <p:sldId id="2370" r:id="rId21"/>
    <p:sldId id="2369" r:id="rId22"/>
    <p:sldId id="293" r:id="rId23"/>
    <p:sldId id="267" r:id="rId2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DBDB"/>
          </a:solidFill>
        </a:fill>
      </a:tcStyle>
    </a:wholeTbl>
    <a:band2H>
      <a:tcTxStyle/>
      <a:tcStyle>
        <a:tcBdr/>
        <a:fill>
          <a:solidFill>
            <a:srgbClr val="EEEEEE"/>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CCE6"/>
          </a:solidFill>
        </a:fill>
      </a:tcStyle>
    </a:wholeTbl>
    <a:band2H>
      <a:tcTxStyle/>
      <a:tcStyle>
        <a:tcBdr/>
        <a:fill>
          <a:solidFill>
            <a:srgbClr val="E7E7F3"/>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p:restoredTop sz="96786"/>
  </p:normalViewPr>
  <p:slideViewPr>
    <p:cSldViewPr snapToGrid="0" snapToObjects="1">
      <p:cViewPr varScale="1">
        <p:scale>
          <a:sx n="128" d="100"/>
          <a:sy n="128" d="100"/>
        </p:scale>
        <p:origin x="167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6989D4-A794-CB4D-9E98-866524B64B1F}"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lang="en-US"/>
        </a:p>
      </dgm:t>
    </dgm:pt>
    <dgm:pt modelId="{353C6CAD-6C50-FB4D-8CBA-B53530EDC72D}">
      <dgm:prSet custT="1"/>
      <dgm:spPr/>
      <dgm:t>
        <a:bodyPr/>
        <a:lstStyle/>
        <a:p>
          <a:r>
            <a:rPr lang="en-US" sz="1400" b="0" i="0" baseline="0"/>
            <a:t>Continuing call for submissions</a:t>
          </a:r>
          <a:endParaRPr lang="en-US" sz="1400"/>
        </a:p>
      </dgm:t>
    </dgm:pt>
    <dgm:pt modelId="{AAA5A74E-615D-9040-A6A5-6B26011562D9}" type="parTrans" cxnId="{DC1C3E1F-C8ED-0141-B710-BC513121D8C0}">
      <dgm:prSet/>
      <dgm:spPr/>
      <dgm:t>
        <a:bodyPr/>
        <a:lstStyle/>
        <a:p>
          <a:endParaRPr lang="en-US" sz="2400"/>
        </a:p>
      </dgm:t>
    </dgm:pt>
    <dgm:pt modelId="{A0B7DBDB-ABB2-1740-8CC7-2C23D838F457}" type="sibTrans" cxnId="{DC1C3E1F-C8ED-0141-B710-BC513121D8C0}">
      <dgm:prSet/>
      <dgm:spPr/>
      <dgm:t>
        <a:bodyPr/>
        <a:lstStyle/>
        <a:p>
          <a:endParaRPr lang="en-US" sz="2400"/>
        </a:p>
      </dgm:t>
    </dgm:pt>
    <dgm:pt modelId="{E7BFD4AA-043C-264A-B80E-A24667728F54}">
      <dgm:prSet custT="1"/>
      <dgm:spPr/>
      <dgm:t>
        <a:bodyPr/>
        <a:lstStyle/>
        <a:p>
          <a:r>
            <a:rPr lang="en-US" sz="1400" b="0" i="0" baseline="0"/>
            <a:t>Submissions can include use cases and/or issue identification</a:t>
          </a:r>
          <a:endParaRPr lang="en-US" sz="1400"/>
        </a:p>
      </dgm:t>
    </dgm:pt>
    <dgm:pt modelId="{EFD2D3CA-47C8-404C-9969-DB7AB3A557D7}" type="parTrans" cxnId="{6E145990-FD89-D84D-8D0A-A352DF23A991}">
      <dgm:prSet/>
      <dgm:spPr/>
      <dgm:t>
        <a:bodyPr/>
        <a:lstStyle/>
        <a:p>
          <a:endParaRPr lang="en-US" sz="2400"/>
        </a:p>
      </dgm:t>
    </dgm:pt>
    <dgm:pt modelId="{5AB03FA5-AA5B-EB4D-B070-827495A8927B}" type="sibTrans" cxnId="{6E145990-FD89-D84D-8D0A-A352DF23A991}">
      <dgm:prSet/>
      <dgm:spPr/>
      <dgm:t>
        <a:bodyPr/>
        <a:lstStyle/>
        <a:p>
          <a:endParaRPr lang="en-US" sz="2400"/>
        </a:p>
      </dgm:t>
    </dgm:pt>
    <dgm:pt modelId="{0496C4A9-7960-EF4D-AD4E-E718D487D0F4}">
      <dgm:prSet custT="1"/>
      <dgm:spPr/>
      <dgm:t>
        <a:bodyPr/>
        <a:lstStyle/>
        <a:p>
          <a:r>
            <a:rPr lang="en-US" sz="1400" b="0" i="0" baseline="0" dirty="0"/>
            <a:t>Develop a Use Case/Requirement Document based on submissions</a:t>
          </a:r>
          <a:endParaRPr lang="en-US" sz="1400" dirty="0"/>
        </a:p>
      </dgm:t>
    </dgm:pt>
    <dgm:pt modelId="{7C04BB35-2145-F744-8E2C-F85B7EC4F37E}" type="parTrans" cxnId="{0367A0CB-81D5-E643-9E9A-B09722E609F4}">
      <dgm:prSet/>
      <dgm:spPr/>
      <dgm:t>
        <a:bodyPr/>
        <a:lstStyle/>
        <a:p>
          <a:endParaRPr lang="en-US" sz="2400"/>
        </a:p>
      </dgm:t>
    </dgm:pt>
    <dgm:pt modelId="{E34A5937-51EC-8D43-BB77-DAB59D9E385E}" type="sibTrans" cxnId="{0367A0CB-81D5-E643-9E9A-B09722E609F4}">
      <dgm:prSet/>
      <dgm:spPr/>
      <dgm:t>
        <a:bodyPr/>
        <a:lstStyle/>
        <a:p>
          <a:endParaRPr lang="en-US" sz="2400"/>
        </a:p>
      </dgm:t>
    </dgm:pt>
    <dgm:pt modelId="{318196FD-5F5B-1245-92F4-C8A8109CD68F}">
      <dgm:prSet custT="1"/>
      <dgm:spPr/>
      <dgm:t>
        <a:bodyPr/>
        <a:lstStyle/>
        <a:p>
          <a:r>
            <a:rPr lang="en-US" sz="1400" b="0" i="0" baseline="0" dirty="0"/>
            <a:t>Develop a Draft based on approved features</a:t>
          </a:r>
          <a:endParaRPr lang="en-US" sz="1400" dirty="0"/>
        </a:p>
      </dgm:t>
    </dgm:pt>
    <dgm:pt modelId="{3B585E92-C420-BD4A-A1BA-9021B0E0DB04}" type="parTrans" cxnId="{45FC3BAA-E28B-D44D-BD6D-AA5C9DDD674F}">
      <dgm:prSet/>
      <dgm:spPr/>
      <dgm:t>
        <a:bodyPr/>
        <a:lstStyle/>
        <a:p>
          <a:endParaRPr lang="en-US" sz="2400"/>
        </a:p>
      </dgm:t>
    </dgm:pt>
    <dgm:pt modelId="{4358918B-0D36-1348-9C30-282ADFEDACDB}" type="sibTrans" cxnId="{45FC3BAA-E28B-D44D-BD6D-AA5C9DDD674F}">
      <dgm:prSet/>
      <dgm:spPr/>
      <dgm:t>
        <a:bodyPr/>
        <a:lstStyle/>
        <a:p>
          <a:endParaRPr lang="en-US" sz="2400"/>
        </a:p>
      </dgm:t>
    </dgm:pt>
    <dgm:pt modelId="{0216F240-17F0-5341-BC30-8C9742E9FB3C}" type="pres">
      <dgm:prSet presAssocID="{726989D4-A794-CB4D-9E98-866524B64B1F}" presName="outerComposite" presStyleCnt="0">
        <dgm:presLayoutVars>
          <dgm:chMax val="5"/>
          <dgm:dir/>
          <dgm:resizeHandles val="exact"/>
        </dgm:presLayoutVars>
      </dgm:prSet>
      <dgm:spPr/>
    </dgm:pt>
    <dgm:pt modelId="{2FAC7406-2047-C748-B4F5-102AE31D35BF}" type="pres">
      <dgm:prSet presAssocID="{726989D4-A794-CB4D-9E98-866524B64B1F}" presName="dummyMaxCanvas" presStyleCnt="0">
        <dgm:presLayoutVars/>
      </dgm:prSet>
      <dgm:spPr/>
    </dgm:pt>
    <dgm:pt modelId="{F7C29724-39E6-8C46-AE35-56493A71B618}" type="pres">
      <dgm:prSet presAssocID="{726989D4-A794-CB4D-9E98-866524B64B1F}" presName="ThreeNodes_1" presStyleLbl="node1" presStyleIdx="0" presStyleCnt="3">
        <dgm:presLayoutVars>
          <dgm:bulletEnabled val="1"/>
        </dgm:presLayoutVars>
      </dgm:prSet>
      <dgm:spPr/>
    </dgm:pt>
    <dgm:pt modelId="{7064C985-DF20-5245-844B-7AE3D022FAD3}" type="pres">
      <dgm:prSet presAssocID="{726989D4-A794-CB4D-9E98-866524B64B1F}" presName="ThreeNodes_2" presStyleLbl="node1" presStyleIdx="1" presStyleCnt="3">
        <dgm:presLayoutVars>
          <dgm:bulletEnabled val="1"/>
        </dgm:presLayoutVars>
      </dgm:prSet>
      <dgm:spPr/>
    </dgm:pt>
    <dgm:pt modelId="{3EAB7F97-7588-C94B-9C7B-EB77FE124974}" type="pres">
      <dgm:prSet presAssocID="{726989D4-A794-CB4D-9E98-866524B64B1F}" presName="ThreeNodes_3" presStyleLbl="node1" presStyleIdx="2" presStyleCnt="3">
        <dgm:presLayoutVars>
          <dgm:bulletEnabled val="1"/>
        </dgm:presLayoutVars>
      </dgm:prSet>
      <dgm:spPr/>
    </dgm:pt>
    <dgm:pt modelId="{DB9FE80C-61B6-9E42-952D-DDA131F441A6}" type="pres">
      <dgm:prSet presAssocID="{726989D4-A794-CB4D-9E98-866524B64B1F}" presName="ThreeConn_1-2" presStyleLbl="fgAccFollowNode1" presStyleIdx="0" presStyleCnt="2">
        <dgm:presLayoutVars>
          <dgm:bulletEnabled val="1"/>
        </dgm:presLayoutVars>
      </dgm:prSet>
      <dgm:spPr/>
    </dgm:pt>
    <dgm:pt modelId="{66938D0C-9A21-1F4A-A60A-8FE90FD4AF1D}" type="pres">
      <dgm:prSet presAssocID="{726989D4-A794-CB4D-9E98-866524B64B1F}" presName="ThreeConn_2-3" presStyleLbl="fgAccFollowNode1" presStyleIdx="1" presStyleCnt="2">
        <dgm:presLayoutVars>
          <dgm:bulletEnabled val="1"/>
        </dgm:presLayoutVars>
      </dgm:prSet>
      <dgm:spPr/>
    </dgm:pt>
    <dgm:pt modelId="{5CC82DD7-5E76-5F4E-BF06-FB964595A814}" type="pres">
      <dgm:prSet presAssocID="{726989D4-A794-CB4D-9E98-866524B64B1F}" presName="ThreeNodes_1_text" presStyleLbl="node1" presStyleIdx="2" presStyleCnt="3">
        <dgm:presLayoutVars>
          <dgm:bulletEnabled val="1"/>
        </dgm:presLayoutVars>
      </dgm:prSet>
      <dgm:spPr/>
    </dgm:pt>
    <dgm:pt modelId="{47309AD8-BF8F-A142-A632-2093592EA59E}" type="pres">
      <dgm:prSet presAssocID="{726989D4-A794-CB4D-9E98-866524B64B1F}" presName="ThreeNodes_2_text" presStyleLbl="node1" presStyleIdx="2" presStyleCnt="3">
        <dgm:presLayoutVars>
          <dgm:bulletEnabled val="1"/>
        </dgm:presLayoutVars>
      </dgm:prSet>
      <dgm:spPr/>
    </dgm:pt>
    <dgm:pt modelId="{629FED43-BA04-C042-8A22-221F71C641E7}" type="pres">
      <dgm:prSet presAssocID="{726989D4-A794-CB4D-9E98-866524B64B1F}" presName="ThreeNodes_3_text" presStyleLbl="node1" presStyleIdx="2" presStyleCnt="3">
        <dgm:presLayoutVars>
          <dgm:bulletEnabled val="1"/>
        </dgm:presLayoutVars>
      </dgm:prSet>
      <dgm:spPr/>
    </dgm:pt>
  </dgm:ptLst>
  <dgm:cxnLst>
    <dgm:cxn modelId="{B397E31D-62F6-544F-A75A-EC170A20E451}" type="presOf" srcId="{318196FD-5F5B-1245-92F4-C8A8109CD68F}" destId="{3EAB7F97-7588-C94B-9C7B-EB77FE124974}" srcOrd="0" destOrd="0" presId="urn:microsoft.com/office/officeart/2005/8/layout/vProcess5"/>
    <dgm:cxn modelId="{DC1C3E1F-C8ED-0141-B710-BC513121D8C0}" srcId="{726989D4-A794-CB4D-9E98-866524B64B1F}" destId="{353C6CAD-6C50-FB4D-8CBA-B53530EDC72D}" srcOrd="0" destOrd="0" parTransId="{AAA5A74E-615D-9040-A6A5-6B26011562D9}" sibTransId="{A0B7DBDB-ABB2-1740-8CC7-2C23D838F457}"/>
    <dgm:cxn modelId="{76CDAA4C-387F-864E-825A-678E918E7005}" type="presOf" srcId="{E7BFD4AA-043C-264A-B80E-A24667728F54}" destId="{5CC82DD7-5E76-5F4E-BF06-FB964595A814}" srcOrd="1" destOrd="1" presId="urn:microsoft.com/office/officeart/2005/8/layout/vProcess5"/>
    <dgm:cxn modelId="{CDFF3653-CDFB-7942-B78C-B86FA6B24EE2}" type="presOf" srcId="{0496C4A9-7960-EF4D-AD4E-E718D487D0F4}" destId="{47309AD8-BF8F-A142-A632-2093592EA59E}" srcOrd="1" destOrd="0" presId="urn:microsoft.com/office/officeart/2005/8/layout/vProcess5"/>
    <dgm:cxn modelId="{8A9D9555-7354-5547-B9B9-94E7F77BABCA}" type="presOf" srcId="{E7BFD4AA-043C-264A-B80E-A24667728F54}" destId="{F7C29724-39E6-8C46-AE35-56493A71B618}" srcOrd="0" destOrd="1" presId="urn:microsoft.com/office/officeart/2005/8/layout/vProcess5"/>
    <dgm:cxn modelId="{D0BFD967-5EE8-DE41-B187-15F7673F4117}" type="presOf" srcId="{E34A5937-51EC-8D43-BB77-DAB59D9E385E}" destId="{66938D0C-9A21-1F4A-A60A-8FE90FD4AF1D}" srcOrd="0" destOrd="0" presId="urn:microsoft.com/office/officeart/2005/8/layout/vProcess5"/>
    <dgm:cxn modelId="{6E145990-FD89-D84D-8D0A-A352DF23A991}" srcId="{353C6CAD-6C50-FB4D-8CBA-B53530EDC72D}" destId="{E7BFD4AA-043C-264A-B80E-A24667728F54}" srcOrd="0" destOrd="0" parTransId="{EFD2D3CA-47C8-404C-9969-DB7AB3A557D7}" sibTransId="{5AB03FA5-AA5B-EB4D-B070-827495A8927B}"/>
    <dgm:cxn modelId="{88604492-402C-A546-86BE-B5C2BE8FE9D8}" type="presOf" srcId="{0496C4A9-7960-EF4D-AD4E-E718D487D0F4}" destId="{7064C985-DF20-5245-844B-7AE3D022FAD3}" srcOrd="0" destOrd="0" presId="urn:microsoft.com/office/officeart/2005/8/layout/vProcess5"/>
    <dgm:cxn modelId="{B23C6C9E-DF72-F544-BB81-9099D359604D}" type="presOf" srcId="{318196FD-5F5B-1245-92F4-C8A8109CD68F}" destId="{629FED43-BA04-C042-8A22-221F71C641E7}" srcOrd="1" destOrd="0" presId="urn:microsoft.com/office/officeart/2005/8/layout/vProcess5"/>
    <dgm:cxn modelId="{45FC3BAA-E28B-D44D-BD6D-AA5C9DDD674F}" srcId="{726989D4-A794-CB4D-9E98-866524B64B1F}" destId="{318196FD-5F5B-1245-92F4-C8A8109CD68F}" srcOrd="2" destOrd="0" parTransId="{3B585E92-C420-BD4A-A1BA-9021B0E0DB04}" sibTransId="{4358918B-0D36-1348-9C30-282ADFEDACDB}"/>
    <dgm:cxn modelId="{7E890DAC-8376-594C-8E71-EE5E78B12267}" type="presOf" srcId="{726989D4-A794-CB4D-9E98-866524B64B1F}" destId="{0216F240-17F0-5341-BC30-8C9742E9FB3C}" srcOrd="0" destOrd="0" presId="urn:microsoft.com/office/officeart/2005/8/layout/vProcess5"/>
    <dgm:cxn modelId="{B0C49FAD-3A14-CC45-80A9-53D0CF84A999}" type="presOf" srcId="{353C6CAD-6C50-FB4D-8CBA-B53530EDC72D}" destId="{5CC82DD7-5E76-5F4E-BF06-FB964595A814}" srcOrd="1" destOrd="0" presId="urn:microsoft.com/office/officeart/2005/8/layout/vProcess5"/>
    <dgm:cxn modelId="{52F07CC2-5284-024F-94ED-2DA653ECFCA4}" type="presOf" srcId="{353C6CAD-6C50-FB4D-8CBA-B53530EDC72D}" destId="{F7C29724-39E6-8C46-AE35-56493A71B618}" srcOrd="0" destOrd="0" presId="urn:microsoft.com/office/officeart/2005/8/layout/vProcess5"/>
    <dgm:cxn modelId="{F20649C8-2094-7241-A2A2-DE5FF2DE315E}" type="presOf" srcId="{A0B7DBDB-ABB2-1740-8CC7-2C23D838F457}" destId="{DB9FE80C-61B6-9E42-952D-DDA131F441A6}" srcOrd="0" destOrd="0" presId="urn:microsoft.com/office/officeart/2005/8/layout/vProcess5"/>
    <dgm:cxn modelId="{0367A0CB-81D5-E643-9E9A-B09722E609F4}" srcId="{726989D4-A794-CB4D-9E98-866524B64B1F}" destId="{0496C4A9-7960-EF4D-AD4E-E718D487D0F4}" srcOrd="1" destOrd="0" parTransId="{7C04BB35-2145-F744-8E2C-F85B7EC4F37E}" sibTransId="{E34A5937-51EC-8D43-BB77-DAB59D9E385E}"/>
    <dgm:cxn modelId="{EB9505C2-491B-A040-BBC0-5C9690925A8F}" type="presParOf" srcId="{0216F240-17F0-5341-BC30-8C9742E9FB3C}" destId="{2FAC7406-2047-C748-B4F5-102AE31D35BF}" srcOrd="0" destOrd="0" presId="urn:microsoft.com/office/officeart/2005/8/layout/vProcess5"/>
    <dgm:cxn modelId="{41E798CF-F0A4-3A4F-A642-9C70149A0E6B}" type="presParOf" srcId="{0216F240-17F0-5341-BC30-8C9742E9FB3C}" destId="{F7C29724-39E6-8C46-AE35-56493A71B618}" srcOrd="1" destOrd="0" presId="urn:microsoft.com/office/officeart/2005/8/layout/vProcess5"/>
    <dgm:cxn modelId="{DE6D8A10-2B47-1C48-927D-9B6468BF07EC}" type="presParOf" srcId="{0216F240-17F0-5341-BC30-8C9742E9FB3C}" destId="{7064C985-DF20-5245-844B-7AE3D022FAD3}" srcOrd="2" destOrd="0" presId="urn:microsoft.com/office/officeart/2005/8/layout/vProcess5"/>
    <dgm:cxn modelId="{2A653B86-BB2E-EC4F-BA4C-61135A1ABDFA}" type="presParOf" srcId="{0216F240-17F0-5341-BC30-8C9742E9FB3C}" destId="{3EAB7F97-7588-C94B-9C7B-EB77FE124974}" srcOrd="3" destOrd="0" presId="urn:microsoft.com/office/officeart/2005/8/layout/vProcess5"/>
    <dgm:cxn modelId="{B90FA750-B188-E04D-AD8B-1BF40DFFF816}" type="presParOf" srcId="{0216F240-17F0-5341-BC30-8C9742E9FB3C}" destId="{DB9FE80C-61B6-9E42-952D-DDA131F441A6}" srcOrd="4" destOrd="0" presId="urn:microsoft.com/office/officeart/2005/8/layout/vProcess5"/>
    <dgm:cxn modelId="{1B942D09-8E07-1844-8A99-BB9B176B1022}" type="presParOf" srcId="{0216F240-17F0-5341-BC30-8C9742E9FB3C}" destId="{66938D0C-9A21-1F4A-A60A-8FE90FD4AF1D}" srcOrd="5" destOrd="0" presId="urn:microsoft.com/office/officeart/2005/8/layout/vProcess5"/>
    <dgm:cxn modelId="{9DCF25DA-101D-0B4A-91F4-5657A7BBBCF1}" type="presParOf" srcId="{0216F240-17F0-5341-BC30-8C9742E9FB3C}" destId="{5CC82DD7-5E76-5F4E-BF06-FB964595A814}" srcOrd="6" destOrd="0" presId="urn:microsoft.com/office/officeart/2005/8/layout/vProcess5"/>
    <dgm:cxn modelId="{1837872C-9A0A-4E4C-81EA-2AABC2461471}" type="presParOf" srcId="{0216F240-17F0-5341-BC30-8C9742E9FB3C}" destId="{47309AD8-BF8F-A142-A632-2093592EA59E}" srcOrd="7" destOrd="0" presId="urn:microsoft.com/office/officeart/2005/8/layout/vProcess5"/>
    <dgm:cxn modelId="{1DE9180C-B516-604D-B835-D38EE60AA74C}" type="presParOf" srcId="{0216F240-17F0-5341-BC30-8C9742E9FB3C}" destId="{629FED43-BA04-C042-8A22-221F71C641E7}"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C29724-39E6-8C46-AE35-56493A71B618}">
      <dsp:nvSpPr>
        <dsp:cNvPr id="0" name=""/>
        <dsp:cNvSpPr/>
      </dsp:nvSpPr>
      <dsp:spPr>
        <a:xfrm>
          <a:off x="0" y="0"/>
          <a:ext cx="6605928" cy="123422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i="0" kern="1200" baseline="0"/>
            <a:t>Continuing call for submissions</a:t>
          </a:r>
          <a:endParaRPr lang="en-US" sz="1400" kern="1200"/>
        </a:p>
        <a:p>
          <a:pPr marL="114300" lvl="1" indent="-114300" algn="l" defTabSz="622300">
            <a:lnSpc>
              <a:spcPct val="90000"/>
            </a:lnSpc>
            <a:spcBef>
              <a:spcPct val="0"/>
            </a:spcBef>
            <a:spcAft>
              <a:spcPct val="15000"/>
            </a:spcAft>
            <a:buChar char="•"/>
          </a:pPr>
          <a:r>
            <a:rPr lang="en-US" sz="1400" b="0" i="0" kern="1200" baseline="0"/>
            <a:t>Submissions can include use cases and/or issue identification</a:t>
          </a:r>
          <a:endParaRPr lang="en-US" sz="1400" kern="1200"/>
        </a:p>
      </dsp:txBody>
      <dsp:txXfrm>
        <a:off x="36149" y="36149"/>
        <a:ext cx="5274104" cy="1161926"/>
      </dsp:txXfrm>
    </dsp:sp>
    <dsp:sp modelId="{7064C985-DF20-5245-844B-7AE3D022FAD3}">
      <dsp:nvSpPr>
        <dsp:cNvPr id="0" name=""/>
        <dsp:cNvSpPr/>
      </dsp:nvSpPr>
      <dsp:spPr>
        <a:xfrm>
          <a:off x="582875" y="1439928"/>
          <a:ext cx="6605928" cy="123422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i="0" kern="1200" baseline="0" dirty="0"/>
            <a:t>Develop a Use Case/Requirement Document based on submissions</a:t>
          </a:r>
          <a:endParaRPr lang="en-US" sz="1400" kern="1200" dirty="0"/>
        </a:p>
      </dsp:txBody>
      <dsp:txXfrm>
        <a:off x="619024" y="1476077"/>
        <a:ext cx="5148508" cy="1161926"/>
      </dsp:txXfrm>
    </dsp:sp>
    <dsp:sp modelId="{3EAB7F97-7588-C94B-9C7B-EB77FE124974}">
      <dsp:nvSpPr>
        <dsp:cNvPr id="0" name=""/>
        <dsp:cNvSpPr/>
      </dsp:nvSpPr>
      <dsp:spPr>
        <a:xfrm>
          <a:off x="1165751" y="2879856"/>
          <a:ext cx="6605928" cy="1234224"/>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i="0" kern="1200" baseline="0" dirty="0"/>
            <a:t>Develop a Draft based on approved features</a:t>
          </a:r>
          <a:endParaRPr lang="en-US" sz="1400" kern="1200" dirty="0"/>
        </a:p>
      </dsp:txBody>
      <dsp:txXfrm>
        <a:off x="1201900" y="2916005"/>
        <a:ext cx="5148508" cy="1161926"/>
      </dsp:txXfrm>
    </dsp:sp>
    <dsp:sp modelId="{DB9FE80C-61B6-9E42-952D-DDA131F441A6}">
      <dsp:nvSpPr>
        <dsp:cNvPr id="0" name=""/>
        <dsp:cNvSpPr/>
      </dsp:nvSpPr>
      <dsp:spPr>
        <a:xfrm>
          <a:off x="5803682" y="935953"/>
          <a:ext cx="802245" cy="802245"/>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984187" y="935953"/>
        <a:ext cx="441235" cy="603689"/>
      </dsp:txXfrm>
    </dsp:sp>
    <dsp:sp modelId="{66938D0C-9A21-1F4A-A60A-8FE90FD4AF1D}">
      <dsp:nvSpPr>
        <dsp:cNvPr id="0" name=""/>
        <dsp:cNvSpPr/>
      </dsp:nvSpPr>
      <dsp:spPr>
        <a:xfrm>
          <a:off x="6386558" y="2367653"/>
          <a:ext cx="802245" cy="802245"/>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567063" y="2367653"/>
        <a:ext cx="441235" cy="60368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Shape 50"/>
          <p:cNvSpPr>
            <a:spLocks noGrp="1" noRot="1" noChangeAspect="1"/>
          </p:cNvSpPr>
          <p:nvPr>
            <p:ph type="sldImg"/>
          </p:nvPr>
        </p:nvSpPr>
        <p:spPr>
          <a:xfrm>
            <a:off x="1143000" y="685800"/>
            <a:ext cx="4572000" cy="3429000"/>
          </a:xfrm>
          <a:prstGeom prst="rect">
            <a:avLst/>
          </a:prstGeom>
        </p:spPr>
        <p:txBody>
          <a:bodyPr/>
          <a:lstStyle/>
          <a:p>
            <a:endParaRPr/>
          </a:p>
        </p:txBody>
      </p:sp>
      <p:sp>
        <p:nvSpPr>
          <p:cNvPr id="51" name="Shape 5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Helvetica Neue"/>
      </a:defRPr>
    </a:lvl1pPr>
    <a:lvl2pPr indent="228600" latinLnBrk="0">
      <a:defRPr sz="1200">
        <a:latin typeface="+mj-lt"/>
        <a:ea typeface="+mj-ea"/>
        <a:cs typeface="+mj-cs"/>
        <a:sym typeface="Helvetica Neue"/>
      </a:defRPr>
    </a:lvl2pPr>
    <a:lvl3pPr indent="457200" latinLnBrk="0">
      <a:defRPr sz="1200">
        <a:latin typeface="+mj-lt"/>
        <a:ea typeface="+mj-ea"/>
        <a:cs typeface="+mj-cs"/>
        <a:sym typeface="Helvetica Neue"/>
      </a:defRPr>
    </a:lvl3pPr>
    <a:lvl4pPr indent="685800" latinLnBrk="0">
      <a:defRPr sz="1200">
        <a:latin typeface="+mj-lt"/>
        <a:ea typeface="+mj-ea"/>
        <a:cs typeface="+mj-cs"/>
        <a:sym typeface="Helvetica Neue"/>
      </a:defRPr>
    </a:lvl4pPr>
    <a:lvl5pPr indent="914400" latinLnBrk="0">
      <a:defRPr sz="1200">
        <a:latin typeface="+mj-lt"/>
        <a:ea typeface="+mj-ea"/>
        <a:cs typeface="+mj-cs"/>
        <a:sym typeface="Helvetica Neue"/>
      </a:defRPr>
    </a:lvl5pPr>
    <a:lvl6pPr indent="1143000" latinLnBrk="0">
      <a:defRPr sz="1200">
        <a:latin typeface="+mj-lt"/>
        <a:ea typeface="+mj-ea"/>
        <a:cs typeface="+mj-cs"/>
        <a:sym typeface="Helvetica Neue"/>
      </a:defRPr>
    </a:lvl6pPr>
    <a:lvl7pPr indent="1371600" latinLnBrk="0">
      <a:defRPr sz="1200">
        <a:latin typeface="+mj-lt"/>
        <a:ea typeface="+mj-ea"/>
        <a:cs typeface="+mj-cs"/>
        <a:sym typeface="Helvetica Neue"/>
      </a:defRPr>
    </a:lvl7pPr>
    <a:lvl8pPr indent="1600200" latinLnBrk="0">
      <a:defRPr sz="1200">
        <a:latin typeface="+mj-lt"/>
        <a:ea typeface="+mj-ea"/>
        <a:cs typeface="+mj-cs"/>
        <a:sym typeface="Helvetica Neue"/>
      </a:defRPr>
    </a:lvl8pPr>
    <a:lvl9pPr indent="1828800" latinLnBrk="0">
      <a:defRPr sz="1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2838" y="703263"/>
            <a:ext cx="4632325"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802.11-18/0302r0</a:t>
            </a:r>
          </a:p>
        </p:txBody>
      </p:sp>
      <p:sp>
        <p:nvSpPr>
          <p:cNvPr id="5" name="Date Placeholder 4"/>
          <p:cNvSpPr>
            <a:spLocks noGrp="1"/>
          </p:cNvSpPr>
          <p:nvPr>
            <p:ph type="dt" idx="11"/>
          </p:nvPr>
        </p:nvSpPr>
        <p:spPr/>
        <p:txBody>
          <a:bodyPr/>
          <a:lstStyle/>
          <a:p>
            <a:pPr>
              <a:defRPr/>
            </a:pPr>
            <a:r>
              <a:rPr lang="en-US"/>
              <a:t>March 2018</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13</a:t>
            </a:fld>
            <a:endParaRPr lang="en-US"/>
          </a:p>
        </p:txBody>
      </p:sp>
    </p:spTree>
    <p:extLst>
      <p:ext uri="{BB962C8B-B14F-4D97-AF65-F5344CB8AC3E}">
        <p14:creationId xmlns:p14="http://schemas.microsoft.com/office/powerpoint/2010/main" val="108237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2838" y="703263"/>
            <a:ext cx="4632325"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802.11-18/0302r0</a:t>
            </a:r>
          </a:p>
        </p:txBody>
      </p:sp>
      <p:sp>
        <p:nvSpPr>
          <p:cNvPr id="5" name="Date Placeholder 4"/>
          <p:cNvSpPr>
            <a:spLocks noGrp="1"/>
          </p:cNvSpPr>
          <p:nvPr>
            <p:ph type="dt" idx="11"/>
          </p:nvPr>
        </p:nvSpPr>
        <p:spPr/>
        <p:txBody>
          <a:bodyPr/>
          <a:lstStyle/>
          <a:p>
            <a:pPr>
              <a:defRPr/>
            </a:pPr>
            <a:r>
              <a:rPr lang="en-US"/>
              <a:t>March 2018</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14</a:t>
            </a:fld>
            <a:endParaRPr lang="en-US"/>
          </a:p>
        </p:txBody>
      </p:sp>
    </p:spTree>
    <p:extLst>
      <p:ext uri="{BB962C8B-B14F-4D97-AF65-F5344CB8AC3E}">
        <p14:creationId xmlns:p14="http://schemas.microsoft.com/office/powerpoint/2010/main" val="791402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lank Slide">
    <p:spTree>
      <p:nvGrpSpPr>
        <p:cNvPr id="1" name=""/>
        <p:cNvGrpSpPr/>
        <p:nvPr/>
      </p:nvGrpSpPr>
      <p:grpSpPr>
        <a:xfrm>
          <a:off x="0" y="0"/>
          <a:ext cx="0" cy="0"/>
          <a:chOff x="0" y="0"/>
          <a:chExt cx="0" cy="0"/>
        </a:xfrm>
      </p:grpSpPr>
      <p:sp>
        <p:nvSpPr>
          <p:cNvPr id="17" name="Slide Number"/>
          <p:cNvSpPr txBox="1">
            <a:spLocks noGrp="1"/>
          </p:cNvSpPr>
          <p:nvPr>
            <p:ph type="sldNum" sz="quarter" idx="2"/>
          </p:nvPr>
        </p:nvSpPr>
        <p:spPr>
          <a:xfrm>
            <a:off x="6553200" y="6076950"/>
            <a:ext cx="266973"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24" name="Title Text"/>
          <p:cNvSpPr txBox="1">
            <a:spLocks noGrp="1"/>
          </p:cNvSpPr>
          <p:nvPr>
            <p:ph type="title"/>
          </p:nvPr>
        </p:nvSpPr>
        <p:spPr>
          <a:prstGeom prst="rect">
            <a:avLst/>
          </a:prstGeom>
        </p:spPr>
        <p:txBody>
          <a:bodyPr/>
          <a:lstStyle/>
          <a:p>
            <a:r>
              <a:t>Title Text</a:t>
            </a:r>
          </a:p>
        </p:txBody>
      </p:sp>
      <p:sp>
        <p:nvSpPr>
          <p:cNvPr id="25"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6" name="Slide Number"/>
          <p:cNvSpPr txBox="1">
            <a:spLocks noGrp="1"/>
          </p:cNvSpPr>
          <p:nvPr>
            <p:ph type="sldNum" sz="quarter" idx="2"/>
          </p:nvPr>
        </p:nvSpPr>
        <p:spPr>
          <a:xfrm>
            <a:off x="6553200" y="6076950"/>
            <a:ext cx="266973"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Content">
    <p:spTree>
      <p:nvGrpSpPr>
        <p:cNvPr id="1" name=""/>
        <p:cNvGrpSpPr/>
        <p:nvPr/>
      </p:nvGrpSpPr>
      <p:grpSpPr>
        <a:xfrm>
          <a:off x="0" y="0"/>
          <a:ext cx="0" cy="0"/>
          <a:chOff x="0" y="0"/>
          <a:chExt cx="0" cy="0"/>
        </a:xfrm>
      </p:grpSpPr>
      <p:sp>
        <p:nvSpPr>
          <p:cNvPr id="33" name="Title Text"/>
          <p:cNvSpPr txBox="1">
            <a:spLocks noGrp="1"/>
          </p:cNvSpPr>
          <p:nvPr>
            <p:ph type="title"/>
          </p:nvPr>
        </p:nvSpPr>
        <p:spPr>
          <a:prstGeom prst="rect">
            <a:avLst/>
          </a:prstGeom>
        </p:spPr>
        <p:txBody>
          <a:bodyPr/>
          <a:lstStyle/>
          <a:p>
            <a:r>
              <a:t>Title Text</a:t>
            </a:r>
          </a:p>
        </p:txBody>
      </p:sp>
      <p:sp>
        <p:nvSpPr>
          <p:cNvPr id="34" name="Body Level One…"/>
          <p:cNvSpPr txBox="1">
            <a:spLocks noGrp="1"/>
          </p:cNvSpPr>
          <p:nvPr>
            <p:ph type="body" idx="1" hasCustomPrompt="1"/>
          </p:nvPr>
        </p:nvSpPr>
        <p:spPr>
          <a:prstGeom prst="rect">
            <a:avLst/>
          </a:prstGeom>
        </p:spPr>
        <p:txBody>
          <a:bodyPr anchor="t"/>
          <a:lstStyle>
            <a:lvl2pPr marL="274320" indent="-457200">
              <a:defRPr/>
            </a:lvl2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35" name="Slide Number"/>
          <p:cNvSpPr txBox="1">
            <a:spLocks noGrp="1"/>
          </p:cNvSpPr>
          <p:nvPr>
            <p:ph type="sldNum" sz="quarter" idx="2"/>
          </p:nvPr>
        </p:nvSpPr>
        <p:spPr>
          <a:xfrm>
            <a:off x="6553200" y="6076950"/>
            <a:ext cx="266973"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Content">
    <p:spTree>
      <p:nvGrpSpPr>
        <p:cNvPr id="1" name=""/>
        <p:cNvGrpSpPr/>
        <p:nvPr/>
      </p:nvGrpSpPr>
      <p:grpSpPr>
        <a:xfrm>
          <a:off x="0" y="0"/>
          <a:ext cx="0" cy="0"/>
          <a:chOff x="0" y="0"/>
          <a:chExt cx="0" cy="0"/>
        </a:xfrm>
      </p:grpSpPr>
      <p:sp>
        <p:nvSpPr>
          <p:cNvPr id="42" name="Title Text"/>
          <p:cNvSpPr txBox="1">
            <a:spLocks noGrp="1"/>
          </p:cNvSpPr>
          <p:nvPr>
            <p:ph type="title"/>
          </p:nvPr>
        </p:nvSpPr>
        <p:spPr>
          <a:prstGeom prst="rect">
            <a:avLst/>
          </a:prstGeom>
        </p:spPr>
        <p:txBody>
          <a:bodyPr/>
          <a:lstStyle>
            <a:lvl1pPr algn="l">
              <a:defRPr sz="1800" b="0" spc="0">
                <a:latin typeface="+mn-lt"/>
                <a:ea typeface="+mn-ea"/>
                <a:cs typeface="+mn-cs"/>
                <a:sym typeface="Helvetica"/>
              </a:defRPr>
            </a:lvl1pPr>
          </a:lstStyle>
          <a:p>
            <a:r>
              <a:t>Title Text</a:t>
            </a:r>
          </a:p>
        </p:txBody>
      </p:sp>
      <p:sp>
        <p:nvSpPr>
          <p:cNvPr id="4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4" name="Slide Number"/>
          <p:cNvSpPr txBox="1">
            <a:spLocks noGrp="1"/>
          </p:cNvSpPr>
          <p:nvPr>
            <p:ph type="sldNum" sz="quarter" idx="2"/>
          </p:nvPr>
        </p:nvSpPr>
        <p:spPr>
          <a:xfrm>
            <a:off x="6553200" y="6076950"/>
            <a:ext cx="266973"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a:xfrm>
            <a:off x="6553200" y="6079352"/>
            <a:ext cx="859210" cy="276999"/>
          </a:xfrm>
          <a:prstGeom prst="rect">
            <a:avLst/>
          </a:prstGeom>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5"/>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900">
                <a:solidFill>
                  <a:srgbClr val="000000"/>
                </a:solidFill>
                <a:cs typeface="Arial Unicode MS" charset="0"/>
              </a:defRPr>
            </a:lvl1pPr>
          </a:lstStyle>
          <a:p>
            <a:r>
              <a:rPr lang="en-GB"/>
              <a:t>Robert Stacey, Intel</a:t>
            </a:r>
            <a:endParaRPr lang="en-GB" dirty="0"/>
          </a:p>
        </p:txBody>
      </p:sp>
      <p:sp>
        <p:nvSpPr>
          <p:cNvPr id="12" name="Rectangle 3"/>
          <p:cNvSpPr>
            <a:spLocks noGrp="1" noChangeArrowheads="1"/>
          </p:cNvSpPr>
          <p:nvPr>
            <p:ph type="dt" idx="15"/>
          </p:nvPr>
        </p:nvSpPr>
        <p:spPr bwMode="auto">
          <a:xfrm>
            <a:off x="696913"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350" b="1">
                <a:solidFill>
                  <a:srgbClr val="000000"/>
                </a:solidFill>
                <a:cs typeface="Arial Unicode MS" charset="0"/>
              </a:defRPr>
            </a:lvl1pPr>
          </a:lstStyle>
          <a:p>
            <a:r>
              <a:rPr lang="en-US"/>
              <a:t>January 2021</a:t>
            </a:r>
            <a:endParaRPr lang="en-GB" dirty="0"/>
          </a:p>
        </p:txBody>
      </p:sp>
    </p:spTree>
    <p:extLst>
      <p:ext uri="{BB962C8B-B14F-4D97-AF65-F5344CB8AC3E}">
        <p14:creationId xmlns:p14="http://schemas.microsoft.com/office/powerpoint/2010/main" val="1185404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2170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txBox="1"/>
          <p:nvPr/>
        </p:nvSpPr>
        <p:spPr>
          <a:xfrm>
            <a:off x="521639" y="331761"/>
            <a:ext cx="941412"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nchor="b">
            <a:spAutoFit/>
          </a:bodyPr>
          <a:lstStyle>
            <a:lvl1pPr>
              <a:defRPr b="1" spc="-1">
                <a:latin typeface="Times New Roman"/>
                <a:ea typeface="Times New Roman"/>
                <a:cs typeface="Times New Roman"/>
                <a:sym typeface="Times New Roman"/>
              </a:defRPr>
            </a:lvl1pPr>
          </a:lstStyle>
          <a:p>
            <a:r>
              <a:rPr lang="en-US" dirty="0"/>
              <a:t>July </a:t>
            </a:r>
            <a:r>
              <a:rPr dirty="0"/>
              <a:t>202</a:t>
            </a:r>
            <a:r>
              <a:rPr lang="en-US" dirty="0"/>
              <a:t>1</a:t>
            </a:r>
            <a:endParaRPr dirty="0"/>
          </a:p>
        </p:txBody>
      </p:sp>
      <p:sp>
        <p:nvSpPr>
          <p:cNvPr id="3" name="Line 2"/>
          <p:cNvSpPr/>
          <p:nvPr/>
        </p:nvSpPr>
        <p:spPr>
          <a:xfrm>
            <a:off x="685440" y="609119"/>
            <a:ext cx="7772760" cy="362"/>
          </a:xfrm>
          <a:prstGeom prst="line">
            <a:avLst/>
          </a:prstGeom>
          <a:ln w="12600">
            <a:solidFill>
              <a:srgbClr val="000000"/>
            </a:solidFill>
          </a:ln>
        </p:spPr>
        <p:txBody>
          <a:bodyPr lIns="45718" tIns="45718" rIns="45718" bIns="45718"/>
          <a:lstStyle/>
          <a:p>
            <a:endParaRPr/>
          </a:p>
        </p:txBody>
      </p:sp>
      <p:sp>
        <p:nvSpPr>
          <p:cNvPr id="4" name="CustomShape 3"/>
          <p:cNvSpPr txBox="1"/>
          <p:nvPr/>
        </p:nvSpPr>
        <p:spPr>
          <a:xfrm>
            <a:off x="698399" y="6475319"/>
            <a:ext cx="485883" cy="1840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a:defRPr sz="1200" spc="-1">
                <a:latin typeface="Times New Roman"/>
                <a:ea typeface="Times New Roman"/>
                <a:cs typeface="Times New Roman"/>
                <a:sym typeface="Times New Roman"/>
              </a:defRPr>
            </a:lvl1pPr>
          </a:lstStyle>
          <a:p>
            <a:r>
              <a:t>Agenda</a:t>
            </a:r>
          </a:p>
        </p:txBody>
      </p:sp>
      <p:sp>
        <p:nvSpPr>
          <p:cNvPr id="5" name="CustomShape 4"/>
          <p:cNvSpPr txBox="1"/>
          <p:nvPr userDrawn="1"/>
        </p:nvSpPr>
        <p:spPr>
          <a:xfrm>
            <a:off x="5378795" y="304602"/>
            <a:ext cx="283064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nchor="b">
            <a:spAutoFit/>
          </a:bodyPr>
          <a:lstStyle/>
          <a:p>
            <a:pPr algn="r">
              <a:defRPr b="1" spc="-1">
                <a:latin typeface="Times New Roman"/>
                <a:ea typeface="Times New Roman"/>
                <a:cs typeface="Times New Roman"/>
                <a:sym typeface="Times New Roman"/>
              </a:defRPr>
            </a:pPr>
            <a:r>
              <a:rPr dirty="0"/>
              <a:t>doc.: IEEE 802.11-2</a:t>
            </a:r>
            <a:r>
              <a:rPr lang="en-US" dirty="0"/>
              <a:t>1</a:t>
            </a:r>
            <a:r>
              <a:rPr dirty="0"/>
              <a:t>/</a:t>
            </a:r>
            <a:r>
              <a:rPr lang="en-US" dirty="0"/>
              <a:t>0946r4</a:t>
            </a:r>
            <a:endParaRPr dirty="0"/>
          </a:p>
        </p:txBody>
      </p:sp>
      <p:sp>
        <p:nvSpPr>
          <p:cNvPr id="6" name="Line 5"/>
          <p:cNvSpPr/>
          <p:nvPr/>
        </p:nvSpPr>
        <p:spPr>
          <a:xfrm>
            <a:off x="685079" y="6476760"/>
            <a:ext cx="7849082" cy="2"/>
          </a:xfrm>
          <a:prstGeom prst="line">
            <a:avLst/>
          </a:prstGeom>
          <a:ln w="12600">
            <a:solidFill>
              <a:srgbClr val="000000"/>
            </a:solidFill>
          </a:ln>
        </p:spPr>
        <p:txBody>
          <a:bodyPr lIns="45718" tIns="45718" rIns="45718" bIns="45718"/>
          <a:lstStyle/>
          <a:p>
            <a:endParaRPr/>
          </a:p>
        </p:txBody>
      </p:sp>
      <p:sp>
        <p:nvSpPr>
          <p:cNvPr id="7" name="CustomShape 6"/>
          <p:cNvSpPr txBox="1"/>
          <p:nvPr/>
        </p:nvSpPr>
        <p:spPr>
          <a:xfrm>
            <a:off x="7174240" y="6475693"/>
            <a:ext cx="1187121" cy="1846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nchor="b">
            <a:spAutoFit/>
          </a:bodyPr>
          <a:lstStyle>
            <a:lvl1pPr algn="r">
              <a:defRPr sz="1200" spc="-1">
                <a:latin typeface="Times New Roman"/>
                <a:ea typeface="Times New Roman"/>
                <a:cs typeface="Times New Roman"/>
                <a:sym typeface="Times New Roman"/>
              </a:defRPr>
            </a:lvl1pPr>
          </a:lstStyle>
          <a:p>
            <a:r>
              <a:rPr dirty="0"/>
              <a:t>Carol Ansley,  </a:t>
            </a:r>
            <a:r>
              <a:rPr lang="en-US" dirty="0"/>
              <a:t>Cox</a:t>
            </a:r>
            <a:endParaRPr dirty="0"/>
          </a:p>
        </p:txBody>
      </p:sp>
      <p:sp>
        <p:nvSpPr>
          <p:cNvPr id="8" name="Title Text"/>
          <p:cNvSpPr txBox="1">
            <a:spLocks noGrp="1"/>
          </p:cNvSpPr>
          <p:nvPr>
            <p:ph type="title"/>
          </p:nvPr>
        </p:nvSpPr>
        <p:spPr>
          <a:xfrm>
            <a:off x="685800" y="685800"/>
            <a:ext cx="7771680" cy="10659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ormAutofit/>
          </a:bodyPr>
          <a:lstStyle/>
          <a:p>
            <a:r>
              <a:t>Title Text</a:t>
            </a:r>
          </a:p>
        </p:txBody>
      </p:sp>
      <p:sp>
        <p:nvSpPr>
          <p:cNvPr id="9" name="Body Level One…"/>
          <p:cNvSpPr txBox="1">
            <a:spLocks noGrp="1"/>
          </p:cNvSpPr>
          <p:nvPr>
            <p:ph type="body" idx="1"/>
          </p:nvPr>
        </p:nvSpPr>
        <p:spPr>
          <a:xfrm>
            <a:off x="685800" y="1981080"/>
            <a:ext cx="7771680" cy="41140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ormAutofit/>
          </a:bodyPr>
          <a:lstStyle/>
          <a:p>
            <a:r>
              <a:rPr dirty="0"/>
              <a:t>Body Level One</a:t>
            </a:r>
          </a:p>
          <a:p>
            <a:pPr lvl="4"/>
            <a:r>
              <a:rPr dirty="0"/>
              <a:t>Body Level Two</a:t>
            </a:r>
          </a:p>
          <a:p>
            <a:pPr lvl="2"/>
            <a:r>
              <a:rPr dirty="0"/>
              <a:t>Body Level Three</a:t>
            </a:r>
          </a:p>
          <a:p>
            <a:pPr lvl="3"/>
            <a:r>
              <a:rPr dirty="0"/>
              <a:t>Body Level Four</a:t>
            </a:r>
          </a:p>
          <a:p>
            <a:pPr lvl="4"/>
            <a:r>
              <a:rPr dirty="0"/>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txStyles>
    <p:titleStyle>
      <a:lvl1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1pPr>
      <a:lvl2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2pPr>
      <a:lvl3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3pPr>
      <a:lvl4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4pPr>
      <a:lvl5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5pPr>
      <a:lvl6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6pPr>
      <a:lvl7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7pPr>
      <a:lvl8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8pPr>
      <a:lvl9pPr marL="0" marR="0" indent="0" algn="ctr" defTabSz="914400" rtl="0" latinLnBrk="0">
        <a:lnSpc>
          <a:spcPct val="100000"/>
        </a:lnSpc>
        <a:spcBef>
          <a:spcPts val="0"/>
        </a:spcBef>
        <a:spcAft>
          <a:spcPts val="0"/>
        </a:spcAft>
        <a:buClrTx/>
        <a:buSzTx/>
        <a:buFontTx/>
        <a:buNone/>
        <a:tabLst/>
        <a:defRPr sz="3200" b="1" i="0" u="none" strike="noStrike" cap="none" spc="-1" baseline="0">
          <a:solidFill>
            <a:srgbClr val="000000"/>
          </a:solidFill>
          <a:uFillTx/>
          <a:latin typeface="Times New Roman"/>
          <a:ea typeface="Times New Roman"/>
          <a:cs typeface="Times New Roman"/>
          <a:sym typeface="Times New Roman"/>
        </a:defRPr>
      </a:lvl9pPr>
    </p:titleStyle>
    <p:bodyStyle>
      <a:lvl1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1pPr>
      <a:lvl2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2pPr>
      <a:lvl3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3pPr>
      <a:lvl4pPr marL="0" marR="0" indent="0" algn="l" defTabSz="914400" rtl="0" latinLnBrk="0">
        <a:lnSpc>
          <a:spcPct val="100000"/>
        </a:lnSpc>
        <a:spcBef>
          <a:spcPts val="0"/>
        </a:spcBef>
        <a:spcAft>
          <a:spcPts val="0"/>
        </a:spcAft>
        <a:buClrTx/>
        <a:buSzTx/>
        <a:buFontTx/>
        <a:buNone/>
        <a:tabLst>
          <a:tab pos="457200" algn="l"/>
          <a:tab pos="914400" algn="l"/>
        </a:tabLst>
        <a:defRPr sz="1800" b="0" i="0" u="none" strike="noStrike" cap="none" spc="0" baseline="0">
          <a:solidFill>
            <a:srgbClr val="000000"/>
          </a:solidFill>
          <a:uFillTx/>
          <a:latin typeface="+mn-lt"/>
          <a:ea typeface="+mn-ea"/>
          <a:cs typeface="+mn-cs"/>
          <a:sym typeface="Helvetica"/>
        </a:defRPr>
      </a:lvl4pPr>
      <a:lvl5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5pPr>
      <a:lvl6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6pPr>
      <a:lvl7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7pPr>
      <a:lvl8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8pPr>
      <a:lvl9pPr marL="0" marR="0" indent="0" algn="l" defTabSz="914400" rtl="0" latinLnBrk="0">
        <a:lnSpc>
          <a:spcPct val="100000"/>
        </a:lnSpc>
        <a:spcBef>
          <a:spcPts val="0"/>
        </a:spcBef>
        <a:spcAft>
          <a:spcPts val="0"/>
        </a:spcAft>
        <a:buClrTx/>
        <a:buSzTx/>
        <a:buFontTx/>
        <a:buNone/>
        <a:tabLst/>
        <a:defRPr sz="1800" b="0" i="0" u="none" strike="noStrike" cap="none" spc="0" baseline="0">
          <a:solidFill>
            <a:srgbClr val="000000"/>
          </a:solidFill>
          <a:uFillTx/>
          <a:latin typeface="+mn-lt"/>
          <a:ea typeface="+mn-ea"/>
          <a:cs typeface="+mn-cs"/>
          <a:sym typeface="Helvetica"/>
        </a:defRPr>
      </a:lvl9pPr>
    </p:bodyStyle>
    <p:otherStyle>
      <a:lvl1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1pPr>
      <a:lvl2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2pPr>
      <a:lvl3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3pPr>
      <a:lvl4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4pPr>
      <a:lvl5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5pPr>
      <a:lvl6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6pPr>
      <a:lvl7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7pPr>
      <a:lvl8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8pPr>
      <a:lvl9pPr marL="0" marR="0" indent="0" algn="l" defTabSz="9144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arol@ansley.com"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develop/policies/bylaws/sb_bylaws.pdf%20section%205.2.1.3"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3.xml"/><Relationship Id="rId4" Type="http://schemas.openxmlformats.org/officeDocument/2006/relationships/hyperlink" Target="http://www.ieee802.org/devdocs.shtml"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standards.ieee.org/board/pat/faq.pdf" TargetMode="External"/><Relationship Id="rId3" Type="http://schemas.openxmlformats.org/officeDocument/2006/relationships/hyperlink" Target="http://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5.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CustomShape 1"/>
          <p:cNvSpPr txBox="1"/>
          <p:nvPr/>
        </p:nvSpPr>
        <p:spPr>
          <a:xfrm>
            <a:off x="685800" y="934813"/>
            <a:ext cx="7771680" cy="585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r>
              <a:rPr lang="en-US" dirty="0"/>
              <a:t>EDP – </a:t>
            </a:r>
            <a:r>
              <a:rPr lang="en-US" dirty="0" err="1"/>
              <a:t>TGbi</a:t>
            </a:r>
            <a:r>
              <a:rPr lang="en-US" dirty="0"/>
              <a:t> </a:t>
            </a:r>
            <a:r>
              <a:rPr dirty="0"/>
              <a:t>-Agenda-</a:t>
            </a:r>
            <a:r>
              <a:rPr lang="en-US" dirty="0"/>
              <a:t> July 2021</a:t>
            </a:r>
            <a:endParaRPr dirty="0"/>
          </a:p>
        </p:txBody>
      </p:sp>
      <p:sp>
        <p:nvSpPr>
          <p:cNvPr id="54" name="CustomShape 2"/>
          <p:cNvSpPr txBox="1"/>
          <p:nvPr/>
        </p:nvSpPr>
        <p:spPr>
          <a:xfrm>
            <a:off x="685800" y="1981080"/>
            <a:ext cx="7771680" cy="4008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340920" indent="-340201" algn="ctr">
              <a:spcBef>
                <a:spcPts val="400"/>
              </a:spcBef>
              <a:defRPr sz="2000" b="1" spc="-1">
                <a:latin typeface="Times New Roman"/>
                <a:ea typeface="Times New Roman"/>
                <a:cs typeface="Times New Roman"/>
                <a:sym typeface="Times New Roman"/>
              </a:defRPr>
            </a:pPr>
            <a:r>
              <a:rPr dirty="0"/>
              <a:t>Date:</a:t>
            </a:r>
            <a:r>
              <a:rPr b="0" dirty="0"/>
              <a:t> 202</a:t>
            </a:r>
            <a:r>
              <a:rPr lang="en-US" b="0" dirty="0"/>
              <a:t>1-07-14</a:t>
            </a:r>
            <a:endParaRPr b="0" dirty="0"/>
          </a:p>
        </p:txBody>
      </p:sp>
      <p:sp>
        <p:nvSpPr>
          <p:cNvPr id="55" name="CustomShape 3"/>
          <p:cNvSpPr txBox="1"/>
          <p:nvPr/>
        </p:nvSpPr>
        <p:spPr>
          <a:xfrm>
            <a:off x="579599" y="1940038"/>
            <a:ext cx="1355043" cy="3734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lvl1pPr marL="340920" indent="-340201">
              <a:spcBef>
                <a:spcPts val="400"/>
              </a:spcBef>
              <a:defRPr sz="2000" b="1" spc="-1">
                <a:latin typeface="Times New Roman"/>
                <a:ea typeface="Times New Roman"/>
                <a:cs typeface="Times New Roman"/>
                <a:sym typeface="Times New Roman"/>
              </a:defRPr>
            </a:lvl1pPr>
          </a:lstStyle>
          <a:p>
            <a:r>
              <a:t>Authors:</a:t>
            </a:r>
          </a:p>
        </p:txBody>
      </p:sp>
      <p:graphicFrame>
        <p:nvGraphicFramePr>
          <p:cNvPr id="56" name="Table 4"/>
          <p:cNvGraphicFramePr/>
          <p:nvPr>
            <p:extLst>
              <p:ext uri="{D42A27DB-BD31-4B8C-83A1-F6EECF244321}">
                <p14:modId xmlns:p14="http://schemas.microsoft.com/office/powerpoint/2010/main" val="2607916740"/>
              </p:ext>
            </p:extLst>
          </p:nvPr>
        </p:nvGraphicFramePr>
        <p:xfrm>
          <a:off x="725400" y="2500558"/>
          <a:ext cx="7387920" cy="2255400"/>
        </p:xfrm>
        <a:graphic>
          <a:graphicData uri="http://schemas.openxmlformats.org/drawingml/2006/table">
            <a:tbl>
              <a:tblPr>
                <a:tableStyleId>{4C3C2611-4C71-4FC5-86AE-919BDF0F9419}</a:tableStyleId>
              </a:tblPr>
              <a:tblGrid>
                <a:gridCol w="1365480">
                  <a:extLst>
                    <a:ext uri="{9D8B030D-6E8A-4147-A177-3AD203B41FA5}">
                      <a16:colId xmlns:a16="http://schemas.microsoft.com/office/drawing/2014/main" val="20000"/>
                    </a:ext>
                  </a:extLst>
                </a:gridCol>
                <a:gridCol w="1589400">
                  <a:extLst>
                    <a:ext uri="{9D8B030D-6E8A-4147-A177-3AD203B41FA5}">
                      <a16:colId xmlns:a16="http://schemas.microsoft.com/office/drawing/2014/main" val="20001"/>
                    </a:ext>
                  </a:extLst>
                </a:gridCol>
                <a:gridCol w="1477440">
                  <a:extLst>
                    <a:ext uri="{9D8B030D-6E8A-4147-A177-3AD203B41FA5}">
                      <a16:colId xmlns:a16="http://schemas.microsoft.com/office/drawing/2014/main" val="20002"/>
                    </a:ext>
                  </a:extLst>
                </a:gridCol>
                <a:gridCol w="1477440">
                  <a:extLst>
                    <a:ext uri="{9D8B030D-6E8A-4147-A177-3AD203B41FA5}">
                      <a16:colId xmlns:a16="http://schemas.microsoft.com/office/drawing/2014/main" val="20003"/>
                    </a:ext>
                  </a:extLst>
                </a:gridCol>
                <a:gridCol w="1478160">
                  <a:extLst>
                    <a:ext uri="{9D8B030D-6E8A-4147-A177-3AD203B41FA5}">
                      <a16:colId xmlns:a16="http://schemas.microsoft.com/office/drawing/2014/main" val="20004"/>
                    </a:ext>
                  </a:extLst>
                </a:gridCol>
              </a:tblGrid>
              <a:tr h="538560">
                <a:tc>
                  <a:txBody>
                    <a:bodyPr/>
                    <a:lstStyle/>
                    <a:p>
                      <a:r>
                        <a:rPr sz="1400" b="1" spc="-1">
                          <a:latin typeface="Times New Roman"/>
                          <a:ea typeface="Times New Roman"/>
                          <a:cs typeface="Times New Roman"/>
                          <a:sym typeface="Times New Roman"/>
                        </a:rPr>
                        <a:t>Name</a:t>
                      </a:r>
                    </a:p>
                  </a:txBody>
                  <a:tcPr marL="0" marR="0" marT="0" marB="0" horzOverflow="overflow">
                    <a:lnL w="12240">
                      <a:solidFill>
                        <a:srgbClr val="000000"/>
                      </a:solidFill>
                    </a:lnL>
                    <a:lnR w="12240">
                      <a:solidFill>
                        <a:srgbClr val="000000"/>
                      </a:solidFill>
                    </a:lnR>
                    <a:lnT w="12240">
                      <a:solidFill>
                        <a:srgbClr val="000000"/>
                      </a:solidFill>
                    </a:lnT>
                    <a:lnB w="38160">
                      <a:solidFill>
                        <a:srgbClr val="000000"/>
                      </a:solidFill>
                    </a:lnB>
                    <a:noFill/>
                  </a:tcPr>
                </a:tc>
                <a:tc>
                  <a:txBody>
                    <a:bodyPr/>
                    <a:lstStyle/>
                    <a:p>
                      <a:r>
                        <a:rPr sz="1400" b="1" spc="-1">
                          <a:latin typeface="Times New Roman"/>
                          <a:ea typeface="Times New Roman"/>
                          <a:cs typeface="Times New Roman"/>
                          <a:sym typeface="Times New Roman"/>
                        </a:rPr>
                        <a:t>Affiliations</a:t>
                      </a:r>
                    </a:p>
                  </a:txBody>
                  <a:tcPr marL="0" marR="0" marT="0" marB="0" horzOverflow="overflow">
                    <a:lnL w="12240">
                      <a:solidFill>
                        <a:srgbClr val="000000"/>
                      </a:solidFill>
                    </a:lnL>
                    <a:lnR w="12240">
                      <a:solidFill>
                        <a:srgbClr val="000000"/>
                      </a:solidFill>
                    </a:lnR>
                    <a:lnT w="12240">
                      <a:solidFill>
                        <a:srgbClr val="000000"/>
                      </a:solidFill>
                    </a:lnT>
                    <a:lnB w="38160">
                      <a:solidFill>
                        <a:srgbClr val="000000"/>
                      </a:solidFill>
                    </a:lnB>
                    <a:noFill/>
                  </a:tcPr>
                </a:tc>
                <a:tc>
                  <a:txBody>
                    <a:bodyPr/>
                    <a:lstStyle/>
                    <a:p>
                      <a:r>
                        <a:rPr sz="1400" b="1" spc="-1">
                          <a:latin typeface="Times New Roman"/>
                          <a:ea typeface="Times New Roman"/>
                          <a:cs typeface="Times New Roman"/>
                          <a:sym typeface="Times New Roman"/>
                        </a:rPr>
                        <a:t>Address</a:t>
                      </a:r>
                    </a:p>
                  </a:txBody>
                  <a:tcPr marL="0" marR="0" marT="0" marB="0" horzOverflow="overflow">
                    <a:lnL w="12240">
                      <a:solidFill>
                        <a:srgbClr val="000000"/>
                      </a:solidFill>
                    </a:lnL>
                    <a:lnR w="12240">
                      <a:solidFill>
                        <a:srgbClr val="000000"/>
                      </a:solidFill>
                    </a:lnR>
                    <a:lnT w="12240">
                      <a:solidFill>
                        <a:srgbClr val="000000"/>
                      </a:solidFill>
                    </a:lnT>
                    <a:lnB w="38160">
                      <a:solidFill>
                        <a:srgbClr val="000000"/>
                      </a:solidFill>
                    </a:lnB>
                    <a:noFill/>
                  </a:tcPr>
                </a:tc>
                <a:tc>
                  <a:txBody>
                    <a:bodyPr/>
                    <a:lstStyle/>
                    <a:p>
                      <a:r>
                        <a:rPr sz="1400" b="1" spc="-1">
                          <a:latin typeface="Times New Roman"/>
                          <a:ea typeface="Times New Roman"/>
                          <a:cs typeface="Times New Roman"/>
                          <a:sym typeface="Times New Roman"/>
                        </a:rPr>
                        <a:t>Phone</a:t>
                      </a:r>
                    </a:p>
                  </a:txBody>
                  <a:tcPr marL="0" marR="0" marT="0" marB="0" horzOverflow="overflow">
                    <a:lnL w="12240">
                      <a:solidFill>
                        <a:srgbClr val="000000"/>
                      </a:solidFill>
                    </a:lnL>
                    <a:lnR w="12240">
                      <a:solidFill>
                        <a:srgbClr val="000000"/>
                      </a:solidFill>
                    </a:lnR>
                    <a:lnT w="12240">
                      <a:solidFill>
                        <a:srgbClr val="000000"/>
                      </a:solidFill>
                    </a:lnT>
                    <a:lnB w="38160">
                      <a:solidFill>
                        <a:srgbClr val="000000"/>
                      </a:solidFill>
                    </a:lnB>
                    <a:noFill/>
                  </a:tcPr>
                </a:tc>
                <a:tc>
                  <a:txBody>
                    <a:bodyPr/>
                    <a:lstStyle/>
                    <a:p>
                      <a:r>
                        <a:rPr sz="1400" b="1" spc="-1">
                          <a:latin typeface="Times New Roman"/>
                          <a:ea typeface="Times New Roman"/>
                          <a:cs typeface="Times New Roman"/>
                          <a:sym typeface="Times New Roman"/>
                        </a:rPr>
                        <a:t>Email</a:t>
                      </a:r>
                    </a:p>
                  </a:txBody>
                  <a:tcPr marL="0" marR="0" marT="0" marB="0" horzOverflow="overflow">
                    <a:lnL w="12240">
                      <a:solidFill>
                        <a:srgbClr val="000000"/>
                      </a:solidFill>
                    </a:lnL>
                    <a:lnR w="12240">
                      <a:solidFill>
                        <a:srgbClr val="000000"/>
                      </a:solidFill>
                    </a:lnR>
                    <a:lnT w="12240">
                      <a:solidFill>
                        <a:srgbClr val="000000"/>
                      </a:solidFill>
                    </a:lnT>
                    <a:lnB w="38160">
                      <a:solidFill>
                        <a:srgbClr val="000000"/>
                      </a:solidFill>
                    </a:lnB>
                    <a:noFill/>
                  </a:tcPr>
                </a:tc>
                <a:extLst>
                  <a:ext uri="{0D108BD9-81ED-4DB2-BD59-A6C34878D82A}">
                    <a16:rowId xmlns:a16="http://schemas.microsoft.com/office/drawing/2014/main" val="10000"/>
                  </a:ext>
                </a:extLst>
              </a:tr>
              <a:tr h="639720">
                <a:tc>
                  <a:txBody>
                    <a:bodyPr/>
                    <a:lstStyle/>
                    <a:p>
                      <a:r>
                        <a:rPr sz="1400" spc="-1">
                          <a:latin typeface="Times New Roman"/>
                          <a:ea typeface="Times New Roman"/>
                          <a:cs typeface="Times New Roman"/>
                          <a:sym typeface="Times New Roman"/>
                        </a:rPr>
                        <a:t>Carol Ansley</a:t>
                      </a:r>
                    </a:p>
                  </a:txBody>
                  <a:tcPr marL="0" marR="0" marT="0" marB="0" horzOverflow="overflow">
                    <a:lnL w="12240">
                      <a:solidFill>
                        <a:srgbClr val="000000"/>
                      </a:solidFill>
                    </a:lnL>
                    <a:lnR w="12240" cap="flat" cmpd="sng" algn="ctr">
                      <a:solidFill>
                        <a:srgbClr val="000000"/>
                      </a:solidFill>
                      <a:prstDash val="solid"/>
                      <a:round/>
                      <a:headEnd type="none" w="med" len="med"/>
                      <a:tailEnd type="none" w="med" len="med"/>
                    </a:lnR>
                    <a:lnT w="38160" cap="flat" cmpd="sng" algn="ctr">
                      <a:solidFill>
                        <a:srgbClr val="000000"/>
                      </a:solidFill>
                      <a:prstDash val="solid"/>
                      <a:round/>
                      <a:headEnd type="none" w="med" len="med"/>
                      <a:tailEnd type="none" w="med" len="med"/>
                    </a:lnT>
                    <a:lnB w="12240">
                      <a:solidFill>
                        <a:srgbClr val="000000"/>
                      </a:solidFill>
                    </a:lnB>
                    <a:noFill/>
                  </a:tcPr>
                </a:tc>
                <a:tc>
                  <a:txBody>
                    <a:bodyPr/>
                    <a:lstStyle/>
                    <a:p>
                      <a:r>
                        <a:rPr lang="en-US" sz="1400" spc="-1" dirty="0">
                          <a:latin typeface="Times New Roman"/>
                          <a:ea typeface="Times New Roman"/>
                          <a:cs typeface="Times New Roman"/>
                          <a:sym typeface="Times New Roman"/>
                        </a:rPr>
                        <a:t>Cox Communications</a:t>
                      </a:r>
                      <a:endParaRPr sz="1400" spc="-1" dirty="0">
                        <a:latin typeface="Times New Roman"/>
                        <a:ea typeface="Times New Roman"/>
                        <a:cs typeface="Times New Roman"/>
                        <a:sym typeface="Times New Roman"/>
                      </a:endParaRPr>
                    </a:p>
                  </a:txBody>
                  <a:tcPr marL="0" marR="0" marT="0" marB="0" horzOverflow="overflow">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38160" cap="flat" cmpd="sng" algn="ctr">
                      <a:solidFill>
                        <a:srgbClr val="000000"/>
                      </a:solidFill>
                      <a:prstDash val="solid"/>
                      <a:round/>
                      <a:headEnd type="none" w="med" len="med"/>
                      <a:tailEnd type="none" w="med" len="med"/>
                    </a:lnT>
                    <a:lnB w="12240">
                      <a:solidFill>
                        <a:srgbClr val="000000"/>
                      </a:solidFill>
                    </a:lnB>
                    <a:noFill/>
                  </a:tcPr>
                </a:tc>
                <a:tc>
                  <a:txBody>
                    <a:bodyPr/>
                    <a:lstStyle/>
                    <a:p>
                      <a:pPr>
                        <a:defRPr sz="1400" spc="-1">
                          <a:latin typeface="Times New Roman"/>
                          <a:ea typeface="Times New Roman"/>
                          <a:cs typeface="Times New Roman"/>
                          <a:sym typeface="Times New Roman"/>
                        </a:defRPr>
                      </a:pPr>
                      <a:endParaRPr dirty="0"/>
                    </a:p>
                  </a:txBody>
                  <a:tcPr marL="0" marR="0" marT="0" marB="0" horzOverflow="overflow">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38160" cap="flat" cmpd="sng" algn="ctr">
                      <a:solidFill>
                        <a:srgbClr val="000000"/>
                      </a:solidFill>
                      <a:prstDash val="solid"/>
                      <a:round/>
                      <a:headEnd type="none" w="med" len="med"/>
                      <a:tailEnd type="none" w="med" len="med"/>
                    </a:lnT>
                    <a:lnB w="12240">
                      <a:solidFill>
                        <a:srgbClr val="000000"/>
                      </a:solidFill>
                    </a:lnB>
                    <a:noFill/>
                  </a:tcPr>
                </a:tc>
                <a:tc>
                  <a:txBody>
                    <a:bodyPr/>
                    <a:lstStyle/>
                    <a:p>
                      <a:r>
                        <a:rPr sz="1400" spc="-1">
                          <a:latin typeface="Times New Roman"/>
                          <a:ea typeface="Times New Roman"/>
                          <a:cs typeface="Times New Roman"/>
                          <a:sym typeface="Times New Roman"/>
                        </a:rPr>
                        <a:t>+1-404-229-1672</a:t>
                      </a:r>
                    </a:p>
                  </a:txBody>
                  <a:tcPr marL="0" marR="0" marT="0" marB="0" horzOverflow="overflow">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38160" cap="flat" cmpd="sng" algn="ctr">
                      <a:solidFill>
                        <a:srgbClr val="000000"/>
                      </a:solidFill>
                      <a:prstDash val="solid"/>
                      <a:round/>
                      <a:headEnd type="none" w="med" len="med"/>
                      <a:tailEnd type="none" w="med" len="med"/>
                    </a:lnT>
                    <a:lnB w="12240">
                      <a:solidFill>
                        <a:srgbClr val="000000"/>
                      </a:solidFill>
                    </a:lnB>
                    <a:noFill/>
                  </a:tcPr>
                </a:tc>
                <a:tc>
                  <a:txBody>
                    <a:bodyPr/>
                    <a:lstStyle/>
                    <a:p>
                      <a:pPr>
                        <a:defRPr sz="1400" u="sng" spc="-1">
                          <a:solidFill>
                            <a:srgbClr val="0000FF"/>
                          </a:solidFill>
                          <a:uFill>
                            <a:solidFill>
                              <a:srgbClr val="0000FF"/>
                            </a:solidFill>
                          </a:uFill>
                          <a:latin typeface="Times New Roman"/>
                          <a:ea typeface="Times New Roman"/>
                          <a:cs typeface="Times New Roman"/>
                          <a:sym typeface="Times New Roman"/>
                        </a:defRPr>
                      </a:pPr>
                      <a:r>
                        <a:rPr lang="en-US" dirty="0">
                          <a:hlinkClick r:id="rId2"/>
                        </a:rPr>
                        <a:t>c</a:t>
                      </a:r>
                      <a:r>
                        <a:rPr dirty="0">
                          <a:hlinkClick r:id="rId2"/>
                        </a:rPr>
                        <a:t>arol</a:t>
                      </a:r>
                      <a:r>
                        <a:rPr lang="en-US" dirty="0">
                          <a:hlinkClick r:id="rId2"/>
                        </a:rPr>
                        <a:t>@</a:t>
                      </a:r>
                      <a:r>
                        <a:rPr dirty="0">
                          <a:hlinkClick r:id="rId2"/>
                        </a:rPr>
                        <a:t>ansley.com</a:t>
                      </a:r>
                    </a:p>
                  </a:txBody>
                  <a:tcPr marL="0" marR="0" marT="0" marB="0" horzOverflow="overflow">
                    <a:lnL w="12240" cap="flat" cmpd="sng" algn="ctr">
                      <a:solidFill>
                        <a:srgbClr val="000000"/>
                      </a:solidFill>
                      <a:prstDash val="solid"/>
                      <a:round/>
                      <a:headEnd type="none" w="med" len="med"/>
                      <a:tailEnd type="none" w="med" len="med"/>
                    </a:lnL>
                    <a:lnR w="12240">
                      <a:solidFill>
                        <a:srgbClr val="000000"/>
                      </a:solidFill>
                    </a:lnR>
                    <a:lnT w="38160" cap="flat" cmpd="sng" algn="ctr">
                      <a:solidFill>
                        <a:srgbClr val="000000"/>
                      </a:solidFill>
                      <a:prstDash val="solid"/>
                      <a:round/>
                      <a:headEnd type="none" w="med" len="med"/>
                      <a:tailEnd type="none" w="med" len="med"/>
                    </a:lnT>
                    <a:lnB w="12240">
                      <a:solidFill>
                        <a:srgbClr val="000000"/>
                      </a:solidFill>
                    </a:lnB>
                    <a:noFill/>
                  </a:tcPr>
                </a:tc>
                <a:extLst>
                  <a:ext uri="{0D108BD9-81ED-4DB2-BD59-A6C34878D82A}">
                    <a16:rowId xmlns:a16="http://schemas.microsoft.com/office/drawing/2014/main" val="10002"/>
                  </a:ext>
                </a:extLst>
              </a:tr>
              <a:tr h="538560">
                <a:tc>
                  <a:txBody>
                    <a:bodyPr/>
                    <a:lstStyle/>
                    <a:p>
                      <a:endParaRPr dirty="0"/>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538560">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endParaRPr dirty="0"/>
                    </a:p>
                  </a:txBody>
                  <a:tcPr marL="0" marR="0" marT="0" marB="0" horzOverflow="overflow">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bl>
          </a:graphicData>
        </a:graphic>
      </p:graphicFrame>
      <p:sp>
        <p:nvSpPr>
          <p:cNvPr id="2" name="TextBox 1">
            <a:extLst>
              <a:ext uri="{FF2B5EF4-FFF2-40B4-BE49-F238E27FC236}">
                <a16:creationId xmlns:a16="http://schemas.microsoft.com/office/drawing/2014/main" id="{A8711941-F746-194D-BA49-225264BDC70A}"/>
              </a:ext>
            </a:extLst>
          </p:cNvPr>
          <p:cNvSpPr txBox="1"/>
          <p:nvPr/>
        </p:nvSpPr>
        <p:spPr>
          <a:xfrm>
            <a:off x="7805057" y="511629"/>
            <a:ext cx="65"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Helvetica"/>
            </a:endParaRPr>
          </a:p>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n-lt"/>
              <a:ea typeface="+mn-ea"/>
              <a:cs typeface="+mn-cs"/>
              <a:sym typeface="Helvetica"/>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BF0A-BFAD-A642-BAE3-773626339CDF}"/>
              </a:ext>
            </a:extLst>
          </p:cNvPr>
          <p:cNvSpPr>
            <a:spLocks noGrp="1"/>
          </p:cNvSpPr>
          <p:nvPr>
            <p:ph type="title"/>
          </p:nvPr>
        </p:nvSpPr>
        <p:spPr>
          <a:xfrm>
            <a:off x="457200" y="823465"/>
            <a:ext cx="8229600" cy="448733"/>
          </a:xfrm>
        </p:spPr>
        <p:txBody>
          <a:bodyPr>
            <a:noAutofit/>
          </a:bodyPr>
          <a:lstStyle/>
          <a:p>
            <a:pPr eaLnBrk="1" hangingPunct="1">
              <a:defRPr/>
            </a:pPr>
            <a:r>
              <a:rPr lang="en-US" altLang="en-US" dirty="0"/>
              <a:t>Patent-related information</a:t>
            </a:r>
            <a:endParaRPr lang="en-US" dirty="0"/>
          </a:p>
        </p:txBody>
      </p:sp>
      <p:sp>
        <p:nvSpPr>
          <p:cNvPr id="45059" name="Content Placeholder 2">
            <a:extLst>
              <a:ext uri="{FF2B5EF4-FFF2-40B4-BE49-F238E27FC236}">
                <a16:creationId xmlns:a16="http://schemas.microsoft.com/office/drawing/2014/main" id="{C676C8D0-1266-AE41-B88C-A3A6E4106063}"/>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D7066B3-C373-3943-905B-0FBFCFCF30A5}"/>
              </a:ext>
            </a:extLst>
          </p:cNvPr>
          <p:cNvSpPr/>
          <p:nvPr/>
        </p:nvSpPr>
        <p:spPr>
          <a:xfrm>
            <a:off x="340785" y="1679713"/>
            <a:ext cx="8229600" cy="4876720"/>
          </a:xfrm>
          <a:prstGeom prst="rect">
            <a:avLst/>
          </a:prstGeom>
        </p:spPr>
        <p:txBody>
          <a:bodyPr wrap="square">
            <a:spAutoFit/>
          </a:bodyPr>
          <a:lstStyle/>
          <a:p>
            <a:pPr marL="479988" hangingPunct="1">
              <a:lnSpc>
                <a:spcPct val="90000"/>
              </a:lnSpc>
              <a:spcBef>
                <a:spcPts val="800"/>
              </a:spcBef>
              <a:defRPr/>
            </a:pPr>
            <a:r>
              <a:rPr lang="en-US" altLang="en-US" sz="2000" b="1" dirty="0">
                <a:cs typeface="Calibri" panose="020F0502020204030204" pitchFamily="34" charset="0"/>
              </a:rPr>
              <a:t>The patent policy and the procedures used to execute that policy are documented in the:</a:t>
            </a:r>
          </a:p>
          <a:p>
            <a:pPr marL="1315167" lvl="3" indent="-230394" hangingPunct="1">
              <a:lnSpc>
                <a:spcPct val="90000"/>
              </a:lnSpc>
              <a:spcBef>
                <a:spcPts val="800"/>
              </a:spcBef>
              <a:buClr>
                <a:srgbClr val="4AC9E3"/>
              </a:buClr>
              <a:buSzPct val="150000"/>
              <a:buFont typeface="Arial" panose="020B0604020202020204" pitchFamily="34" charset="0"/>
              <a:buChar char="•"/>
              <a:defRPr/>
            </a:pPr>
            <a:r>
              <a:rPr lang="en-US" altLang="en-US" sz="2000" b="1" i="1" dirty="0">
                <a:cs typeface="Calibri" panose="020F0502020204030204" pitchFamily="34" charset="0"/>
              </a:rPr>
              <a:t>IEEE SA Standards Board Bylaws</a:t>
            </a:r>
            <a:r>
              <a:rPr lang="en-US" altLang="en-US" sz="2000" b="1" dirty="0">
                <a:cs typeface="Calibri" panose="020F0502020204030204" pitchFamily="34" charset="0"/>
              </a:rPr>
              <a:t> </a:t>
            </a:r>
            <a:r>
              <a:rPr lang="en-US" altLang="en-US" sz="1400" b="1" dirty="0">
                <a:cs typeface="Calibri" panose="020F0502020204030204" pitchFamily="34" charset="0"/>
              </a:rPr>
              <a:t>(http://standards.ieee.org/develop/policies/bylaws/sect6-7.html#6) </a:t>
            </a:r>
          </a:p>
          <a:p>
            <a:pPr marL="1315167" lvl="3" indent="-230394" hangingPunct="1">
              <a:lnSpc>
                <a:spcPct val="90000"/>
              </a:lnSpc>
              <a:spcBef>
                <a:spcPts val="800"/>
              </a:spcBef>
              <a:buClr>
                <a:srgbClr val="4AC9E3"/>
              </a:buClr>
              <a:buSzPct val="150000"/>
              <a:buFont typeface="Arial" panose="020B0604020202020204" pitchFamily="34" charset="0"/>
              <a:buChar char="•"/>
              <a:defRPr/>
            </a:pPr>
            <a:r>
              <a:rPr lang="en-US" altLang="en-US" sz="2000" b="1" i="1" dirty="0">
                <a:cs typeface="Calibri" panose="020F0502020204030204" pitchFamily="34" charset="0"/>
              </a:rPr>
              <a:t>IEEE SA Standards Board Operations Manual</a:t>
            </a:r>
            <a:r>
              <a:rPr lang="en-US" altLang="en-US" sz="2000" b="1" dirty="0">
                <a:cs typeface="Calibri" panose="020F0502020204030204" pitchFamily="34" charset="0"/>
              </a:rPr>
              <a:t> </a:t>
            </a:r>
            <a:r>
              <a:rPr lang="en-US" altLang="en-US" sz="1400" b="1" dirty="0">
                <a:cs typeface="Calibri" panose="020F0502020204030204" pitchFamily="34" charset="0"/>
              </a:rPr>
              <a:t>(http://standards.ieee.org/develop/policies/opman/sect6.html#6.3)</a:t>
            </a:r>
          </a:p>
          <a:p>
            <a:pPr lvl="1" eaLnBrk="1" hangingPunct="1">
              <a:lnSpc>
                <a:spcPct val="90000"/>
              </a:lnSpc>
              <a:buFont typeface="Monotype Sorts"/>
              <a:buNone/>
              <a:defRPr/>
            </a:pPr>
            <a:endParaRPr lang="en-US" altLang="en-US" sz="2000" dirty="0"/>
          </a:p>
          <a:p>
            <a:pPr marL="479988" lvl="1" hangingPunct="1">
              <a:lnSpc>
                <a:spcPct val="90000"/>
              </a:lnSpc>
              <a:defRPr/>
            </a:pPr>
            <a:r>
              <a:rPr lang="en-US" altLang="en-US" sz="2000" b="1" dirty="0">
                <a:cs typeface="Calibri" panose="020F0502020204030204" pitchFamily="34" charset="0"/>
              </a:rPr>
              <a:t>Material about the patent policy is available at </a:t>
            </a:r>
            <a:r>
              <a:rPr lang="en-US" altLang="en-US" sz="2000" b="1" i="1" dirty="0">
                <a:cs typeface="Calibri" panose="020F0502020204030204" pitchFamily="34" charset="0"/>
              </a:rPr>
              <a:t>http://standards.ieee.org/about/sasb/patcom/materials.html</a:t>
            </a:r>
          </a:p>
          <a:p>
            <a:pPr lvl="1" eaLnBrk="1" hangingPunct="1">
              <a:lnSpc>
                <a:spcPct val="90000"/>
              </a:lnSpc>
              <a:defRPr/>
            </a:pPr>
            <a:endParaRPr lang="en-US" altLang="en-US" sz="2000" b="1" i="1" dirty="0">
              <a:cs typeface="Calibri" panose="020F0502020204030204" pitchFamily="34" charset="0"/>
            </a:endParaRPr>
          </a:p>
          <a:p>
            <a:pPr lvl="1" eaLnBrk="1" hangingPunct="1">
              <a:lnSpc>
                <a:spcPct val="90000"/>
              </a:lnSpc>
              <a:defRPr/>
            </a:pPr>
            <a:endParaRPr lang="en-US" altLang="en-US" sz="2000" b="1" dirty="0">
              <a:cs typeface="Calibri" panose="020F0502020204030204" pitchFamily="34" charset="0"/>
            </a:endParaRPr>
          </a:p>
          <a:p>
            <a:pPr marL="479988" algn="ctr" hangingPunct="1">
              <a:lnSpc>
                <a:spcPct val="90000"/>
              </a:lnSpc>
              <a:defRPr/>
            </a:pPr>
            <a:r>
              <a:rPr lang="en-US" altLang="en-US" sz="2800" b="1" dirty="0">
                <a:cs typeface="Calibri" panose="020F0502020204030204" pitchFamily="34" charset="0"/>
              </a:rPr>
              <a:t>If you have questions, contact the IEEE SA Standards Board Patent Committee Administrator at patcom@ieee.org</a:t>
            </a:r>
          </a:p>
          <a:p>
            <a:pPr eaLnBrk="1" hangingPunct="1">
              <a:lnSpc>
                <a:spcPct val="80000"/>
              </a:lnSpc>
              <a:buFont typeface="Monotype Sorts"/>
              <a:buNone/>
              <a:defRPr/>
            </a:pPr>
            <a:br>
              <a:rPr lang="en-US" altLang="en-US" sz="2000" b="1" dirty="0">
                <a:cs typeface="Calibri" panose="020F0502020204030204" pitchFamily="34" charset="0"/>
              </a:rPr>
            </a:br>
            <a:endParaRPr lang="en-US" altLang="en-US" sz="2000" b="1" dirty="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txBox="1"/>
          <p:nvPr/>
        </p:nvSpPr>
        <p:spPr>
          <a:xfrm>
            <a:off x="685800" y="916321"/>
            <a:ext cx="7771680" cy="5462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798" tIns="46798" rIns="46798" bIns="46798" anchor="ctr">
            <a:spAutoFit/>
          </a:bodyPr>
          <a:lstStyle>
            <a:lvl1pPr algn="ctr">
              <a:defRPr sz="3200" b="1" spc="-1">
                <a:latin typeface="Times New Roman"/>
                <a:ea typeface="Times New Roman"/>
                <a:cs typeface="Times New Roman"/>
                <a:sym typeface="Times New Roman"/>
              </a:defRPr>
            </a:lvl1pPr>
          </a:lstStyle>
          <a:p>
            <a:r>
              <a:t>Participation in IEEE 802 Meetings</a:t>
            </a:r>
          </a:p>
        </p:txBody>
      </p:sp>
      <p:sp>
        <p:nvSpPr>
          <p:cNvPr id="73" name="CustomShape 2"/>
          <p:cNvSpPr txBox="1"/>
          <p:nvPr/>
        </p:nvSpPr>
        <p:spPr>
          <a:xfrm>
            <a:off x="609480" y="1523880"/>
            <a:ext cx="7923959" cy="469578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318239" indent="-314278">
              <a:spcBef>
                <a:spcPts val="600"/>
              </a:spcBef>
              <a:defRPr sz="1600" b="1" spc="-1">
                <a:latin typeface="Times New Roman"/>
                <a:ea typeface="Times New Roman"/>
                <a:cs typeface="Times New Roman"/>
                <a:sym typeface="Times New Roman"/>
              </a:defRPr>
            </a:pPr>
            <a:r>
              <a:t>Participation in any IEEE 802 meeting (Sponsor, Sponsor subgroup, Working Group, Working Group subgroup, etc.) is on an individual basis</a:t>
            </a:r>
          </a:p>
          <a:p>
            <a:pPr marL="318239" indent="-314278">
              <a:spcBef>
                <a:spcPts val="600"/>
              </a:spcBef>
              <a:defRPr sz="1400" b="1" i="1" spc="-1">
                <a:latin typeface="Times New Roman"/>
                <a:ea typeface="Times New Roman"/>
                <a:cs typeface="Times New Roman"/>
                <a:sym typeface="Times New Roman"/>
              </a:defRPr>
            </a:pPr>
            <a:r>
              <a:t>•     </a:t>
            </a:r>
            <a:r>
              <a:rPr i="0"/>
              <a:t>Participants in the IEEE standards development individual process shall act based on their qualifications and experience. (</a:t>
            </a:r>
            <a:r>
              <a:rPr i="0" u="sng">
                <a:solidFill>
                  <a:srgbClr val="0000FF"/>
                </a:solidFill>
                <a:uFill>
                  <a:solidFill>
                    <a:srgbClr val="0000FF"/>
                  </a:solidFill>
                </a:uFill>
                <a:hlinkClick r:id="rId2"/>
              </a:rPr>
              <a:t>https://standards.ieee.org/develop/policies/bylaws/sb_bylaws.pdf</a:t>
            </a:r>
            <a:r>
              <a:rPr i="0" u="sng">
                <a:solidFill>
                  <a:srgbClr val="CCCCFF"/>
                </a:solidFill>
              </a:rPr>
              <a:t> </a:t>
            </a:r>
            <a:r>
              <a:rPr i="0"/>
              <a:t>section 5.2.1)</a:t>
            </a:r>
          </a:p>
          <a:p>
            <a:pPr marL="318239" indent="-314278">
              <a:spcBef>
                <a:spcPts val="600"/>
              </a:spcBef>
              <a:defRPr sz="1400" b="1" spc="-1">
                <a:latin typeface="Times New Roman"/>
                <a:ea typeface="Times New Roman"/>
                <a:cs typeface="Times New Roman"/>
                <a:sym typeface="Times New Roman"/>
              </a:defRPr>
            </a:pPr>
            <a: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18239" indent="-314278">
              <a:spcBef>
                <a:spcPts val="600"/>
              </a:spcBef>
              <a:defRPr sz="1400" b="1" spc="-1">
                <a:latin typeface="Times New Roman"/>
                <a:ea typeface="Times New Roman"/>
                <a:cs typeface="Times New Roman"/>
                <a:sym typeface="Times New Roman"/>
              </a:defRPr>
            </a:pPr>
            <a:r>
              <a:t>•    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18239" indent="-314278">
              <a:spcBef>
                <a:spcPts val="600"/>
              </a:spcBef>
              <a:defRPr sz="1400" b="1" spc="-1">
                <a:latin typeface="Times New Roman"/>
                <a:ea typeface="Times New Roman"/>
                <a:cs typeface="Times New Roman"/>
                <a:sym typeface="Times New Roman"/>
              </a:defRPr>
            </a:pPr>
            <a:r>
              <a:t>•    Participants shall not direct the actions or votes of any other member of an IEEE 802 Working Group or retaliate against any other member for their actions or votes within IEEE 802 Working Group meetings, see </a:t>
            </a:r>
            <a:r>
              <a:rPr u="sng">
                <a:solidFill>
                  <a:srgbClr val="0000FF"/>
                </a:solidFill>
                <a:uFill>
                  <a:solidFill>
                    <a:srgbClr val="0000FF"/>
                  </a:solidFill>
                </a:uFill>
                <a:hlinkClick r:id="rId3"/>
              </a:rPr>
              <a:t>https://standards.ieee.org/develop/policies/bylaws/sb_bylaws.pdf </a:t>
            </a:r>
            <a:r>
              <a:t>section 5.2.1.3 and the IEEE 802 LMSC Working Group Policies and Procedures, subclause 3.4.1 “Chair”, list item x.</a:t>
            </a:r>
          </a:p>
          <a:p>
            <a:pPr marL="318239" indent="-314278">
              <a:spcBef>
                <a:spcPts val="600"/>
              </a:spcBef>
              <a:defRPr sz="1600" b="1" spc="-1">
                <a:latin typeface="Times New Roman"/>
                <a:ea typeface="Times New Roman"/>
                <a:cs typeface="Times New Roman"/>
                <a:sym typeface="Times New Roman"/>
              </a:defRPr>
            </a:pPr>
            <a:r>
              <a:t>By participating in IEEE 802 meetings, you accept these requirements.  If you do not agree to these policies then you shall not participate.</a:t>
            </a:r>
          </a:p>
          <a:p>
            <a:pPr marL="318239" indent="-314278" algn="ctr">
              <a:spcBef>
                <a:spcPts val="600"/>
              </a:spcBef>
              <a:defRPr sz="1200" b="1" spc="-1">
                <a:latin typeface="Times New Roman"/>
                <a:ea typeface="Times New Roman"/>
                <a:cs typeface="Times New Roman"/>
                <a:sym typeface="Times New Roman"/>
              </a:defRPr>
            </a:pPr>
            <a:r>
              <a:t>(Latest revision of IEEE 802 LMSC Working Group Policies and Procedures: </a:t>
            </a:r>
            <a:r>
              <a:rPr u="sng">
                <a:solidFill>
                  <a:srgbClr val="0000FF"/>
                </a:solidFill>
                <a:uFill>
                  <a:solidFill>
                    <a:srgbClr val="0000FF"/>
                  </a:solidFill>
                </a:uFill>
                <a:hlinkClick r:id="rId4"/>
              </a:rPr>
              <a:t>http://www.ieee802.org/devdocs.shtml</a:t>
            </a:r>
            <a:r>
              <a:t>)</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55586"/>
            <a:ext cx="7771680" cy="1065962"/>
          </a:xfrm>
        </p:spPr>
        <p:txBody>
          <a:bodyPr>
            <a:normAutofit fontScale="90000"/>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350" dirty="0"/>
              <a:t>This means no participant may exercise “</a:t>
            </a:r>
            <a:r>
              <a:rPr lang="en-US" sz="1350" i="1" dirty="0"/>
              <a:t>authority, leadership, or influence by reason of superior leverage, strength, or representation to the exclusion of fair and equitable consideration of other viewpoints</a:t>
            </a:r>
            <a:r>
              <a:rPr lang="en-US" sz="1350" dirty="0"/>
              <a:t>” or “</a:t>
            </a:r>
            <a:r>
              <a:rPr lang="en-US" sz="1350" i="1" dirty="0"/>
              <a:t>to hinder the progress of the standards development activity</a:t>
            </a:r>
            <a:r>
              <a:rPr lang="en-US" sz="135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Tree>
    <p:extLst>
      <p:ext uri="{BB962C8B-B14F-4D97-AF65-F5344CB8AC3E}">
        <p14:creationId xmlns:p14="http://schemas.microsoft.com/office/powerpoint/2010/main" val="544004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a:xfrm>
            <a:off x="685801" y="2083118"/>
            <a:ext cx="7770813" cy="3630693"/>
          </a:xfrm>
        </p:spPr>
        <p:txBody>
          <a:bodyPr/>
          <a:lstStyle/>
          <a:p>
            <a:r>
              <a:rPr lang="en-US" dirty="0"/>
              <a:t>IEEE Code of Ethics</a:t>
            </a:r>
          </a:p>
          <a:p>
            <a:pPr lvl="1"/>
            <a:r>
              <a:rPr lang="en-US" dirty="0">
                <a:hlinkClick r:id="rId3"/>
              </a:rPr>
              <a:t>http://www.ieee.org/about/corporate/governance/p7-8.html</a:t>
            </a:r>
            <a:r>
              <a:rPr lang="en-US" dirty="0"/>
              <a:t> </a:t>
            </a:r>
          </a:p>
          <a:p>
            <a:r>
              <a:rPr lang="en-US" dirty="0"/>
              <a:t>IEEE Standards Association (IEEE-SA) Affiliation FAQ</a:t>
            </a:r>
          </a:p>
          <a:p>
            <a:pPr lvl="1"/>
            <a:r>
              <a:rPr lang="en-US" dirty="0">
                <a:hlinkClick r:id="rId4"/>
              </a:rPr>
              <a:t>http://standards.ieee.org/faqs/affiliation.html</a:t>
            </a:r>
            <a:r>
              <a:rPr lang="en-US" dirty="0"/>
              <a:t> </a:t>
            </a:r>
          </a:p>
          <a:p>
            <a:r>
              <a:rPr lang="en-US" dirty="0"/>
              <a:t>Antitrust and Competition Policy</a:t>
            </a:r>
          </a:p>
          <a:p>
            <a:pPr lvl="1"/>
            <a:r>
              <a:rPr lang="en-US" dirty="0">
                <a:hlinkClick r:id="rId5"/>
              </a:rPr>
              <a:t>http://standards.ieee.org/resources/antitrust-guidelines.pdf</a:t>
            </a:r>
            <a:r>
              <a:rPr lang="en-US" dirty="0"/>
              <a:t>  </a:t>
            </a:r>
            <a:endParaRPr lang="en-US" dirty="0">
              <a:hlinkClick r:id="rId6"/>
            </a:endParaRPr>
          </a:p>
          <a:p>
            <a:r>
              <a:rPr lang="en-US" dirty="0"/>
              <a:t>Letter of Assurance Form</a:t>
            </a:r>
          </a:p>
          <a:p>
            <a:pPr lvl="1"/>
            <a:r>
              <a:rPr lang="en-US" dirty="0">
                <a:hlinkClick r:id="rId7"/>
              </a:rPr>
              <a:t>http://standards.ieee.org/develop/policies/bylaws/sect6-7.html#loa</a:t>
            </a:r>
            <a:r>
              <a:rPr lang="en-US" dirty="0"/>
              <a:t> </a:t>
            </a:r>
          </a:p>
          <a:p>
            <a:pPr lvl="1"/>
            <a:r>
              <a:rPr lang="en-US" dirty="0">
                <a:hlinkClick r:id="rId6"/>
              </a:rPr>
              <a:t>https://development.standards.ieee.org/myproject/Public//mytools/mob/loa.pdf</a:t>
            </a:r>
          </a:p>
          <a:p>
            <a:r>
              <a:rPr lang="en-US" dirty="0"/>
              <a:t>IEEE-SA Patent Committee FAQ &amp; Patent slides</a:t>
            </a:r>
          </a:p>
          <a:p>
            <a:pPr lvl="1"/>
            <a:r>
              <a:rPr lang="en-US" dirty="0">
                <a:hlinkClick r:id="rId8"/>
              </a:rPr>
              <a:t>http://standards.ieee.org/board/pat/faq.pdf</a:t>
            </a:r>
            <a:r>
              <a:rPr lang="en-US" dirty="0"/>
              <a:t> and </a:t>
            </a:r>
            <a:r>
              <a:rPr lang="en-US" dirty="0">
                <a:hlinkClick r:id="rId6"/>
              </a:rPr>
              <a:t>http://standards.ieee.org/board/pat/pat-slideset.ppt</a:t>
            </a:r>
            <a:r>
              <a:rPr lang="en-US" dirty="0"/>
              <a:t> </a:t>
            </a:r>
          </a:p>
          <a:p>
            <a:pPr>
              <a:buNone/>
            </a:pPr>
            <a:endParaRPr lang="en-GB" sz="900" dirty="0"/>
          </a:p>
        </p:txBody>
      </p:sp>
    </p:spTree>
    <p:extLst>
      <p:ext uri="{BB962C8B-B14F-4D97-AF65-F5344CB8AC3E}">
        <p14:creationId xmlns:p14="http://schemas.microsoft.com/office/powerpoint/2010/main" val="4094867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IEEE-SA Standards Board Bylaws is available at: </a:t>
            </a:r>
          </a:p>
          <a:p>
            <a:pPr lvl="1">
              <a:buNone/>
            </a:pPr>
            <a:r>
              <a:rPr lang="en-US" sz="1350" dirty="0">
                <a:hlinkClick r:id="rId3"/>
              </a:rPr>
              <a:t>http://standards.ieee.org/develop/policies/bylaws/index.html</a:t>
            </a:r>
            <a:r>
              <a:rPr lang="en-US" sz="1350" dirty="0"/>
              <a:t> (HTML version) </a:t>
            </a:r>
          </a:p>
          <a:p>
            <a:pPr lvl="1">
              <a:buNone/>
            </a:pPr>
            <a:r>
              <a:rPr lang="en-US" sz="1350" dirty="0">
                <a:hlinkClick r:id="rId4"/>
              </a:rPr>
              <a:t>http://standards.ieee.org/develop/policies/bylaws/sb_bylaws.pdf</a:t>
            </a:r>
            <a:r>
              <a:rPr lang="en-US" sz="1350" dirty="0"/>
              <a:t> (PDF version)</a:t>
            </a:r>
            <a:r>
              <a:rPr lang="en-US" sz="1050" dirty="0"/>
              <a:t> </a:t>
            </a:r>
          </a:p>
          <a:p>
            <a:pPr>
              <a:buNone/>
            </a:pPr>
            <a:br>
              <a:rPr lang="en-US" sz="1200" dirty="0"/>
            </a:br>
            <a:endParaRPr lang="en-US" sz="1200" dirty="0"/>
          </a:p>
          <a:p>
            <a:r>
              <a:rPr lang="en-US" dirty="0"/>
              <a:t>The current version of the IEEE-SA Standards Board Operations Manual is available at: </a:t>
            </a:r>
          </a:p>
          <a:p>
            <a:pPr lvl="1">
              <a:buNone/>
            </a:pPr>
            <a:r>
              <a:rPr lang="en-US" sz="1350" dirty="0">
                <a:hlinkClick r:id="rId5"/>
              </a:rPr>
              <a:t>http://standards.ieee.org/develop/policies/opman/index.html</a:t>
            </a:r>
            <a:r>
              <a:rPr lang="en-US" sz="1350" dirty="0"/>
              <a:t> (HTML version) </a:t>
            </a:r>
          </a:p>
          <a:p>
            <a:pPr lvl="1">
              <a:buNone/>
            </a:pPr>
            <a:r>
              <a:rPr lang="en-US" sz="1350" dirty="0">
                <a:hlinkClick r:id="rId6"/>
              </a:rPr>
              <a:t>http://standards.ieee.org/develop/policies/opman/sb_om.pdf</a:t>
            </a:r>
            <a:r>
              <a:rPr lang="en-US" sz="1350" dirty="0"/>
              <a:t> (PDF version) </a:t>
            </a:r>
            <a:endParaRPr lang="en-US" sz="1200" dirty="0"/>
          </a:p>
          <a:p>
            <a:pPr>
              <a:buNone/>
            </a:pPr>
            <a:endParaRPr lang="en-GB" sz="900" dirty="0"/>
          </a:p>
        </p:txBody>
      </p:sp>
    </p:spTree>
    <p:extLst>
      <p:ext uri="{BB962C8B-B14F-4D97-AF65-F5344CB8AC3E}">
        <p14:creationId xmlns:p14="http://schemas.microsoft.com/office/powerpoint/2010/main" val="2878021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685800" y="1831137"/>
            <a:ext cx="7771680" cy="4264023"/>
          </a:xfrm>
        </p:spPr>
        <p:txBody>
          <a:bodyPr>
            <a:normAutofit/>
          </a:bodyPr>
          <a:lstStyle/>
          <a:p>
            <a:r>
              <a:rPr lang="en-US" altLang="en-US" sz="1600" dirty="0"/>
              <a:t>By participating in this activity, you agree to comply with the IEEE Code of Ethics, all applicable laws, and all IEEE policies and procedures including, but not limited to, the IEEE SA Copyright Policy. </a:t>
            </a:r>
          </a:p>
          <a:p>
            <a:pPr marL="342900" indent="-342900">
              <a:buClr>
                <a:srgbClr val="CC3300"/>
              </a:buClr>
              <a:buSzPct val="50000"/>
              <a:buFont typeface="Arial" panose="020B0604020202020204" pitchFamily="34" charset="0"/>
              <a:buChar char="•"/>
            </a:pPr>
            <a:endParaRPr lang="en-US" altLang="en-US" sz="2200" dirty="0">
              <a:latin typeface="Calibri" pitchFamily="34" charset="0"/>
              <a:cs typeface="Calibri" pitchFamily="34" charset="0"/>
            </a:endParaRPr>
          </a:p>
          <a:p>
            <a:pPr marL="642938" lvl="1" indent="-257175">
              <a:buSzPct val="150000"/>
              <a:buFont typeface="Arial" panose="020B0604020202020204" pitchFamily="34" charset="0"/>
              <a:buChar char="•"/>
            </a:pPr>
            <a:r>
              <a:rPr lang="en-US" altLang="en-US" sz="1550" dirty="0"/>
              <a:t>Previously Published material (copyright assertion indicated) shall not be presented/submitted to the Working Group nor incorporated into a Working Group draft unless permission is granted. </a:t>
            </a:r>
          </a:p>
          <a:p>
            <a:pPr marL="642938" lvl="1" indent="-257175">
              <a:buSzPct val="150000"/>
              <a:buFont typeface="Arial" panose="020B0604020202020204" pitchFamily="34" charset="0"/>
              <a:buChar char="•"/>
            </a:pPr>
            <a:r>
              <a:rPr lang="en-US" altLang="en-US" sz="1550" dirty="0"/>
              <a:t>Prior to presentation or submission, you shall notify the Working Group Chair of previously Published material and should assist the Chair in obtaining copyright permission acceptable to IEEE SA.</a:t>
            </a:r>
          </a:p>
          <a:p>
            <a:pPr marL="642938" lvl="1" indent="-257175">
              <a:buSzPct val="150000"/>
              <a:buFont typeface="Arial" panose="020B0604020202020204" pitchFamily="34" charset="0"/>
              <a:buChar char="•"/>
            </a:pPr>
            <a:r>
              <a:rPr lang="en-US" altLang="en-US" sz="1550" dirty="0"/>
              <a:t>For material that is not previously Published, IEEE is automatically granted a license to use any material that is presented or submitted.</a:t>
            </a:r>
          </a:p>
          <a:p>
            <a:pPr marL="942975" lvl="2" indent="-257175">
              <a:buSzPct val="150000"/>
              <a:buFont typeface="Arial" panose="020B0604020202020204" pitchFamily="34" charset="0"/>
              <a:buChar char="•"/>
            </a:pPr>
            <a:endParaRPr lang="en-US" altLang="en-US" sz="1400" dirty="0"/>
          </a:p>
        </p:txBody>
      </p:sp>
    </p:spTree>
    <p:extLst>
      <p:ext uri="{BB962C8B-B14F-4D97-AF65-F5344CB8AC3E}">
        <p14:creationId xmlns:p14="http://schemas.microsoft.com/office/powerpoint/2010/main" val="419985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685801" y="867976"/>
            <a:ext cx="7771680" cy="457200"/>
          </a:xfrm>
        </p:spPr>
        <p:txBody>
          <a:bodyPr>
            <a:normAutofit fontScale="90000"/>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685801" y="2231570"/>
            <a:ext cx="7856537" cy="3483429"/>
          </a:xfrm>
        </p:spPr>
        <p:txBody>
          <a:bodyPr>
            <a:noAutofit/>
          </a:bodyPr>
          <a:lstStyle/>
          <a:p>
            <a:pPr marL="900113" lvl="2" indent="-214313">
              <a:buSzPct val="150000"/>
              <a:buFont typeface="Arial" panose="020B0604020202020204" pitchFamily="34" charset="0"/>
              <a:buChar char="•"/>
            </a:pPr>
            <a:r>
              <a:rPr lang="en-US" sz="1600" dirty="0"/>
              <a:t>The IEEE SA Copyright Policy is described in the IEEE SA Standards Board Bylaws and IEEE SA Standards Board Operations Manual</a:t>
            </a:r>
          </a:p>
          <a:p>
            <a:pPr marL="1243013" lvl="3" indent="-214313">
              <a:buSzPct val="150000"/>
              <a:buFont typeface="Arial" panose="020B0604020202020204" pitchFamily="34" charset="0"/>
              <a:buChar char="•"/>
            </a:pPr>
            <a:r>
              <a:rPr lang="en-US" sz="1200" dirty="0"/>
              <a:t>IEEE SA Copyright Policy, see </a:t>
            </a:r>
            <a:br>
              <a:rPr lang="en-US" sz="1200" dirty="0"/>
            </a:br>
            <a:r>
              <a:rPr lang="en-US" sz="1200" dirty="0"/>
              <a:t>	Clause 7 of the IEEE SA Standards Board Bylaws</a:t>
            </a:r>
            <a:br>
              <a:rPr lang="en-US" sz="1200" dirty="0"/>
            </a:br>
            <a:r>
              <a:rPr lang="en-US" sz="1200" dirty="0"/>
              <a:t> 	</a:t>
            </a:r>
            <a:r>
              <a:rPr lang="en-US" sz="1600" dirty="0">
                <a:hlinkClick r:id="rId2"/>
              </a:rPr>
              <a:t>https://standards.ieee.org/about/policies/bylaws/sect6-7.html#7</a:t>
            </a:r>
            <a:br>
              <a:rPr lang="en-US" sz="1600" dirty="0"/>
            </a:br>
            <a:r>
              <a:rPr lang="en-US" sz="1200" dirty="0"/>
              <a:t>	Clause 6.1 of the IEEE SA Standards Board Operations Manual</a:t>
            </a:r>
            <a:br>
              <a:rPr lang="en-US" sz="1200" dirty="0"/>
            </a:br>
            <a:r>
              <a:rPr lang="en-US" sz="1200" dirty="0"/>
              <a:t>	</a:t>
            </a:r>
            <a:r>
              <a:rPr lang="en-US" sz="1600" dirty="0">
                <a:hlinkClick r:id="rId3"/>
              </a:rPr>
              <a:t>https://standards.ieee.org/about/policies/opman/sect6.html</a:t>
            </a:r>
            <a:endParaRPr lang="en-US" sz="1600" dirty="0"/>
          </a:p>
          <a:p>
            <a:pPr marL="900113" lvl="2" indent="-214313">
              <a:buSzPct val="150000"/>
              <a:buFont typeface="Arial" panose="020B0604020202020204" pitchFamily="34" charset="0"/>
              <a:buChar char="•"/>
            </a:pPr>
            <a:r>
              <a:rPr lang="en-US" sz="1600" dirty="0"/>
              <a:t>IEEE SA Copyright Permission</a:t>
            </a:r>
          </a:p>
          <a:p>
            <a:pPr marL="1243013" lvl="3" indent="-214313">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900113" lvl="2" indent="-214313">
              <a:buSzPct val="150000"/>
              <a:buFont typeface="Arial" panose="020B0604020202020204" pitchFamily="34" charset="0"/>
              <a:buChar char="•"/>
            </a:pPr>
            <a:r>
              <a:rPr lang="en-US" sz="1600" dirty="0"/>
              <a:t>IEEE SA Copyright FAQs</a:t>
            </a:r>
          </a:p>
          <a:p>
            <a:pPr marL="1243013" lvl="3" indent="-214313">
              <a:buSzPct val="150000"/>
              <a:buFont typeface="Arial" panose="020B0604020202020204" pitchFamily="34" charset="0"/>
              <a:buChar char="•"/>
            </a:pPr>
            <a:r>
              <a:rPr lang="en-US" sz="1600" dirty="0">
                <a:hlinkClick r:id="rId5"/>
              </a:rPr>
              <a:t>http://standards.ieee.org/faqs/copyrights.html/</a:t>
            </a:r>
            <a:endParaRPr lang="en-US" sz="1600" dirty="0"/>
          </a:p>
          <a:p>
            <a:pPr marL="900113" lvl="2" indent="-214313">
              <a:buSzPct val="150000"/>
              <a:buFont typeface="Arial" panose="020B0604020202020204" pitchFamily="34" charset="0"/>
              <a:buChar char="•"/>
            </a:pPr>
            <a:r>
              <a:rPr lang="en-US" sz="1600" dirty="0"/>
              <a:t>IEEE SA Best Practices for IEEE Standards Development </a:t>
            </a:r>
          </a:p>
          <a:p>
            <a:pPr marL="1243013" lvl="3" indent="-214313">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900113" lvl="2" indent="-214313">
              <a:buSzPct val="150000"/>
              <a:buFont typeface="Arial" panose="020B0604020202020204" pitchFamily="34" charset="0"/>
              <a:buChar char="•"/>
            </a:pPr>
            <a:r>
              <a:rPr lang="en-US" sz="1600" dirty="0"/>
              <a:t>Distribution of Draft Standards (see 6.1.3 of the SASB Operations Manual)</a:t>
            </a:r>
          </a:p>
          <a:p>
            <a:pPr marL="1243013" lvl="3" indent="-214313">
              <a:buSzPct val="150000"/>
              <a:buFont typeface="Arial" panose="020B0604020202020204" pitchFamily="34" charset="0"/>
              <a:buChar char="•"/>
            </a:pPr>
            <a:r>
              <a:rPr lang="en-US" sz="1600" dirty="0">
                <a:hlinkClick r:id="rId3"/>
              </a:rPr>
              <a:t>https://standards.ieee.org/about/policies/opman/sect6.html</a:t>
            </a:r>
            <a:endParaRPr lang="en-US" sz="1600" dirty="0"/>
          </a:p>
          <a:p>
            <a:pPr marL="900113" lvl="2" indent="-214313">
              <a:buSzPct val="150000"/>
              <a:buFont typeface="Arial" panose="020B0604020202020204" pitchFamily="34" charset="0"/>
              <a:buChar char="•"/>
            </a:pPr>
            <a:endParaRPr lang="en-US" altLang="en-US" sz="1100" dirty="0"/>
          </a:p>
        </p:txBody>
      </p:sp>
      <p:sp>
        <p:nvSpPr>
          <p:cNvPr id="7" name="TextBox 6">
            <a:extLst>
              <a:ext uri="{FF2B5EF4-FFF2-40B4-BE49-F238E27FC236}">
                <a16:creationId xmlns:a16="http://schemas.microsoft.com/office/drawing/2014/main" id="{3EA79191-D014-4D0A-BC8C-7C9A7B36A6EB}"/>
              </a:ext>
            </a:extLst>
          </p:cNvPr>
          <p:cNvSpPr txBox="1"/>
          <p:nvPr/>
        </p:nvSpPr>
        <p:spPr>
          <a:xfrm>
            <a:off x="6950078" y="817345"/>
            <a:ext cx="1943100" cy="1015663"/>
          </a:xfrm>
          <a:prstGeom prst="rect">
            <a:avLst/>
          </a:prstGeom>
          <a:noFill/>
        </p:spPr>
        <p:txBody>
          <a:bodyPr wrap="square" rtlCol="0">
            <a:spAutoFit/>
          </a:bodyPr>
          <a:lstStyle/>
          <a:p>
            <a:r>
              <a:rPr lang="en-US" sz="1500" dirty="0">
                <a:solidFill>
                  <a:srgbClr val="FF0000"/>
                </a:solidFill>
              </a:rPr>
              <a:t>Secretary to record that copyright policy slides were presented</a:t>
            </a:r>
          </a:p>
        </p:txBody>
      </p:sp>
    </p:spTree>
    <p:extLst>
      <p:ext uri="{BB962C8B-B14F-4D97-AF65-F5344CB8AC3E}">
        <p14:creationId xmlns:p14="http://schemas.microsoft.com/office/powerpoint/2010/main" val="4133108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txBox="1"/>
          <p:nvPr/>
        </p:nvSpPr>
        <p:spPr>
          <a:xfrm>
            <a:off x="685800" y="620929"/>
            <a:ext cx="7771680" cy="585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3200" b="1" i="0" u="none" strike="noStrike" kern="0" cap="none" spc="-1" normalizeH="0" baseline="0" noProof="0" dirty="0" err="1">
                <a:ln>
                  <a:noFill/>
                </a:ln>
                <a:solidFill>
                  <a:srgbClr val="000000"/>
                </a:solidFill>
                <a:effectLst/>
                <a:uLnTx/>
                <a:uFillTx/>
                <a:latin typeface="Times New Roman"/>
                <a:cs typeface="Times New Roman"/>
                <a:sym typeface="Times New Roman"/>
              </a:rPr>
              <a:t>TGbi</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 </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Agenda – </a:t>
            </a:r>
            <a:r>
              <a:rPr lang="en-US" dirty="0"/>
              <a:t>July</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 202</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1</a:t>
            </a:r>
            <a:endParaRPr kumimoji="0" sz="3200" b="1" i="0" u="none" strike="noStrike" kern="0" cap="none" spc="-1" normalizeH="0" baseline="0" noProof="0" dirty="0">
              <a:ln>
                <a:noFill/>
              </a:ln>
              <a:solidFill>
                <a:srgbClr val="000000"/>
              </a:solidFill>
              <a:effectLst/>
              <a:uLnTx/>
              <a:uFillTx/>
              <a:latin typeface="Times New Roman"/>
              <a:cs typeface="Times New Roman"/>
              <a:sym typeface="Times New Roman"/>
            </a:endParaRPr>
          </a:p>
        </p:txBody>
      </p:sp>
      <p:sp>
        <p:nvSpPr>
          <p:cNvPr id="82" name="CustomShape 2"/>
          <p:cNvSpPr txBox="1"/>
          <p:nvPr/>
        </p:nvSpPr>
        <p:spPr>
          <a:xfrm>
            <a:off x="342900" y="1287125"/>
            <a:ext cx="8457480" cy="553390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0" marR="0" lvl="0" indent="0" algn="l" defTabSz="914400" rtl="0" eaLnBrk="1" fontAlgn="auto" latinLnBrk="0" hangingPunct="0">
              <a:lnSpc>
                <a:spcPct val="81000"/>
              </a:lnSpc>
              <a:spcBef>
                <a:spcPts val="200"/>
              </a:spcBef>
              <a:spcAft>
                <a:spcPts val="0"/>
              </a:spcAft>
              <a:buClrTx/>
              <a:buSzTx/>
              <a:buFontTx/>
              <a:buNone/>
              <a:tabLst/>
              <a:defRPr sz="2200" b="1" spc="-1">
                <a:latin typeface="Times New Roman"/>
                <a:ea typeface="Times New Roman"/>
                <a:cs typeface="Times New Roman"/>
                <a:sym typeface="Times New Roman"/>
              </a:defRPr>
            </a:pPr>
            <a:r>
              <a:rPr lang="en-US" sz="2200" spc="-1" dirty="0">
                <a:latin typeface="Times New Roman"/>
                <a:cs typeface="Times New Roman"/>
                <a:sym typeface="Times New Roman"/>
              </a:rPr>
              <a:t>Wednesday</a:t>
            </a:r>
            <a:r>
              <a:rPr kumimoji="0" lang="en-US" sz="2200" i="0" u="none" strike="noStrike" kern="0" cap="none" spc="-1" normalizeH="0" baseline="0" noProof="0" dirty="0">
                <a:ln>
                  <a:noFill/>
                </a:ln>
                <a:solidFill>
                  <a:srgbClr val="000000"/>
                </a:solidFill>
                <a:effectLst/>
                <a:uLnTx/>
                <a:uFillTx/>
                <a:latin typeface="Times New Roman"/>
                <a:cs typeface="Times New Roman"/>
                <a:sym typeface="Times New Roman"/>
              </a:rPr>
              <a:t> July 14, 11:15 EDT</a:t>
            </a:r>
            <a:endParaRPr kumimoji="0" sz="22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0" marR="0" lvl="0" indent="0" algn="l" defTabSz="914400" rtl="0" eaLnBrk="1" fontAlgn="auto" latinLnBrk="0" hangingPunct="0">
              <a:lnSpc>
                <a:spcPct val="81000"/>
              </a:lnSpc>
              <a:spcBef>
                <a:spcPts val="200"/>
              </a:spcBef>
              <a:spcAft>
                <a:spcPts val="0"/>
              </a:spcAft>
              <a:buClrTx/>
              <a:buSzTx/>
              <a:buFontTx/>
              <a:buNone/>
              <a:tabLst/>
              <a:defRPr sz="2200" spc="-1">
                <a:latin typeface="Arial"/>
                <a:ea typeface="Arial"/>
                <a:cs typeface="Arial"/>
                <a:sym typeface="Arial"/>
              </a:defRPr>
            </a:pPr>
            <a:endParaRPr kumimoji="0" sz="2200" i="0" u="none" strike="noStrike" kern="0" cap="none" spc="-1" normalizeH="0" baseline="0" noProof="0" dirty="0">
              <a:ln>
                <a:noFill/>
              </a:ln>
              <a:solidFill>
                <a:srgbClr val="000000"/>
              </a:solidFill>
              <a:effectLst/>
              <a:uLnTx/>
              <a:uFillTx/>
              <a:latin typeface="Arial"/>
              <a:cs typeface="Arial"/>
              <a:sym typeface="Arial"/>
            </a:endParaRPr>
          </a:p>
          <a:p>
            <a:pPr marL="719" marR="0" lvl="0" indent="0" algn="l" defTabSz="914400" rtl="0" eaLnBrk="1" fontAlgn="auto" latinLnBrk="0" hangingPunct="0">
              <a:lnSpc>
                <a:spcPct val="81000"/>
              </a:lnSpc>
              <a:spcBef>
                <a:spcPts val="200"/>
              </a:spcBef>
              <a:spcAft>
                <a:spcPts val="0"/>
              </a:spcAft>
              <a:buClr>
                <a:srgbClr val="000000"/>
              </a:buClr>
              <a:buSzPct val="100000"/>
              <a:buFontTx/>
              <a:buNone/>
              <a:tabLst/>
              <a:defRPr sz="1500" b="1" spc="-1">
                <a:latin typeface="Times New Roman"/>
                <a:ea typeface="Times New Roman"/>
                <a:cs typeface="Times New Roman"/>
                <a:sym typeface="Times New Roman"/>
              </a:defRPr>
            </a:pPr>
            <a:r>
              <a:rPr kumimoji="0" sz="1600" i="0" u="none" strike="noStrike" kern="0" cap="none" spc="-1" normalizeH="0" baseline="0" noProof="0" dirty="0">
                <a:ln>
                  <a:noFill/>
                </a:ln>
                <a:solidFill>
                  <a:srgbClr val="000000"/>
                </a:solidFill>
                <a:effectLst/>
                <a:uLnTx/>
                <a:uFillTx/>
                <a:latin typeface="Times New Roman"/>
                <a:cs typeface="Times New Roman"/>
                <a:sym typeface="Times New Roman"/>
              </a:rPr>
              <a:t>Administrative</a:t>
            </a:r>
            <a:endParaRPr kumimoji="0" lang="en-US" sz="16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Approve agenda – approved by unanimous consent</a:t>
            </a: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Approve teleconference minutes: 11-21/898r1, 11-21/899r0, 11-21/1013r0, 11-21/1120r0</a:t>
            </a:r>
          </a:p>
          <a:p>
            <a:pPr lvl="3">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 	Motion#3: Agree to approve the minutes from the May Interim session, and intervening 	teleconferences - approved by unanimous consent</a:t>
            </a:r>
          </a:p>
          <a:p>
            <a:pPr lvl="3">
              <a:defRPr sz="1500" spc="-1">
                <a:latin typeface="Arial"/>
                <a:ea typeface="Arial"/>
                <a:cs typeface="Arial"/>
                <a:sym typeface="Arial"/>
              </a:defRPr>
            </a:pPr>
            <a:endParaRPr lang="en-US" sz="1600" spc="-1" dirty="0">
              <a:latin typeface="Times New Roman" panose="02020603050405020304" pitchFamily="18" charset="0"/>
              <a:cs typeface="Times New Roman" panose="02020603050405020304" pitchFamily="18" charset="0"/>
              <a:sym typeface="Arial"/>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Discussion of current Plenary session schedule:</a:t>
            </a:r>
          </a:p>
          <a:p>
            <a:pPr lvl="5">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	Thursday 7/15, 9:00amEDT</a:t>
            </a:r>
          </a:p>
          <a:p>
            <a:pPr lvl="5">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	Friday 7/16, 11:15amEDT</a:t>
            </a:r>
          </a:p>
          <a:p>
            <a:pPr lvl="5">
              <a:defRPr sz="1500" spc="-1">
                <a:latin typeface="Arial"/>
                <a:ea typeface="Arial"/>
                <a:cs typeface="Arial"/>
                <a:sym typeface="Arial"/>
              </a:defRPr>
            </a:pPr>
            <a:endParaRPr lang="en-US" sz="1600" spc="-1" dirty="0">
              <a:latin typeface="Times New Roman" panose="02020603050405020304" pitchFamily="18" charset="0"/>
              <a:cs typeface="Times New Roman" panose="02020603050405020304" pitchFamily="18" charset="0"/>
              <a:sym typeface="Arial"/>
            </a:endParaRPr>
          </a:p>
          <a:p>
            <a:pPr marL="285750" lvl="5" indent="-28575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Times New Roman"/>
              </a:rPr>
              <a:t>Thursday competes with </a:t>
            </a:r>
            <a:r>
              <a:rPr lang="en-US" sz="1600" spc="-1" dirty="0" err="1">
                <a:latin typeface="Times New Roman" panose="02020603050405020304" pitchFamily="18" charset="0"/>
                <a:cs typeface="Times New Roman" panose="02020603050405020304" pitchFamily="18" charset="0"/>
                <a:sym typeface="Times New Roman"/>
              </a:rPr>
              <a:t>TGbe</a:t>
            </a:r>
            <a:r>
              <a:rPr lang="en-US" sz="1600" spc="-1" dirty="0">
                <a:latin typeface="Times New Roman" panose="02020603050405020304" pitchFamily="18" charset="0"/>
                <a:cs typeface="Times New Roman" panose="02020603050405020304" pitchFamily="18" charset="0"/>
                <a:sym typeface="Times New Roman"/>
              </a:rPr>
              <a:t> – do we want to move or cancel that session?  </a:t>
            </a:r>
            <a:endParaRPr lang="en-US" sz="1600" spc="-1" dirty="0">
              <a:latin typeface="Times New Roman" panose="02020603050405020304" pitchFamily="18" charset="0"/>
              <a:cs typeface="Times New Roman" panose="02020603050405020304" pitchFamily="18" charset="0"/>
              <a:sym typeface="Arial"/>
            </a:endParaRPr>
          </a:p>
          <a:p>
            <a:pPr marL="285750" lvl="5" indent="-28575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Times New Roman"/>
              </a:rPr>
              <a:t>Alternate 4pm slot competes with </a:t>
            </a:r>
            <a:r>
              <a:rPr lang="en-US" sz="1600" spc="-1" dirty="0" err="1">
                <a:latin typeface="Times New Roman" panose="02020603050405020304" pitchFamily="18" charset="0"/>
                <a:cs typeface="Times New Roman" panose="02020603050405020304" pitchFamily="18" charset="0"/>
                <a:sym typeface="Times New Roman"/>
              </a:rPr>
              <a:t>TGme</a:t>
            </a:r>
            <a:r>
              <a:rPr lang="en-US" sz="1600" spc="-1" dirty="0">
                <a:latin typeface="Times New Roman" panose="02020603050405020304" pitchFamily="18" charset="0"/>
                <a:cs typeface="Times New Roman" panose="02020603050405020304" pitchFamily="18" charset="0"/>
                <a:sym typeface="Times New Roman"/>
              </a:rPr>
              <a:t>, also 1:30pm slot on Monday could be requested</a:t>
            </a:r>
          </a:p>
          <a:p>
            <a:pPr lvl="5">
              <a:defRPr sz="1500" spc="-1">
                <a:latin typeface="Arial"/>
                <a:ea typeface="Arial"/>
                <a:cs typeface="Arial"/>
                <a:sym typeface="Arial"/>
              </a:defRPr>
            </a:pPr>
            <a:endParaRPr lang="en-US" sz="1600" spc="-1" dirty="0">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1600" i="0" u="none" strike="noStrike" kern="0" cap="none" spc="-1" normalizeH="0" baseline="0" noProof="0" dirty="0">
              <a:ln>
                <a:noFill/>
              </a:ln>
              <a:solidFill>
                <a:srgbClr val="000000"/>
              </a:solidFill>
              <a:effectLst/>
              <a:uLnTx/>
              <a:uFillTx/>
              <a:latin typeface="Arial"/>
              <a:cs typeface="Arial"/>
              <a:sym typeface="Arial"/>
            </a:endParaRPr>
          </a:p>
          <a:p>
            <a:pPr marL="719" marR="0" lvl="1" indent="0" algn="l" defTabSz="914400" rtl="0" eaLnBrk="1" fontAlgn="auto" latinLnBrk="0" hangingPunct="0">
              <a:lnSpc>
                <a:spcPct val="81000"/>
              </a:lnSpc>
              <a:spcBef>
                <a:spcPts val="200"/>
              </a:spcBef>
              <a:spcAft>
                <a:spcPts val="0"/>
              </a:spcAft>
              <a:buClr>
                <a:srgbClr val="000000"/>
              </a:buClr>
              <a:buSzPct val="100000"/>
              <a:buFontTx/>
              <a:buNone/>
              <a:tabLst/>
              <a:defRPr sz="1500" spc="-1">
                <a:latin typeface="Times New Roman"/>
                <a:ea typeface="Times New Roman"/>
                <a:cs typeface="Times New Roman"/>
                <a:sym typeface="Times New Roman"/>
              </a:defRPr>
            </a:pPr>
            <a:r>
              <a:rPr kumimoji="0" sz="1600" b="1" i="0" u="none" strike="noStrike" kern="0" cap="none" spc="-1" normalizeH="0" baseline="0" noProof="0" dirty="0">
                <a:ln>
                  <a:noFill/>
                </a:ln>
                <a:solidFill>
                  <a:srgbClr val="000000"/>
                </a:solidFill>
                <a:effectLst/>
                <a:uLnTx/>
                <a:uFillTx/>
                <a:latin typeface="Times New Roman"/>
                <a:cs typeface="Times New Roman"/>
                <a:sym typeface="Times New Roman"/>
              </a:rPr>
              <a:t>Discussion</a:t>
            </a:r>
            <a:endParaRPr lang="en-US" sz="1600" b="1" spc="-1" dirty="0">
              <a:latin typeface="Times New Roman" panose="02020603050405020304" pitchFamily="18" charset="0"/>
              <a:cs typeface="Times New Roman" panose="02020603050405020304" pitchFamily="18" charset="0"/>
              <a:sym typeface="Arial"/>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Brainstorming discussion – 11-21/1126</a:t>
            </a:r>
          </a:p>
          <a:p>
            <a:pPr marL="342900" lvl="1"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Any other topics?</a:t>
            </a:r>
          </a:p>
          <a:p>
            <a:pPr marL="342900" lvl="1" indent="-342900">
              <a:buFont typeface="Arial" panose="020B0604020202020204" pitchFamily="34" charset="0"/>
              <a:buChar char="•"/>
              <a:defRPr sz="1500" spc="-1">
                <a:latin typeface="Arial"/>
                <a:ea typeface="Arial"/>
                <a:cs typeface="Arial"/>
                <a:sym typeface="Arial"/>
              </a:defRPr>
            </a:pPr>
            <a:endParaRPr kumimoji="0" lang="en-US" sz="1600"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r>
              <a:rPr lang="en-US" sz="1600" b="1" spc="-1" dirty="0">
                <a:latin typeface="Times New Roman" panose="02020603050405020304" pitchFamily="18" charset="0"/>
                <a:cs typeface="Times New Roman" panose="02020603050405020304" pitchFamily="18" charset="0"/>
                <a:sym typeface="Arial"/>
              </a:rPr>
              <a:t>Recess</a:t>
            </a:r>
            <a:endParaRPr kumimoji="0" sz="1600" b="1"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1500" b="0" i="0" u="none" strike="noStrike" kern="0" cap="none" spc="-1"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4700157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txBox="1"/>
          <p:nvPr/>
        </p:nvSpPr>
        <p:spPr>
          <a:xfrm>
            <a:off x="685800" y="620929"/>
            <a:ext cx="7771680" cy="585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3200" b="1" i="0" u="none" strike="noStrike" kern="0" cap="none" spc="-1" normalizeH="0" baseline="0" noProof="0" dirty="0" err="1">
                <a:ln>
                  <a:noFill/>
                </a:ln>
                <a:solidFill>
                  <a:srgbClr val="000000"/>
                </a:solidFill>
                <a:effectLst/>
                <a:uLnTx/>
                <a:uFillTx/>
                <a:latin typeface="Times New Roman"/>
                <a:cs typeface="Times New Roman"/>
                <a:sym typeface="Times New Roman"/>
              </a:rPr>
              <a:t>TGbi</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 </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Agenda – </a:t>
            </a:r>
            <a:r>
              <a:rPr lang="en-US" dirty="0"/>
              <a:t>July</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 202</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1</a:t>
            </a:r>
            <a:endParaRPr kumimoji="0" sz="3200" b="1" i="0" u="none" strike="noStrike" kern="0" cap="none" spc="-1" normalizeH="0" baseline="0" noProof="0" dirty="0">
              <a:ln>
                <a:noFill/>
              </a:ln>
              <a:solidFill>
                <a:srgbClr val="000000"/>
              </a:solidFill>
              <a:effectLst/>
              <a:uLnTx/>
              <a:uFillTx/>
              <a:latin typeface="Times New Roman"/>
              <a:cs typeface="Times New Roman"/>
              <a:sym typeface="Times New Roman"/>
            </a:endParaRPr>
          </a:p>
        </p:txBody>
      </p:sp>
      <p:sp>
        <p:nvSpPr>
          <p:cNvPr id="82" name="CustomShape 2"/>
          <p:cNvSpPr txBox="1"/>
          <p:nvPr/>
        </p:nvSpPr>
        <p:spPr>
          <a:xfrm>
            <a:off x="342900" y="1287125"/>
            <a:ext cx="8457480" cy="32945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0" marR="0" lvl="0" indent="0" algn="l" defTabSz="914400" rtl="0" eaLnBrk="1" fontAlgn="auto" latinLnBrk="0" hangingPunct="0">
              <a:lnSpc>
                <a:spcPct val="81000"/>
              </a:lnSpc>
              <a:spcBef>
                <a:spcPts val="200"/>
              </a:spcBef>
              <a:spcAft>
                <a:spcPts val="0"/>
              </a:spcAft>
              <a:buClrTx/>
              <a:buSzTx/>
              <a:buFontTx/>
              <a:buNone/>
              <a:tabLst/>
              <a:defRPr sz="2200" b="1" spc="-1">
                <a:latin typeface="Times New Roman"/>
                <a:ea typeface="Times New Roman"/>
                <a:cs typeface="Times New Roman"/>
                <a:sym typeface="Times New Roman"/>
              </a:defRPr>
            </a:pPr>
            <a:r>
              <a:rPr lang="en-US" sz="2200" spc="-1" dirty="0">
                <a:latin typeface="Times New Roman"/>
                <a:cs typeface="Times New Roman"/>
                <a:sym typeface="Times New Roman"/>
              </a:rPr>
              <a:t>Thursday</a:t>
            </a:r>
            <a:r>
              <a:rPr kumimoji="0" lang="en-US" sz="2200" i="0" u="none" strike="noStrike" kern="0" cap="none" spc="-1" normalizeH="0" baseline="0" noProof="0" dirty="0">
                <a:ln>
                  <a:noFill/>
                </a:ln>
                <a:solidFill>
                  <a:srgbClr val="000000"/>
                </a:solidFill>
                <a:effectLst/>
                <a:uLnTx/>
                <a:uFillTx/>
                <a:latin typeface="Times New Roman"/>
                <a:cs typeface="Times New Roman"/>
                <a:sym typeface="Times New Roman"/>
              </a:rPr>
              <a:t> July 15, 09:00 EDT</a:t>
            </a:r>
            <a:endParaRPr kumimoji="0" sz="22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0" marR="0" lvl="0" indent="0" algn="l" defTabSz="914400" rtl="0" eaLnBrk="1" fontAlgn="auto" latinLnBrk="0" hangingPunct="0">
              <a:lnSpc>
                <a:spcPct val="81000"/>
              </a:lnSpc>
              <a:spcBef>
                <a:spcPts val="200"/>
              </a:spcBef>
              <a:spcAft>
                <a:spcPts val="0"/>
              </a:spcAft>
              <a:buClrTx/>
              <a:buSzTx/>
              <a:buFontTx/>
              <a:buNone/>
              <a:tabLst/>
              <a:defRPr sz="2200" spc="-1">
                <a:latin typeface="Arial"/>
                <a:ea typeface="Arial"/>
                <a:cs typeface="Arial"/>
                <a:sym typeface="Arial"/>
              </a:defRPr>
            </a:pPr>
            <a:endParaRPr kumimoji="0" sz="2200" i="0" u="none" strike="noStrike" kern="0" cap="none" spc="-1" normalizeH="0" baseline="0" noProof="0" dirty="0">
              <a:ln>
                <a:noFill/>
              </a:ln>
              <a:solidFill>
                <a:srgbClr val="000000"/>
              </a:solidFill>
              <a:effectLst/>
              <a:uLnTx/>
              <a:uFillTx/>
              <a:latin typeface="Arial"/>
              <a:cs typeface="Arial"/>
              <a:sym typeface="Arial"/>
            </a:endParaRPr>
          </a:p>
          <a:p>
            <a:pPr marL="719" marR="0" lvl="0" indent="0" algn="l" defTabSz="914400" rtl="0" eaLnBrk="1" fontAlgn="auto" latinLnBrk="0" hangingPunct="0">
              <a:lnSpc>
                <a:spcPct val="81000"/>
              </a:lnSpc>
              <a:spcBef>
                <a:spcPts val="200"/>
              </a:spcBef>
              <a:spcAft>
                <a:spcPts val="0"/>
              </a:spcAft>
              <a:buClr>
                <a:srgbClr val="000000"/>
              </a:buClr>
              <a:buSzPct val="100000"/>
              <a:buFontTx/>
              <a:buNone/>
              <a:tabLst/>
              <a:defRPr sz="1500" b="1" spc="-1">
                <a:latin typeface="Times New Roman"/>
                <a:ea typeface="Times New Roman"/>
                <a:cs typeface="Times New Roman"/>
                <a:sym typeface="Times New Roman"/>
              </a:defRPr>
            </a:pPr>
            <a:r>
              <a:rPr kumimoji="0" sz="2000" i="0" u="none" strike="noStrike" kern="0" cap="none" spc="-1" normalizeH="0" baseline="0" noProof="0" dirty="0">
                <a:ln>
                  <a:noFill/>
                </a:ln>
                <a:solidFill>
                  <a:srgbClr val="000000"/>
                </a:solidFill>
                <a:effectLst/>
                <a:uLnTx/>
                <a:uFillTx/>
                <a:latin typeface="Times New Roman"/>
                <a:cs typeface="Times New Roman"/>
                <a:sym typeface="Times New Roman"/>
              </a:rPr>
              <a:t>Administrative</a:t>
            </a:r>
            <a:endParaRPr kumimoji="0" lang="en-US" sz="20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342900" lvl="0" indent="-342900">
              <a:buFont typeface="Arial" panose="020B0604020202020204" pitchFamily="34" charset="0"/>
              <a:buChar char="•"/>
              <a:defRPr sz="1500" spc="-1">
                <a:latin typeface="Arial"/>
                <a:ea typeface="Arial"/>
                <a:cs typeface="Arial"/>
                <a:sym typeface="Arial"/>
              </a:defRPr>
            </a:pPr>
            <a:r>
              <a:rPr lang="en-US" sz="2000" spc="-1" dirty="0">
                <a:latin typeface="Times New Roman" panose="02020603050405020304" pitchFamily="18" charset="0"/>
                <a:cs typeface="Times New Roman" panose="02020603050405020304" pitchFamily="18" charset="0"/>
                <a:sym typeface="Arial"/>
              </a:rPr>
              <a:t>Approve agenda</a:t>
            </a: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2000" i="0" u="none" strike="noStrike" kern="0" cap="none" spc="-1" normalizeH="0" baseline="0" noProof="0" dirty="0">
              <a:ln>
                <a:noFill/>
              </a:ln>
              <a:solidFill>
                <a:srgbClr val="000000"/>
              </a:solidFill>
              <a:effectLst/>
              <a:uLnTx/>
              <a:uFillTx/>
              <a:latin typeface="Arial"/>
              <a:cs typeface="Arial"/>
              <a:sym typeface="Arial"/>
            </a:endParaRPr>
          </a:p>
          <a:p>
            <a:pPr marL="719" marR="0" lvl="1" indent="0" algn="l" defTabSz="914400" rtl="0" eaLnBrk="1" fontAlgn="auto" latinLnBrk="0" hangingPunct="0">
              <a:lnSpc>
                <a:spcPct val="81000"/>
              </a:lnSpc>
              <a:spcBef>
                <a:spcPts val="200"/>
              </a:spcBef>
              <a:spcAft>
                <a:spcPts val="0"/>
              </a:spcAft>
              <a:buClr>
                <a:srgbClr val="000000"/>
              </a:buClr>
              <a:buSzPct val="100000"/>
              <a:buFontTx/>
              <a:buNone/>
              <a:tabLst/>
              <a:defRPr sz="1500" spc="-1">
                <a:latin typeface="Times New Roman"/>
                <a:ea typeface="Times New Roman"/>
                <a:cs typeface="Times New Roman"/>
                <a:sym typeface="Times New Roman"/>
              </a:defRPr>
            </a:pPr>
            <a:r>
              <a:rPr kumimoji="0" sz="2000" b="1" i="0" u="none" strike="noStrike" kern="0" cap="none" spc="-1" normalizeH="0" baseline="0" noProof="0" dirty="0">
                <a:ln>
                  <a:noFill/>
                </a:ln>
                <a:solidFill>
                  <a:srgbClr val="000000"/>
                </a:solidFill>
                <a:effectLst/>
                <a:uLnTx/>
                <a:uFillTx/>
                <a:latin typeface="Times New Roman"/>
                <a:cs typeface="Times New Roman"/>
                <a:sym typeface="Times New Roman"/>
              </a:rPr>
              <a:t>Discussion</a:t>
            </a:r>
            <a:endParaRPr lang="en-US" sz="2000" b="1" spc="-1" dirty="0">
              <a:latin typeface="Times New Roman" panose="02020603050405020304" pitchFamily="18" charset="0"/>
              <a:cs typeface="Times New Roman" panose="02020603050405020304" pitchFamily="18" charset="0"/>
              <a:sym typeface="Arial"/>
            </a:endParaRPr>
          </a:p>
          <a:p>
            <a:pPr marL="342900" lvl="0" indent="-342900">
              <a:buFont typeface="Arial" panose="020B0604020202020204" pitchFamily="34" charset="0"/>
              <a:buChar char="•"/>
              <a:defRPr sz="1500" spc="-1">
                <a:latin typeface="Arial"/>
                <a:ea typeface="Arial"/>
                <a:cs typeface="Arial"/>
                <a:sym typeface="Arial"/>
              </a:defRPr>
            </a:pPr>
            <a:r>
              <a:rPr lang="en-US" sz="2000" spc="-1" dirty="0">
                <a:latin typeface="Times New Roman" panose="02020603050405020304" pitchFamily="18" charset="0"/>
                <a:cs typeface="Times New Roman" panose="02020603050405020304" pitchFamily="18" charset="0"/>
                <a:sym typeface="Arial"/>
              </a:rPr>
              <a:t>Continue brainstorming discussion, if needed</a:t>
            </a:r>
          </a:p>
          <a:p>
            <a:pPr marL="342900" lvl="1" indent="-342900">
              <a:buFont typeface="Arial" panose="020B0604020202020204" pitchFamily="34" charset="0"/>
              <a:buChar char="•"/>
              <a:defRPr sz="1500" spc="-1">
                <a:latin typeface="Arial"/>
                <a:ea typeface="Arial"/>
                <a:cs typeface="Arial"/>
                <a:sym typeface="Arial"/>
              </a:defRPr>
            </a:pPr>
            <a:r>
              <a:rPr lang="en-US" sz="2000" spc="-1" dirty="0">
                <a:latin typeface="Times New Roman" panose="02020603050405020304" pitchFamily="18" charset="0"/>
                <a:cs typeface="Times New Roman" panose="02020603050405020304" pitchFamily="18" charset="0"/>
                <a:sym typeface="Arial"/>
              </a:rPr>
              <a:t>Any additional topics?</a:t>
            </a:r>
          </a:p>
          <a:p>
            <a:pPr marL="342900" lvl="1" indent="-342900">
              <a:buFont typeface="Arial" panose="020B0604020202020204" pitchFamily="34" charset="0"/>
              <a:buChar char="•"/>
              <a:defRPr sz="1500" spc="-1">
                <a:latin typeface="Arial"/>
                <a:ea typeface="Arial"/>
                <a:cs typeface="Arial"/>
                <a:sym typeface="Arial"/>
              </a:defRPr>
            </a:pPr>
            <a:endParaRPr kumimoji="0" lang="en-US" sz="2000"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r>
              <a:rPr lang="en-US" sz="2000" b="1" spc="-1" dirty="0">
                <a:latin typeface="Times New Roman" panose="02020603050405020304" pitchFamily="18" charset="0"/>
                <a:cs typeface="Times New Roman" panose="02020603050405020304" pitchFamily="18" charset="0"/>
                <a:sym typeface="Arial"/>
              </a:rPr>
              <a:t>Recess</a:t>
            </a:r>
            <a:endParaRPr kumimoji="0" sz="2000" b="1"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1500" b="0" i="0" u="none" strike="noStrike" kern="0" cap="none" spc="-1"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27156387"/>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txBox="1"/>
          <p:nvPr/>
        </p:nvSpPr>
        <p:spPr>
          <a:xfrm>
            <a:off x="685800" y="620929"/>
            <a:ext cx="7771680" cy="585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n-US" sz="3200" b="1" i="0" u="none" strike="noStrike" kern="0" cap="none" spc="-1" normalizeH="0" baseline="0" noProof="0" dirty="0" err="1">
                <a:ln>
                  <a:noFill/>
                </a:ln>
                <a:solidFill>
                  <a:srgbClr val="000000"/>
                </a:solidFill>
                <a:effectLst/>
                <a:uLnTx/>
                <a:uFillTx/>
                <a:latin typeface="Times New Roman"/>
                <a:cs typeface="Times New Roman"/>
                <a:sym typeface="Times New Roman"/>
              </a:rPr>
              <a:t>TGbi</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 </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Agenda – </a:t>
            </a:r>
            <a:r>
              <a:rPr lang="en-US" dirty="0"/>
              <a:t>July</a:t>
            </a:r>
            <a:r>
              <a:rPr kumimoji="0" sz="3200" b="1" i="0" u="none" strike="noStrike" kern="0" cap="none" spc="-1" normalizeH="0" baseline="0" noProof="0" dirty="0">
                <a:ln>
                  <a:noFill/>
                </a:ln>
                <a:solidFill>
                  <a:srgbClr val="000000"/>
                </a:solidFill>
                <a:effectLst/>
                <a:uLnTx/>
                <a:uFillTx/>
                <a:latin typeface="Times New Roman"/>
                <a:cs typeface="Times New Roman"/>
                <a:sym typeface="Times New Roman"/>
              </a:rPr>
              <a:t> 202</a:t>
            </a:r>
            <a:r>
              <a:rPr kumimoji="0" lang="en-US" sz="3200" b="1" i="0" u="none" strike="noStrike" kern="0" cap="none" spc="-1" normalizeH="0" baseline="0" noProof="0" dirty="0">
                <a:ln>
                  <a:noFill/>
                </a:ln>
                <a:solidFill>
                  <a:srgbClr val="000000"/>
                </a:solidFill>
                <a:effectLst/>
                <a:uLnTx/>
                <a:uFillTx/>
                <a:latin typeface="Times New Roman"/>
                <a:cs typeface="Times New Roman"/>
                <a:sym typeface="Times New Roman"/>
              </a:rPr>
              <a:t>1</a:t>
            </a:r>
            <a:endParaRPr kumimoji="0" sz="3200" b="1" i="0" u="none" strike="noStrike" kern="0" cap="none" spc="-1" normalizeH="0" baseline="0" noProof="0" dirty="0">
              <a:ln>
                <a:noFill/>
              </a:ln>
              <a:solidFill>
                <a:srgbClr val="000000"/>
              </a:solidFill>
              <a:effectLst/>
              <a:uLnTx/>
              <a:uFillTx/>
              <a:latin typeface="Times New Roman"/>
              <a:cs typeface="Times New Roman"/>
              <a:sym typeface="Times New Roman"/>
            </a:endParaRPr>
          </a:p>
        </p:txBody>
      </p:sp>
      <p:sp>
        <p:nvSpPr>
          <p:cNvPr id="82" name="CustomShape 2"/>
          <p:cNvSpPr txBox="1"/>
          <p:nvPr/>
        </p:nvSpPr>
        <p:spPr>
          <a:xfrm>
            <a:off x="342900" y="1287125"/>
            <a:ext cx="8457480" cy="4414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0" marR="0" lvl="0" indent="0" algn="l" defTabSz="914400" rtl="0" eaLnBrk="1" fontAlgn="auto" latinLnBrk="0" hangingPunct="0">
              <a:lnSpc>
                <a:spcPct val="81000"/>
              </a:lnSpc>
              <a:spcBef>
                <a:spcPts val="200"/>
              </a:spcBef>
              <a:spcAft>
                <a:spcPts val="0"/>
              </a:spcAft>
              <a:buClrTx/>
              <a:buSzTx/>
              <a:buFontTx/>
              <a:buNone/>
              <a:tabLst/>
              <a:defRPr sz="2200" b="1" spc="-1">
                <a:latin typeface="Times New Roman"/>
                <a:ea typeface="Times New Roman"/>
                <a:cs typeface="Times New Roman"/>
                <a:sym typeface="Times New Roman"/>
              </a:defRPr>
            </a:pPr>
            <a:r>
              <a:rPr lang="en-US" sz="2200" spc="-1" dirty="0">
                <a:latin typeface="Times New Roman"/>
                <a:cs typeface="Times New Roman"/>
                <a:sym typeface="Times New Roman"/>
              </a:rPr>
              <a:t>Friday</a:t>
            </a:r>
            <a:r>
              <a:rPr kumimoji="0" lang="en-US" sz="2200" i="0" u="none" strike="noStrike" kern="0" cap="none" spc="-1" normalizeH="0" baseline="0" noProof="0" dirty="0">
                <a:ln>
                  <a:noFill/>
                </a:ln>
                <a:solidFill>
                  <a:srgbClr val="000000"/>
                </a:solidFill>
                <a:effectLst/>
                <a:uLnTx/>
                <a:uFillTx/>
                <a:latin typeface="Times New Roman"/>
                <a:cs typeface="Times New Roman"/>
                <a:sym typeface="Times New Roman"/>
              </a:rPr>
              <a:t> July 16, 11:15 EDT</a:t>
            </a:r>
            <a:endParaRPr kumimoji="0" sz="22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0" marR="0" lvl="0" indent="0" algn="l" defTabSz="914400" rtl="0" eaLnBrk="1" fontAlgn="auto" latinLnBrk="0" hangingPunct="0">
              <a:lnSpc>
                <a:spcPct val="81000"/>
              </a:lnSpc>
              <a:spcBef>
                <a:spcPts val="200"/>
              </a:spcBef>
              <a:spcAft>
                <a:spcPts val="0"/>
              </a:spcAft>
              <a:buClrTx/>
              <a:buSzTx/>
              <a:buFontTx/>
              <a:buNone/>
              <a:tabLst/>
              <a:defRPr sz="2200" spc="-1">
                <a:latin typeface="Arial"/>
                <a:ea typeface="Arial"/>
                <a:cs typeface="Arial"/>
                <a:sym typeface="Arial"/>
              </a:defRPr>
            </a:pPr>
            <a:endParaRPr kumimoji="0" sz="2200" i="0" u="none" strike="noStrike" kern="0" cap="none" spc="-1" normalizeH="0" baseline="0" noProof="0" dirty="0">
              <a:ln>
                <a:noFill/>
              </a:ln>
              <a:solidFill>
                <a:srgbClr val="000000"/>
              </a:solidFill>
              <a:effectLst/>
              <a:uLnTx/>
              <a:uFillTx/>
              <a:latin typeface="Arial"/>
              <a:cs typeface="Arial"/>
              <a:sym typeface="Arial"/>
            </a:endParaRPr>
          </a:p>
          <a:p>
            <a:pPr marL="719" marR="0" lvl="0" indent="0" algn="l" defTabSz="914400" rtl="0" eaLnBrk="1" fontAlgn="auto" latinLnBrk="0" hangingPunct="0">
              <a:lnSpc>
                <a:spcPct val="81000"/>
              </a:lnSpc>
              <a:spcBef>
                <a:spcPts val="200"/>
              </a:spcBef>
              <a:spcAft>
                <a:spcPts val="0"/>
              </a:spcAft>
              <a:buClr>
                <a:srgbClr val="000000"/>
              </a:buClr>
              <a:buSzPct val="100000"/>
              <a:buFontTx/>
              <a:buNone/>
              <a:tabLst/>
              <a:defRPr sz="1500" b="1" spc="-1">
                <a:latin typeface="Times New Roman"/>
                <a:ea typeface="Times New Roman"/>
                <a:cs typeface="Times New Roman"/>
                <a:sym typeface="Times New Roman"/>
              </a:defRPr>
            </a:pPr>
            <a:r>
              <a:rPr kumimoji="0" sz="2000" i="0" u="none" strike="noStrike" kern="0" cap="none" spc="-1" normalizeH="0" baseline="0" noProof="0" dirty="0">
                <a:ln>
                  <a:noFill/>
                </a:ln>
                <a:solidFill>
                  <a:srgbClr val="000000"/>
                </a:solidFill>
                <a:effectLst/>
                <a:uLnTx/>
                <a:uFillTx/>
                <a:latin typeface="Times New Roman"/>
                <a:cs typeface="Times New Roman"/>
                <a:sym typeface="Times New Roman"/>
              </a:rPr>
              <a:t>Administrative</a:t>
            </a:r>
            <a:endParaRPr kumimoji="0" lang="en-US" sz="2000" i="0" u="none" strike="noStrike" kern="0" cap="none" spc="-1" normalizeH="0" baseline="0" noProof="0" dirty="0">
              <a:ln>
                <a:noFill/>
              </a:ln>
              <a:solidFill>
                <a:srgbClr val="000000"/>
              </a:solidFill>
              <a:effectLst/>
              <a:uLnTx/>
              <a:uFillTx/>
              <a:latin typeface="Times New Roman"/>
              <a:cs typeface="Times New Roman"/>
              <a:sym typeface="Times New Roman"/>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Revisit approval of minutes to add mover and second</a:t>
            </a: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Approve teleconference minutes: 11-21/898r1, 11-21/899r0, 11-21/1013r0, 11-21/1120r0</a:t>
            </a:r>
          </a:p>
          <a:p>
            <a:pPr lvl="3">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 	Motion#3: Move to approve the minutes from the May Interim session, and the minutes of the intervening teleconferences </a:t>
            </a:r>
          </a:p>
          <a:p>
            <a:pPr marL="342900" lvl="1" indent="-342900">
              <a:buFont typeface="Arial" panose="020B0604020202020204" pitchFamily="34" charset="0"/>
              <a:buChar char="•"/>
              <a:defRPr sz="1500" spc="-1">
                <a:latin typeface="Arial"/>
                <a:ea typeface="Arial"/>
                <a:cs typeface="Arial"/>
                <a:sym typeface="Arial"/>
              </a:defRPr>
            </a:pPr>
            <a:endParaRPr lang="en-US" sz="2000" spc="-1" dirty="0">
              <a:latin typeface="Times New Roman" panose="02020603050405020304" pitchFamily="18" charset="0"/>
              <a:cs typeface="Times New Roman" panose="02020603050405020304" pitchFamily="18" charset="0"/>
              <a:sym typeface="Arial"/>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Approve upcoming teleconference schedule alternating Thursdays at 9amEDT</a:t>
            </a: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July 29, August 12, August 26, September 9</a:t>
            </a:r>
            <a:endParaRPr lang="en-US" sz="1600" spc="-1" dirty="0">
              <a:latin typeface="Times New Roman" panose="02020603050405020304" pitchFamily="18" charset="0"/>
              <a:cs typeface="Times New Roman" panose="02020603050405020304" pitchFamily="18" charset="0"/>
              <a:sym typeface="Times New Roman"/>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1600" i="0" u="none" strike="noStrike" kern="0" cap="none" spc="-1" normalizeH="0" baseline="0" noProof="0" dirty="0">
              <a:ln>
                <a:noFill/>
              </a:ln>
              <a:solidFill>
                <a:srgbClr val="000000"/>
              </a:solidFill>
              <a:effectLst/>
              <a:uLnTx/>
              <a:uFillTx/>
              <a:latin typeface="Arial"/>
              <a:cs typeface="Arial"/>
              <a:sym typeface="Arial"/>
            </a:endParaRPr>
          </a:p>
          <a:p>
            <a:pPr marL="719" marR="0" lvl="1" indent="0" algn="l" defTabSz="914400" rtl="0" eaLnBrk="1" fontAlgn="auto" latinLnBrk="0" hangingPunct="0">
              <a:lnSpc>
                <a:spcPct val="81000"/>
              </a:lnSpc>
              <a:spcBef>
                <a:spcPts val="200"/>
              </a:spcBef>
              <a:spcAft>
                <a:spcPts val="0"/>
              </a:spcAft>
              <a:buClr>
                <a:srgbClr val="000000"/>
              </a:buClr>
              <a:buSzPct val="100000"/>
              <a:buFontTx/>
              <a:buNone/>
              <a:tabLst/>
              <a:defRPr sz="1500" spc="-1">
                <a:latin typeface="Times New Roman"/>
                <a:ea typeface="Times New Roman"/>
                <a:cs typeface="Times New Roman"/>
                <a:sym typeface="Times New Roman"/>
              </a:defRPr>
            </a:pPr>
            <a:r>
              <a:rPr kumimoji="0" sz="1600" b="1" i="0" u="none" strike="noStrike" kern="0" cap="none" spc="-1" normalizeH="0" baseline="0" noProof="0" dirty="0">
                <a:ln>
                  <a:noFill/>
                </a:ln>
                <a:solidFill>
                  <a:srgbClr val="000000"/>
                </a:solidFill>
                <a:effectLst/>
                <a:uLnTx/>
                <a:uFillTx/>
                <a:latin typeface="Times New Roman"/>
                <a:cs typeface="Times New Roman"/>
                <a:sym typeface="Times New Roman"/>
              </a:rPr>
              <a:t>Discussion</a:t>
            </a:r>
            <a:endParaRPr lang="en-US" sz="1600" b="1" spc="-1" dirty="0">
              <a:latin typeface="Times New Roman" panose="02020603050405020304" pitchFamily="18" charset="0"/>
              <a:cs typeface="Times New Roman" panose="02020603050405020304" pitchFamily="18" charset="0"/>
              <a:sym typeface="Arial"/>
            </a:endParaRPr>
          </a:p>
          <a:p>
            <a:pPr marL="342900" lvl="0"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Element fingerprinting presentation – 11-21/1060</a:t>
            </a:r>
          </a:p>
          <a:p>
            <a:pPr marL="342900" lvl="1" indent="-342900">
              <a:buFont typeface="Arial" panose="020B0604020202020204" pitchFamily="34" charset="0"/>
              <a:buChar char="•"/>
              <a:defRPr sz="1500" spc="-1">
                <a:latin typeface="Arial"/>
                <a:ea typeface="Arial"/>
                <a:cs typeface="Arial"/>
                <a:sym typeface="Arial"/>
              </a:defRPr>
            </a:pPr>
            <a:r>
              <a:rPr lang="en-US" sz="1600" spc="-1" dirty="0">
                <a:latin typeface="Times New Roman" panose="02020603050405020304" pitchFamily="18" charset="0"/>
                <a:cs typeface="Times New Roman" panose="02020603050405020304" pitchFamily="18" charset="0"/>
                <a:sym typeface="Arial"/>
              </a:rPr>
              <a:t>Any additional topics?</a:t>
            </a:r>
          </a:p>
          <a:p>
            <a:pPr marL="342900" lvl="1" indent="-342900">
              <a:buFont typeface="Arial" panose="020B0604020202020204" pitchFamily="34" charset="0"/>
              <a:buChar char="•"/>
              <a:defRPr sz="1500" spc="-1">
                <a:latin typeface="Arial"/>
                <a:ea typeface="Arial"/>
                <a:cs typeface="Arial"/>
                <a:sym typeface="Arial"/>
              </a:defRPr>
            </a:pPr>
            <a:endParaRPr kumimoji="0" lang="en-US" sz="1600"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r>
              <a:rPr lang="en-US" sz="1600" b="1" spc="-1" dirty="0">
                <a:latin typeface="Times New Roman" panose="02020603050405020304" pitchFamily="18" charset="0"/>
                <a:cs typeface="Times New Roman" panose="02020603050405020304" pitchFamily="18" charset="0"/>
                <a:sym typeface="Arial"/>
              </a:rPr>
              <a:t>Adjourn</a:t>
            </a:r>
            <a:endParaRPr kumimoji="0" sz="1600" b="1" i="0" u="none" strike="noStrike" kern="0" cap="none" spc="-1"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sym typeface="Arial"/>
            </a:endParaRPr>
          </a:p>
          <a:p>
            <a:pPr marL="0" marR="0" lvl="0" indent="0" algn="l" defTabSz="914400" rtl="0" eaLnBrk="1" fontAlgn="auto" latinLnBrk="0" hangingPunct="0">
              <a:lnSpc>
                <a:spcPct val="100000"/>
              </a:lnSpc>
              <a:spcBef>
                <a:spcPts val="0"/>
              </a:spcBef>
              <a:spcAft>
                <a:spcPts val="0"/>
              </a:spcAft>
              <a:buClrTx/>
              <a:buSzTx/>
              <a:buFontTx/>
              <a:buNone/>
              <a:tabLst/>
              <a:defRPr sz="1500" spc="-1">
                <a:latin typeface="Arial"/>
                <a:ea typeface="Arial"/>
                <a:cs typeface="Arial"/>
                <a:sym typeface="Arial"/>
              </a:defRPr>
            </a:pPr>
            <a:endParaRPr kumimoji="0" sz="1500" b="0" i="0" u="none" strike="noStrike" kern="0" cap="none" spc="-1"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87672394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CustomShape 1"/>
          <p:cNvSpPr txBox="1"/>
          <p:nvPr/>
        </p:nvSpPr>
        <p:spPr>
          <a:xfrm>
            <a:off x="685800" y="946200"/>
            <a:ext cx="7771680" cy="5447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r>
              <a:t>Abstract</a:t>
            </a:r>
          </a:p>
        </p:txBody>
      </p:sp>
      <p:sp>
        <p:nvSpPr>
          <p:cNvPr id="59" name="CustomShape 2"/>
          <p:cNvSpPr txBox="1"/>
          <p:nvPr/>
        </p:nvSpPr>
        <p:spPr>
          <a:xfrm>
            <a:off x="685800" y="1981080"/>
            <a:ext cx="7771680" cy="130364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340920" indent="-340201" algn="ctr">
              <a:spcBef>
                <a:spcPts val="400"/>
              </a:spcBef>
              <a:defRPr sz="2400" b="1" spc="-1">
                <a:latin typeface="Times New Roman"/>
                <a:ea typeface="Times New Roman"/>
                <a:cs typeface="Times New Roman"/>
                <a:sym typeface="Times New Roman"/>
              </a:defRPr>
            </a:pPr>
            <a:r>
              <a:rPr dirty="0"/>
              <a:t>Agenda for:</a:t>
            </a:r>
          </a:p>
          <a:p>
            <a:pPr marL="340920" indent="-340201" algn="ctr">
              <a:spcBef>
                <a:spcPts val="400"/>
              </a:spcBef>
              <a:defRPr sz="2400" spc="-1">
                <a:latin typeface="Arial"/>
                <a:ea typeface="Arial"/>
                <a:cs typeface="Arial"/>
                <a:sym typeface="Arial"/>
              </a:defRPr>
            </a:pPr>
            <a:endParaRPr dirty="0"/>
          </a:p>
          <a:p>
            <a:pPr marL="340920" indent="-340201" algn="ctr">
              <a:spcBef>
                <a:spcPts val="400"/>
              </a:spcBef>
              <a:defRPr sz="2400" b="1" spc="-1">
                <a:latin typeface="Times New Roman"/>
                <a:ea typeface="Times New Roman"/>
                <a:cs typeface="Times New Roman"/>
                <a:sym typeface="Times New Roman"/>
              </a:defRPr>
            </a:pPr>
            <a:r>
              <a:rPr lang="en-US" dirty="0" err="1"/>
              <a:t>TGbi</a:t>
            </a:r>
            <a:r>
              <a:rPr lang="en-US" dirty="0"/>
              <a:t> Plenary sessions, July</a:t>
            </a:r>
            <a:r>
              <a:rPr dirty="0"/>
              <a:t> 202</a:t>
            </a:r>
            <a:r>
              <a:rPr lang="en-US" dirty="0"/>
              <a:t>1</a:t>
            </a:r>
            <a:endParaRPr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C9A7B-E4BD-47DF-A610-0AD14673CDCC}"/>
              </a:ext>
            </a:extLst>
          </p:cNvPr>
          <p:cNvSpPr>
            <a:spLocks noGrp="1"/>
          </p:cNvSpPr>
          <p:nvPr>
            <p:ph type="title"/>
          </p:nvPr>
        </p:nvSpPr>
        <p:spPr/>
        <p:txBody>
          <a:bodyPr/>
          <a:lstStyle/>
          <a:p>
            <a:r>
              <a:rPr lang="en-US" dirty="0"/>
              <a:t>Motion # 3</a:t>
            </a:r>
          </a:p>
        </p:txBody>
      </p:sp>
      <p:sp>
        <p:nvSpPr>
          <p:cNvPr id="3" name="Text Placeholder 2">
            <a:extLst>
              <a:ext uri="{FF2B5EF4-FFF2-40B4-BE49-F238E27FC236}">
                <a16:creationId xmlns:a16="http://schemas.microsoft.com/office/drawing/2014/main" id="{8FB91F87-3D69-417B-BCE7-24765118FC2F}"/>
              </a:ext>
            </a:extLst>
          </p:cNvPr>
          <p:cNvSpPr>
            <a:spLocks noGrp="1"/>
          </p:cNvSpPr>
          <p:nvPr>
            <p:ph type="body" idx="1"/>
          </p:nvPr>
        </p:nvSpPr>
        <p:spPr/>
        <p:txBody>
          <a:bodyPr/>
          <a:lstStyle/>
          <a:p>
            <a:r>
              <a:rPr lang="en-US" dirty="0"/>
              <a:t>Approve the minutes for </a:t>
            </a:r>
          </a:p>
          <a:p>
            <a:r>
              <a:rPr lang="en-US" dirty="0"/>
              <a:t>2021 May 802.11 Electronic Interim - May 11-13: 11-21/898r1,</a:t>
            </a:r>
          </a:p>
          <a:p>
            <a:r>
              <a:rPr lang="en-US" dirty="0" err="1"/>
              <a:t>TGbi</a:t>
            </a:r>
            <a:r>
              <a:rPr lang="en-US" dirty="0"/>
              <a:t> Teleconferences: </a:t>
            </a:r>
            <a:r>
              <a:rPr lang="en-US" dirty="0">
                <a:sym typeface="Arial"/>
              </a:rPr>
              <a:t>11-21/899r0, 11-21/1013r0, 11-21/1120r0</a:t>
            </a:r>
          </a:p>
          <a:p>
            <a:endParaRPr lang="en-US" dirty="0"/>
          </a:p>
          <a:p>
            <a:r>
              <a:rPr lang="en-US" dirty="0"/>
              <a:t>Mover: Stephen McCann</a:t>
            </a:r>
          </a:p>
          <a:p>
            <a:r>
              <a:rPr lang="en-US" dirty="0"/>
              <a:t>Second: Amelia </a:t>
            </a:r>
            <a:r>
              <a:rPr lang="en-US" dirty="0" err="1"/>
              <a:t>Andersdotter</a:t>
            </a:r>
            <a:endParaRPr lang="en-US" dirty="0"/>
          </a:p>
          <a:p>
            <a:endParaRPr lang="en-US" dirty="0"/>
          </a:p>
          <a:p>
            <a:r>
              <a:rPr lang="en-US" dirty="0"/>
              <a:t>Approved by unanimous consent </a:t>
            </a:r>
            <a:r>
              <a:rPr lang="en-US"/>
              <a:t>July 16 (92 on call)</a:t>
            </a:r>
            <a:endParaRPr lang="en-US" dirty="0"/>
          </a:p>
        </p:txBody>
      </p:sp>
    </p:spTree>
    <p:extLst>
      <p:ext uri="{BB962C8B-B14F-4D97-AF65-F5344CB8AC3E}">
        <p14:creationId xmlns:p14="http://schemas.microsoft.com/office/powerpoint/2010/main" val="108711193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C9A7B-E4BD-47DF-A610-0AD14673CDCC}"/>
              </a:ext>
            </a:extLst>
          </p:cNvPr>
          <p:cNvSpPr>
            <a:spLocks noGrp="1"/>
          </p:cNvSpPr>
          <p:nvPr>
            <p:ph type="title"/>
          </p:nvPr>
        </p:nvSpPr>
        <p:spPr/>
        <p:txBody>
          <a:bodyPr/>
          <a:lstStyle/>
          <a:p>
            <a:r>
              <a:rPr lang="en-US" dirty="0"/>
              <a:t>Motion # 4</a:t>
            </a:r>
          </a:p>
        </p:txBody>
      </p:sp>
      <p:sp>
        <p:nvSpPr>
          <p:cNvPr id="3" name="Text Placeholder 2">
            <a:extLst>
              <a:ext uri="{FF2B5EF4-FFF2-40B4-BE49-F238E27FC236}">
                <a16:creationId xmlns:a16="http://schemas.microsoft.com/office/drawing/2014/main" id="{8FB91F87-3D69-417B-BCE7-24765118FC2F}"/>
              </a:ext>
            </a:extLst>
          </p:cNvPr>
          <p:cNvSpPr>
            <a:spLocks noGrp="1"/>
          </p:cNvSpPr>
          <p:nvPr>
            <p:ph type="body" idx="1"/>
          </p:nvPr>
        </p:nvSpPr>
        <p:spPr/>
        <p:txBody>
          <a:bodyPr/>
          <a:lstStyle/>
          <a:p>
            <a:r>
              <a:rPr lang="en-US" dirty="0"/>
              <a:t>Approve the minutes for </a:t>
            </a:r>
          </a:p>
          <a:p>
            <a:r>
              <a:rPr lang="en-US" dirty="0" err="1"/>
              <a:t>TGbi</a:t>
            </a:r>
            <a:r>
              <a:rPr lang="en-US" dirty="0"/>
              <a:t> Teleconferences: 11-21/890r0</a:t>
            </a:r>
            <a:endParaRPr lang="en-US" dirty="0">
              <a:sym typeface="Arial"/>
            </a:endParaRPr>
          </a:p>
          <a:p>
            <a:endParaRPr lang="en-US" dirty="0"/>
          </a:p>
          <a:p>
            <a:r>
              <a:rPr lang="en-US" dirty="0"/>
              <a:t>Mover:  Stephen McCann</a:t>
            </a:r>
          </a:p>
          <a:p>
            <a:r>
              <a:rPr lang="en-US" dirty="0"/>
              <a:t>Second: Jerome Henry</a:t>
            </a:r>
            <a:endParaRPr lang="en-US" dirty="0">
              <a:solidFill>
                <a:schemeClr val="tx1"/>
              </a:solidFill>
            </a:endParaRPr>
          </a:p>
          <a:p>
            <a:r>
              <a:rPr lang="en-US" dirty="0">
                <a:solidFill>
                  <a:schemeClr val="tx1"/>
                </a:solidFill>
              </a:rPr>
              <a:t>Approved by unanimous consent July 16 (89 on the call).</a:t>
            </a:r>
          </a:p>
        </p:txBody>
      </p:sp>
    </p:spTree>
    <p:extLst>
      <p:ext uri="{BB962C8B-B14F-4D97-AF65-F5344CB8AC3E}">
        <p14:creationId xmlns:p14="http://schemas.microsoft.com/office/powerpoint/2010/main" val="336290189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BDD9E-AB20-1649-8FA3-E10A5DC56526}"/>
              </a:ext>
            </a:extLst>
          </p:cNvPr>
          <p:cNvSpPr>
            <a:spLocks noGrp="1"/>
          </p:cNvSpPr>
          <p:nvPr>
            <p:ph type="title"/>
          </p:nvPr>
        </p:nvSpPr>
        <p:spPr/>
        <p:txBody>
          <a:bodyPr/>
          <a:lstStyle/>
          <a:p>
            <a:r>
              <a:rPr lang="en-US" dirty="0"/>
              <a:t>Organizing Plan</a:t>
            </a:r>
          </a:p>
        </p:txBody>
      </p:sp>
      <p:graphicFrame>
        <p:nvGraphicFramePr>
          <p:cNvPr id="4" name="Diagram 3">
            <a:extLst>
              <a:ext uri="{FF2B5EF4-FFF2-40B4-BE49-F238E27FC236}">
                <a16:creationId xmlns:a16="http://schemas.microsoft.com/office/drawing/2014/main" id="{CDD45EA2-6A75-1A4B-AD6E-94AAD70785CE}"/>
              </a:ext>
            </a:extLst>
          </p:cNvPr>
          <p:cNvGraphicFramePr/>
          <p:nvPr>
            <p:extLst>
              <p:ext uri="{D42A27DB-BD31-4B8C-83A1-F6EECF244321}">
                <p14:modId xmlns:p14="http://schemas.microsoft.com/office/powerpoint/2010/main" val="3284386206"/>
              </p:ext>
            </p:extLst>
          </p:nvPr>
        </p:nvGraphicFramePr>
        <p:xfrm>
          <a:off x="685800" y="1981080"/>
          <a:ext cx="7771680" cy="4114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712376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685800" y="972559"/>
            <a:ext cx="7771680" cy="4924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lvl1pPr algn="ctr">
              <a:defRPr sz="3200" b="1" spc="-100">
                <a:latin typeface="Times New Roman"/>
                <a:ea typeface="Times New Roman"/>
                <a:cs typeface="Times New Roman"/>
                <a:sym typeface="Times New Roman"/>
              </a:defRPr>
            </a:lvl1pPr>
          </a:lstStyle>
          <a:p>
            <a:r>
              <a:rPr dirty="0"/>
              <a:t>Amendment Title</a:t>
            </a:r>
          </a:p>
        </p:txBody>
      </p:sp>
      <p:sp>
        <p:nvSpPr>
          <p:cNvPr id="87" name="TextShape 2"/>
          <p:cNvSpPr txBox="1"/>
          <p:nvPr/>
        </p:nvSpPr>
        <p:spPr>
          <a:xfrm>
            <a:off x="685800" y="1981079"/>
            <a:ext cx="7771680" cy="13849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marL="180360" indent="-179999">
              <a:spcBef>
                <a:spcPts val="1100"/>
              </a:spcBef>
              <a:buClr>
                <a:srgbClr val="000000"/>
              </a:buClr>
              <a:buSzPct val="100000"/>
              <a:buFont typeface="Symbol"/>
              <a:buChar char="·"/>
              <a:defRPr spc="-1">
                <a:latin typeface="Times New Roman"/>
                <a:ea typeface="Times New Roman"/>
                <a:cs typeface="Times New Roman"/>
                <a:sym typeface="Times New Roman"/>
              </a:defRPr>
            </a:pPr>
            <a:r>
              <a:rPr dirty="0"/>
              <a:t>Standard for Information technology--Telecommunications and information exchange between systems Local and metropolitan area networks--Specific requirements Part 11: Wireless LAN Medium Access Control (MAC) and Physical Layer (PHY) Specifications-- Amendment: Enhanced service with user privacy protection</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CustomShape 1"/>
          <p:cNvSpPr txBox="1"/>
          <p:nvPr/>
        </p:nvSpPr>
        <p:spPr>
          <a:xfrm>
            <a:off x="685800" y="2025031"/>
            <a:ext cx="7771680" cy="9240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p>
            <a:pPr algn="ctr">
              <a:defRPr sz="2700" b="1" spc="-1">
                <a:latin typeface="Times New Roman"/>
                <a:ea typeface="Times New Roman"/>
                <a:cs typeface="Times New Roman"/>
                <a:sym typeface="Times New Roman"/>
              </a:defRPr>
            </a:pPr>
            <a:r>
              <a:rPr dirty="0"/>
              <a:t>IEEE 802.11  </a:t>
            </a:r>
            <a:br>
              <a:rPr dirty="0"/>
            </a:br>
            <a:r>
              <a:rPr lang="en-US" dirty="0"/>
              <a:t>Enhanced Data Privacy Task Group</a:t>
            </a:r>
            <a:endParaRPr dirty="0"/>
          </a:p>
        </p:txBody>
      </p:sp>
      <p:sp>
        <p:nvSpPr>
          <p:cNvPr id="62" name="CustomShape 2"/>
          <p:cNvSpPr txBox="1"/>
          <p:nvPr/>
        </p:nvSpPr>
        <p:spPr>
          <a:xfrm>
            <a:off x="1371598" y="3581279"/>
            <a:ext cx="6400084" cy="23193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algn="ctr">
              <a:spcBef>
                <a:spcPts val="400"/>
              </a:spcBef>
              <a:defRPr sz="2400" b="1" spc="-1">
                <a:latin typeface="Times New Roman"/>
                <a:ea typeface="Times New Roman"/>
                <a:cs typeface="Times New Roman"/>
                <a:sym typeface="Times New Roman"/>
              </a:defRPr>
            </a:pPr>
            <a:r>
              <a:rPr dirty="0"/>
              <a:t>Agenda</a:t>
            </a:r>
          </a:p>
          <a:p>
            <a:pPr algn="ctr">
              <a:spcBef>
                <a:spcPts val="400"/>
              </a:spcBef>
              <a:defRPr sz="2400" b="1" spc="-1">
                <a:latin typeface="Times New Roman"/>
                <a:ea typeface="Times New Roman"/>
                <a:cs typeface="Times New Roman"/>
                <a:sym typeface="Times New Roman"/>
              </a:defRPr>
            </a:pPr>
            <a:r>
              <a:rPr lang="en-US" dirty="0"/>
              <a:t>July 802.11 Plenary</a:t>
            </a:r>
            <a:endParaRPr dirty="0"/>
          </a:p>
          <a:p>
            <a:pPr algn="ctr">
              <a:spcBef>
                <a:spcPts val="400"/>
              </a:spcBef>
              <a:defRPr sz="2000" b="1" spc="-1">
                <a:latin typeface="Times New Roman"/>
                <a:ea typeface="Times New Roman"/>
                <a:cs typeface="Times New Roman"/>
                <a:sym typeface="Times New Roman"/>
              </a:defRPr>
            </a:pPr>
            <a:r>
              <a:rPr dirty="0"/>
              <a:t>Chair: Carol Ansley</a:t>
            </a:r>
            <a:endParaRPr lang="en-US" dirty="0"/>
          </a:p>
          <a:p>
            <a:pPr algn="ctr">
              <a:spcBef>
                <a:spcPts val="400"/>
              </a:spcBef>
              <a:defRPr sz="2000" b="1" spc="-1">
                <a:latin typeface="Times New Roman"/>
                <a:ea typeface="Times New Roman"/>
                <a:cs typeface="Times New Roman"/>
                <a:sym typeface="Times New Roman"/>
              </a:defRPr>
            </a:pPr>
            <a:r>
              <a:rPr lang="en-US" dirty="0"/>
              <a:t>Vice Chairs: Jerome Henry  Stephen McCann</a:t>
            </a:r>
          </a:p>
          <a:p>
            <a:pPr algn="ctr">
              <a:spcBef>
                <a:spcPts val="400"/>
              </a:spcBef>
              <a:defRPr sz="2000" b="1" spc="-1">
                <a:latin typeface="Times New Roman"/>
                <a:ea typeface="Times New Roman"/>
                <a:cs typeface="Times New Roman"/>
                <a:sym typeface="Times New Roman"/>
              </a:defRPr>
            </a:pPr>
            <a:r>
              <a:rPr lang="en-US" dirty="0"/>
              <a:t>Secretary: Amelia </a:t>
            </a:r>
            <a:r>
              <a:rPr lang="en-US" dirty="0" err="1"/>
              <a:t>Andersdotter</a:t>
            </a:r>
            <a:endParaRPr lang="en-US" dirty="0"/>
          </a:p>
          <a:p>
            <a:pPr algn="ctr">
              <a:spcBef>
                <a:spcPts val="400"/>
              </a:spcBef>
              <a:defRPr sz="2000" b="1" spc="-1">
                <a:latin typeface="Times New Roman"/>
                <a:ea typeface="Times New Roman"/>
                <a:cs typeface="Times New Roman"/>
                <a:sym typeface="Times New Roman"/>
              </a:defRPr>
            </a:pPr>
            <a:r>
              <a:rPr lang="en-US" dirty="0"/>
              <a:t>Technical Editor: Po-Kai Huang</a:t>
            </a:r>
            <a:endParaRPr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CustomShape 1"/>
          <p:cNvSpPr txBox="1"/>
          <p:nvPr/>
        </p:nvSpPr>
        <p:spPr>
          <a:xfrm>
            <a:off x="685800" y="2572130"/>
            <a:ext cx="7771680" cy="585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r>
              <a:rPr lang="en-US" dirty="0"/>
              <a:t>Friday July 15</a:t>
            </a:r>
            <a:r>
              <a:rPr dirty="0"/>
              <a:t>, 202</a:t>
            </a:r>
            <a:r>
              <a:rPr lang="en-US" dirty="0"/>
              <a:t>1</a:t>
            </a:r>
            <a:endParaRPr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CustomShape 1"/>
          <p:cNvSpPr txBox="1"/>
          <p:nvPr/>
        </p:nvSpPr>
        <p:spPr>
          <a:xfrm>
            <a:off x="685800" y="946200"/>
            <a:ext cx="7771680" cy="5447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nchor="ctr">
            <a:spAutoFit/>
          </a:bodyPr>
          <a:lstStyle>
            <a:lvl1pPr algn="ctr">
              <a:defRPr sz="3200" b="1" spc="-1">
                <a:latin typeface="Times New Roman"/>
                <a:ea typeface="Times New Roman"/>
                <a:cs typeface="Times New Roman"/>
                <a:sym typeface="Times New Roman"/>
              </a:defRPr>
            </a:lvl1pPr>
          </a:lstStyle>
          <a:p>
            <a:r>
              <a:t>Attendance, etc.</a:t>
            </a:r>
          </a:p>
        </p:txBody>
      </p:sp>
      <p:sp>
        <p:nvSpPr>
          <p:cNvPr id="70" name="CustomShape 2"/>
          <p:cNvSpPr txBox="1"/>
          <p:nvPr/>
        </p:nvSpPr>
        <p:spPr>
          <a:xfrm>
            <a:off x="685800" y="1981080"/>
            <a:ext cx="7771680" cy="17858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6079" tIns="46079" rIns="46079" bIns="46079">
            <a:spAutoFit/>
          </a:bodyPr>
          <a:lstStyle/>
          <a:p>
            <a:pPr marL="343080" indent="-342358">
              <a:spcBef>
                <a:spcPts val="600"/>
              </a:spcBef>
              <a:buClr>
                <a:srgbClr val="000000"/>
              </a:buClr>
              <a:buSzPct val="100000"/>
              <a:buFont typeface="Symbol"/>
              <a:buChar char="·"/>
              <a:defRPr sz="2800" b="1" spc="-1">
                <a:latin typeface="Times New Roman"/>
                <a:ea typeface="Times New Roman"/>
                <a:cs typeface="Times New Roman"/>
                <a:sym typeface="Times New Roman"/>
              </a:defRPr>
            </a:pPr>
            <a:r>
              <a:rPr dirty="0"/>
              <a:t>Reminders to attendees:</a:t>
            </a:r>
          </a:p>
          <a:p>
            <a:pPr marL="743040" lvl="1" indent="-285119">
              <a:spcBef>
                <a:spcPts val="400"/>
              </a:spcBef>
              <a:buClr>
                <a:srgbClr val="000000"/>
              </a:buClr>
              <a:buSzPct val="100000"/>
              <a:buFont typeface="Symbol"/>
              <a:buChar char="-"/>
              <a:defRPr sz="2400" spc="-1">
                <a:latin typeface="Times New Roman"/>
                <a:ea typeface="Times New Roman"/>
                <a:cs typeface="Times New Roman"/>
                <a:sym typeface="Times New Roman"/>
              </a:defRPr>
            </a:pPr>
            <a:r>
              <a:rPr dirty="0"/>
              <a:t>Sign in for attendance tracking </a:t>
            </a:r>
            <a:r>
              <a:rPr lang="en-US" dirty="0"/>
              <a:t>for attendance credit</a:t>
            </a:r>
            <a:endParaRPr dirty="0"/>
          </a:p>
          <a:p>
            <a:pPr marL="743040" lvl="1" indent="-285119">
              <a:spcBef>
                <a:spcPts val="400"/>
              </a:spcBef>
              <a:buClr>
                <a:srgbClr val="000000"/>
              </a:buClr>
              <a:buSzPct val="100000"/>
              <a:buFont typeface="Symbol"/>
              <a:buChar char="-"/>
              <a:defRPr sz="2400" spc="-1">
                <a:latin typeface="Times New Roman"/>
                <a:ea typeface="Times New Roman"/>
                <a:cs typeface="Times New Roman"/>
                <a:sym typeface="Times New Roman"/>
              </a:defRPr>
            </a:pPr>
            <a:r>
              <a:rPr dirty="0"/>
              <a:t>Noises off</a:t>
            </a:r>
          </a:p>
          <a:p>
            <a:pPr marL="743040" lvl="1" indent="-285119">
              <a:spcBef>
                <a:spcPts val="400"/>
              </a:spcBef>
              <a:buClr>
                <a:srgbClr val="000000"/>
              </a:buClr>
              <a:buSzPct val="100000"/>
              <a:buFont typeface="Symbol"/>
              <a:buChar char="-"/>
              <a:defRPr sz="2400" spc="-1">
                <a:latin typeface="Times New Roman"/>
                <a:ea typeface="Times New Roman"/>
                <a:cs typeface="Times New Roman"/>
                <a:sym typeface="Times New Roman"/>
              </a:defRPr>
            </a:pPr>
            <a:r>
              <a:rPr dirty="0"/>
              <a:t>No recordings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July 802 electronic plenary session</a:t>
            </a:r>
          </a:p>
        </p:txBody>
      </p:sp>
      <p:sp>
        <p:nvSpPr>
          <p:cNvPr id="3" name="Content Placeholder 2"/>
          <p:cNvSpPr>
            <a:spLocks noGrp="1"/>
          </p:cNvSpPr>
          <p:nvPr>
            <p:ph idx="1"/>
          </p:nvPr>
        </p:nvSpPr>
        <p:spPr>
          <a:xfrm>
            <a:off x="685801" y="2343151"/>
            <a:ext cx="7770813" cy="3370660"/>
          </a:xfrm>
        </p:spPr>
        <p:txBody>
          <a:bodyPr/>
          <a:lstStyle/>
          <a:p>
            <a:pPr>
              <a:buFont typeface="Arial" panose="020B0604020202020204" pitchFamily="34" charset="0"/>
              <a:buChar char="•"/>
            </a:pPr>
            <a:r>
              <a:rPr lang="en-US" dirty="0"/>
              <a:t>This meeting is part of the July 802 plenary session</a:t>
            </a:r>
          </a:p>
          <a:p>
            <a:pPr>
              <a:buFont typeface="Arial" panose="020B0604020202020204" pitchFamily="34" charset="0"/>
              <a:buChar char="•"/>
            </a:pPr>
            <a:endParaRPr lang="en-US" dirty="0"/>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endParaRPr lang="en-US" dirty="0"/>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a:p>
            <a:endParaRPr lang="en-US" dirty="0"/>
          </a:p>
        </p:txBody>
      </p:sp>
    </p:spTree>
    <p:extLst>
      <p:ext uri="{BB962C8B-B14F-4D97-AF65-F5344CB8AC3E}">
        <p14:creationId xmlns:p14="http://schemas.microsoft.com/office/powerpoint/2010/main" val="1968720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05C3-03E1-7944-A6B9-3AD36234D136}"/>
              </a:ext>
            </a:extLst>
          </p:cNvPr>
          <p:cNvSpPr>
            <a:spLocks noGrp="1"/>
          </p:cNvSpPr>
          <p:nvPr>
            <p:ph type="title"/>
          </p:nvPr>
        </p:nvSpPr>
        <p:spPr>
          <a:xfrm>
            <a:off x="527050" y="679452"/>
            <a:ext cx="8229600" cy="448733"/>
          </a:xfrm>
        </p:spPr>
        <p:txBody>
          <a:bodyPr>
            <a:noAutofit/>
          </a:bodyPr>
          <a:lstStyle/>
          <a:p>
            <a:pPr eaLnBrk="1" hangingPunct="1">
              <a:defRPr/>
            </a:pPr>
            <a:r>
              <a:rPr lang="en-US" altLang="en-US" dirty="0"/>
              <a:t>Participants have a duty to inform the IEEE</a:t>
            </a:r>
            <a:endParaRPr lang="en-US" dirty="0"/>
          </a:p>
        </p:txBody>
      </p:sp>
      <p:sp>
        <p:nvSpPr>
          <p:cNvPr id="41987" name="Content Placeholder 2">
            <a:extLst>
              <a:ext uri="{FF2B5EF4-FFF2-40B4-BE49-F238E27FC236}">
                <a16:creationId xmlns:a16="http://schemas.microsoft.com/office/drawing/2014/main" id="{F5FAEE06-9B94-624D-B406-3AAB9CC0CFCC}"/>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3E354365-D54D-8443-8BCA-3592517F9F83}"/>
              </a:ext>
            </a:extLst>
          </p:cNvPr>
          <p:cNvSpPr/>
          <p:nvPr/>
        </p:nvSpPr>
        <p:spPr>
          <a:xfrm>
            <a:off x="695739" y="1441451"/>
            <a:ext cx="8130761" cy="4769960"/>
          </a:xfrm>
          <a:prstGeom prst="rect">
            <a:avLst/>
          </a:prstGeom>
        </p:spPr>
        <p:txBody>
          <a:bodyPr wrap="square">
            <a:spAutoFit/>
          </a:bodyPr>
          <a:lstStyle/>
          <a:p>
            <a:pPr marL="230394" lvl="1" indent="-230394" hangingPunct="1">
              <a:buClr>
                <a:srgbClr val="4AC9E3"/>
              </a:buClr>
              <a:buSzPct val="150000"/>
              <a:buFont typeface="Arial" panose="020B0604020202020204" pitchFamily="34" charset="0"/>
              <a:buChar char="•"/>
              <a:defRPr/>
            </a:pPr>
            <a:r>
              <a:rPr lang="en-US" altLang="en-US" sz="2133" b="1" dirty="0">
                <a:latin typeface="Calibri" panose="020F0502020204030204" pitchFamily="34" charset="0"/>
                <a:cs typeface="Calibri" panose="020F0502020204030204" pitchFamily="34" charset="0"/>
              </a:rPr>
              <a:t>Participants </a:t>
            </a:r>
            <a:r>
              <a:rPr lang="en-US" altLang="en-US" sz="2133" b="1" u="sng" dirty="0">
                <a:latin typeface="Calibri" panose="020F0502020204030204" pitchFamily="34" charset="0"/>
                <a:cs typeface="Calibri" panose="020F0502020204030204" pitchFamily="34" charset="0"/>
              </a:rPr>
              <a:t>shall</a:t>
            </a:r>
            <a:r>
              <a:rPr lang="en-US" altLang="en-US" sz="2133"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latin typeface="Calibri" panose="020F0502020204030204" pitchFamily="34" charset="0"/>
              <a:cs typeface="Calibri" panose="020F0502020204030204" pitchFamily="34" charset="0"/>
            </a:endParaRPr>
          </a:p>
          <a:p>
            <a:pPr marL="230394" lvl="1" indent="-230394" hangingPunct="1">
              <a:buClr>
                <a:srgbClr val="4AC9E3"/>
              </a:buClr>
              <a:buSzPct val="150000"/>
              <a:buFont typeface="Arial" panose="020B0604020202020204" pitchFamily="34" charset="0"/>
              <a:buChar char="•"/>
              <a:defRPr/>
            </a:pPr>
            <a:r>
              <a:rPr lang="en-US" altLang="en-US" sz="2133" b="1" dirty="0">
                <a:latin typeface="Calibri" panose="020F0502020204030204" pitchFamily="34" charset="0"/>
                <a:cs typeface="Calibri" panose="020F0502020204030204" pitchFamily="34" charset="0"/>
              </a:rPr>
              <a:t>Participants </a:t>
            </a:r>
            <a:r>
              <a:rPr lang="en-US" altLang="en-US" sz="2133" b="1" u="sng" dirty="0">
                <a:latin typeface="Calibri" panose="020F0502020204030204" pitchFamily="34" charset="0"/>
                <a:cs typeface="Calibri" panose="020F0502020204030204" pitchFamily="34" charset="0"/>
              </a:rPr>
              <a:t>should </a:t>
            </a:r>
            <a:r>
              <a:rPr lang="en-US" altLang="en-US" sz="2133"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sz="2400"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sz="2400" b="1" dirty="0">
              <a:latin typeface="Calibri" panose="020F0502020204030204" pitchFamily="34" charset="0"/>
              <a:cs typeface="Calibri" panose="020F0502020204030204" pitchFamily="34" charset="0"/>
            </a:endParaRPr>
          </a:p>
          <a:p>
            <a:pPr lvl="1" algn="ctr" hangingPunct="1">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B5DE7-22F7-C946-9CC1-3029D241F9C3}"/>
              </a:ext>
            </a:extLst>
          </p:cNvPr>
          <p:cNvSpPr>
            <a:spLocks noGrp="1"/>
          </p:cNvSpPr>
          <p:nvPr>
            <p:ph type="title"/>
          </p:nvPr>
        </p:nvSpPr>
        <p:spPr>
          <a:xfrm>
            <a:off x="457200" y="793859"/>
            <a:ext cx="8229600" cy="448733"/>
          </a:xfrm>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17915B75-ABFE-5744-BE60-6622034CB561}"/>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EBBB8EC7-0E82-4640-917B-3F3BF1FBE152}"/>
              </a:ext>
            </a:extLst>
          </p:cNvPr>
          <p:cNvSpPr/>
          <p:nvPr/>
        </p:nvSpPr>
        <p:spPr>
          <a:xfrm>
            <a:off x="325966" y="1361124"/>
            <a:ext cx="8492067" cy="4758162"/>
          </a:xfrm>
          <a:prstGeom prst="rect">
            <a:avLst/>
          </a:prstGeom>
        </p:spPr>
        <p:txBody>
          <a:bodyPr>
            <a:spAutoFit/>
          </a:bodyPr>
          <a:lstStyle/>
          <a:p>
            <a:pPr marL="230394" indent="-230394" hangingPunct="1">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Cause an LOA to be submitted to the IEEE SA (patcom@ieee.org); or</a:t>
            </a:r>
          </a:p>
          <a:p>
            <a:pPr marL="230394" indent="-230394" hangingPunct="1">
              <a:buClr>
                <a:srgbClr val="4AC9E3"/>
              </a:buClr>
              <a:buSzPct val="150000"/>
              <a:buFont typeface="Arial" panose="020B0604020202020204" pitchFamily="34" charset="0"/>
              <a:buChar char="•"/>
              <a:defRPr/>
            </a:pPr>
            <a:endParaRPr lang="en-US" altLang="en-US" sz="2133" b="1" dirty="0">
              <a:latin typeface="Calibri" pitchFamily="34" charset="0"/>
              <a:cs typeface="Calibri" pitchFamily="34" charset="0"/>
            </a:endParaRPr>
          </a:p>
          <a:p>
            <a:pPr marL="230394" indent="-230394" hangingPunct="1">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Provide the chair of this group with the identity of the holder(s) of any and all such claims as soon as possible; or</a:t>
            </a:r>
          </a:p>
          <a:p>
            <a:pPr marL="230394" indent="-230394" hangingPunct="1">
              <a:buClr>
                <a:srgbClr val="4AC9E3"/>
              </a:buClr>
              <a:buSzPct val="150000"/>
              <a:buFont typeface="Arial" panose="020B0604020202020204" pitchFamily="34" charset="0"/>
              <a:buChar char="•"/>
              <a:defRPr/>
            </a:pPr>
            <a:endParaRPr lang="en-US" altLang="en-US" sz="2133" b="1" dirty="0">
              <a:latin typeface="Calibri" pitchFamily="34" charset="0"/>
              <a:cs typeface="Calibri" pitchFamily="34" charset="0"/>
            </a:endParaRPr>
          </a:p>
          <a:p>
            <a:pPr marL="230394" indent="-230394" hangingPunct="1">
              <a:buClr>
                <a:srgbClr val="4AC9E3"/>
              </a:buClr>
              <a:buSzPct val="150000"/>
              <a:buFont typeface="Arial" panose="020B0604020202020204" pitchFamily="34" charset="0"/>
              <a:buChar char="•"/>
              <a:defRPr/>
            </a:pPr>
            <a:r>
              <a:rPr lang="en-US" altLang="en-US" sz="2133" b="1" dirty="0">
                <a:latin typeface="Calibri" pitchFamily="34" charset="0"/>
                <a:cs typeface="Calibri" pitchFamily="34" charset="0"/>
              </a:rPr>
              <a:t>Speak up now and respond to this Call for Potentially Essential Patents</a:t>
            </a:r>
          </a:p>
          <a:p>
            <a:pPr eaLnBrk="1" hangingPunct="1">
              <a:buClr>
                <a:srgbClr val="C00000"/>
              </a:buClr>
              <a:buSzPct val="150000"/>
              <a:defRPr/>
            </a:pPr>
            <a:endParaRPr lang="en-US" altLang="en-US" sz="2133" b="1" dirty="0">
              <a:latin typeface="Calibri" pitchFamily="34" charset="0"/>
              <a:cs typeface="Calibri" pitchFamily="34" charset="0"/>
            </a:endParaRPr>
          </a:p>
          <a:p>
            <a:pPr eaLnBrk="1" hangingPunct="1">
              <a:buClr>
                <a:srgbClr val="C00000"/>
              </a:buClr>
              <a:defRPr/>
            </a:pPr>
            <a:r>
              <a:rPr lang="en-US" altLang="en-US" sz="2133"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133" dirty="0">
                <a:latin typeface="Calibri" pitchFamily="34" charset="0"/>
                <a:cs typeface="Calibri" pitchFamily="34" charset="0"/>
              </a:rPr>
            </a:br>
            <a:endParaRPr lang="en-US" altLang="en-US" sz="2133" b="1" dirty="0">
              <a:latin typeface="Calibri" pitchFamily="34" charset="0"/>
              <a:cs typeface="Calibri" pitchFamily="34" charset="0"/>
            </a:endParaRPr>
          </a:p>
          <a:p>
            <a:pPr eaLnBrk="1" hangingPunct="1">
              <a:lnSpc>
                <a:spcPct val="80000"/>
              </a:lnSpc>
              <a:buFont typeface="Monotype Sorts"/>
              <a:buNone/>
              <a:defRPr/>
            </a:pPr>
            <a:br>
              <a:rPr lang="en-US" altLang="en-US" sz="1600" b="1" dirty="0">
                <a:latin typeface="Calibri" panose="020F0502020204030204" pitchFamily="34" charset="0"/>
                <a:cs typeface="Calibri" panose="020F0502020204030204" pitchFamily="34" charset="0"/>
              </a:rPr>
            </a:br>
            <a:endParaRPr lang="en-US" altLang="en-US" sz="1600" b="1" dirty="0">
              <a:latin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FAC06-C33F-9D47-9667-CD149FEA8543}"/>
              </a:ext>
            </a:extLst>
          </p:cNvPr>
          <p:cNvSpPr>
            <a:spLocks noGrp="1"/>
          </p:cNvSpPr>
          <p:nvPr>
            <p:ph type="title"/>
          </p:nvPr>
        </p:nvSpPr>
        <p:spPr>
          <a:xfrm>
            <a:off x="457200" y="933448"/>
            <a:ext cx="8229600" cy="450851"/>
          </a:xfrm>
        </p:spPr>
        <p:txBody>
          <a:bodyPr>
            <a:normAutofit fontScale="90000"/>
          </a:bodyPr>
          <a:lstStyle/>
          <a:p>
            <a:pPr eaLnBrk="1" hangingPunct="1">
              <a:defRPr/>
            </a:pPr>
            <a:r>
              <a:rPr lang="en-US" altLang="en-US" dirty="0"/>
              <a:t>Other Guidelines for IEEE Working Group Meetings</a:t>
            </a:r>
            <a:endParaRPr lang="en-US" dirty="0"/>
          </a:p>
        </p:txBody>
      </p:sp>
      <p:sp>
        <p:nvSpPr>
          <p:cNvPr id="44035" name="Content Placeholder 2">
            <a:extLst>
              <a:ext uri="{FF2B5EF4-FFF2-40B4-BE49-F238E27FC236}">
                <a16:creationId xmlns:a16="http://schemas.microsoft.com/office/drawing/2014/main" id="{59A90F7C-51A8-1E42-AF9F-07D0680A9410}"/>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9105BAD5-204C-444F-9166-826846F75567}"/>
              </a:ext>
            </a:extLst>
          </p:cNvPr>
          <p:cNvSpPr>
            <a:spLocks noChangeArrowheads="1"/>
          </p:cNvSpPr>
          <p:nvPr/>
        </p:nvSpPr>
        <p:spPr bwMode="auto">
          <a:xfrm>
            <a:off x="763657" y="1753174"/>
            <a:ext cx="7692886" cy="4635756"/>
          </a:xfrm>
          <a:prstGeom prst="rect">
            <a:avLst/>
          </a:prstGeom>
          <a:noFill/>
          <a:ln>
            <a:noFill/>
          </a:ln>
        </p:spPr>
        <p:txBody>
          <a:bodyPr wrap="square">
            <a:spAutoFit/>
          </a:bodyPr>
          <a:lstStyle/>
          <a:p>
            <a:pPr marL="153596" indent="-153596" hangingPunct="1">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hangingPunct="1">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hangingPunct="1">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specific license rates, terms, or conditions.</a:t>
            </a:r>
          </a:p>
          <a:p>
            <a:pPr marL="767981" lvl="2" indent="-153596" hangingPunct="1">
              <a:lnSpc>
                <a:spcPct val="80000"/>
              </a:lnSpc>
              <a:spcAft>
                <a:spcPts val="800"/>
              </a:spcAft>
              <a:buClr>
                <a:srgbClr val="4AC9E3"/>
              </a:buClr>
              <a:buSzPct val="150000"/>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hangingPunct="1">
              <a:lnSpc>
                <a:spcPct val="80000"/>
              </a:lnSpc>
              <a:spcAft>
                <a:spcPts val="800"/>
              </a:spcAft>
              <a:buClr>
                <a:srgbClr val="4AC9E3"/>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marL="460788" lvl="1" indent="-152396" hangingPunct="1">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hangingPunct="1">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status or substance of ongoing or threatened litigation.</a:t>
            </a:r>
          </a:p>
          <a:p>
            <a:pPr marL="460788" lvl="1" indent="-152396" hangingPunct="1">
              <a:lnSpc>
                <a:spcPct val="80000"/>
              </a:lnSpc>
              <a:spcAft>
                <a:spcPts val="533"/>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200" b="1" dirty="0">
                <a:latin typeface="Calibri" panose="020F0502020204030204" pitchFamily="34" charset="0"/>
                <a:cs typeface="Calibri" panose="020F0502020204030204" pitchFamily="34" charset="0"/>
              </a:rPr>
              <a:t>---------------------------------------------------------------   </a:t>
            </a:r>
          </a:p>
          <a:p>
            <a:pPr algn="ctr" hangingPunct="1">
              <a:lnSpc>
                <a:spcPct val="80000"/>
              </a:lnSpc>
              <a:spcBef>
                <a:spcPts val="533"/>
              </a:spcBef>
              <a:defRPr/>
            </a:pPr>
            <a:r>
              <a:rPr lang="en-US" altLang="en-US" sz="1200" b="1" dirty="0">
                <a:latin typeface="Calibri" panose="020F0502020204030204" pitchFamily="34" charset="0"/>
                <a:cs typeface="Calibri" panose="020F0502020204030204" pitchFamily="34" charset="0"/>
              </a:rPr>
              <a:t>For more details, see </a:t>
            </a:r>
            <a:r>
              <a:rPr lang="en-US" altLang="en-US" sz="1200" b="1" i="1" dirty="0">
                <a:latin typeface="Calibri" panose="020F0502020204030204" pitchFamily="34" charset="0"/>
                <a:cs typeface="Calibri" panose="020F0502020204030204" pitchFamily="34" charset="0"/>
              </a:rPr>
              <a:t>IEEE SA Standards Board Operations Manual</a:t>
            </a:r>
            <a:r>
              <a:rPr lang="en-US" altLang="en-US" sz="1200" b="1" dirty="0">
                <a:latin typeface="Calibri" panose="020F0502020204030204" pitchFamily="34" charset="0"/>
                <a:cs typeface="Calibri" panose="020F0502020204030204" pitchFamily="34" charset="0"/>
              </a:rPr>
              <a:t>, clause 5.3.10 and </a:t>
            </a:r>
            <a:br>
              <a:rPr lang="en-US" altLang="en-US" sz="1200" b="1" dirty="0">
                <a:latin typeface="Calibri" panose="020F0502020204030204" pitchFamily="34" charset="0"/>
                <a:cs typeface="Calibri" panose="020F0502020204030204" pitchFamily="34" charset="0"/>
              </a:rPr>
            </a:br>
            <a:r>
              <a:rPr lang="en-US" altLang="en-US" sz="1200" b="1" i="1" dirty="0">
                <a:latin typeface="Calibri" panose="020F0502020204030204" pitchFamily="34" charset="0"/>
                <a:cs typeface="Calibri" panose="020F0502020204030204" pitchFamily="34" charset="0"/>
              </a:rPr>
              <a:t>Antitrust and Competition Policy: What You Need to Know </a:t>
            </a:r>
            <a:r>
              <a:rPr lang="en-US" altLang="en-US" sz="1200" b="1" dirty="0">
                <a:latin typeface="Calibri" panose="020F0502020204030204" pitchFamily="34" charset="0"/>
                <a:cs typeface="Calibri" panose="020F0502020204030204" pitchFamily="34" charset="0"/>
              </a:rPr>
              <a:t>at http://standards.ieee.org/develop/policies/antitrust.pdf</a:t>
            </a:r>
            <a:br>
              <a:rPr lang="en-US" altLang="en-US" sz="1200" b="1" dirty="0">
                <a:latin typeface="Calibri" panose="020F0502020204030204" pitchFamily="34" charset="0"/>
                <a:cs typeface="Calibri" panose="020F0502020204030204" pitchFamily="34" charset="0"/>
              </a:rPr>
            </a:br>
            <a:endParaRPr lang="en-US" altLang="en-US" sz="1200" b="1" dirty="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0" tIns="0" rIns="0" bIns="0"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9630</TotalTime>
  <Words>2197</Words>
  <Application>Microsoft Macintosh PowerPoint</Application>
  <PresentationFormat>On-screen Show (4:3)</PresentationFormat>
  <Paragraphs>210</Paragraphs>
  <Slides>23</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Montserrat</vt:lpstr>
      <vt:lpstr>Arial</vt:lpstr>
      <vt:lpstr>Calibri</vt:lpstr>
      <vt:lpstr>Helvetica</vt:lpstr>
      <vt:lpstr>Helvetica Neue</vt:lpstr>
      <vt:lpstr>Lucida Grande</vt:lpstr>
      <vt:lpstr>Monotype Sorts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Registration for the July 802 electronic plenary session</vt:lpstr>
      <vt:lpstr>Participants have a duty to inform the IEEE</vt:lpstr>
      <vt:lpstr>Ways to inform IEEE</vt:lpstr>
      <vt:lpstr>Other Guidelines for IEEE Working Group Meetings</vt:lpstr>
      <vt:lpstr>Patent-related information</vt:lpstr>
      <vt:lpstr>PowerPoint Presentation</vt:lpstr>
      <vt:lpstr>IEEE-SA standards activities shall allow the fair &amp; equitable consideration of all viewpoints</vt:lpstr>
      <vt:lpstr>IEEE SA Policy Documents</vt:lpstr>
      <vt:lpstr>IEEE SA Rules Documents</vt:lpstr>
      <vt:lpstr>IEEE SA Copyright Policy</vt:lpstr>
      <vt:lpstr>IEEE SA Copyright Policy</vt:lpstr>
      <vt:lpstr>PowerPoint Presentation</vt:lpstr>
      <vt:lpstr>PowerPoint Presentation</vt:lpstr>
      <vt:lpstr>PowerPoint Presentation</vt:lpstr>
      <vt:lpstr>Motion # 3</vt:lpstr>
      <vt:lpstr>Motion # 4</vt:lpstr>
      <vt:lpstr>Organizing Plan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Rosdahl</dc:creator>
  <cp:lastModifiedBy>Microsoft Office User</cp:lastModifiedBy>
  <cp:revision>119</cp:revision>
  <dcterms:modified xsi:type="dcterms:W3CDTF">2021-07-16T20:32:41Z</dcterms:modified>
</cp:coreProperties>
</file>