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7"/>
  </p:notesMasterIdLst>
  <p:handoutMasterIdLst>
    <p:handoutMasterId r:id="rId28"/>
  </p:handoutMasterIdLst>
  <p:sldIdLst>
    <p:sldId id="720" r:id="rId2"/>
    <p:sldId id="736" r:id="rId3"/>
    <p:sldId id="737" r:id="rId4"/>
    <p:sldId id="738" r:id="rId5"/>
    <p:sldId id="739" r:id="rId6"/>
    <p:sldId id="740" r:id="rId7"/>
    <p:sldId id="1061" r:id="rId8"/>
    <p:sldId id="1062" r:id="rId9"/>
    <p:sldId id="1063" r:id="rId10"/>
    <p:sldId id="741" r:id="rId11"/>
    <p:sldId id="742" r:id="rId12"/>
    <p:sldId id="793" r:id="rId13"/>
    <p:sldId id="833" r:id="rId14"/>
    <p:sldId id="753" r:id="rId15"/>
    <p:sldId id="885" r:id="rId16"/>
    <p:sldId id="935" r:id="rId17"/>
    <p:sldId id="1107" r:id="rId18"/>
    <p:sldId id="1157" r:id="rId19"/>
    <p:sldId id="1164" r:id="rId20"/>
    <p:sldId id="1158" r:id="rId21"/>
    <p:sldId id="1171" r:id="rId22"/>
    <p:sldId id="1179" r:id="rId23"/>
    <p:sldId id="1178" r:id="rId24"/>
    <p:sldId id="1165" r:id="rId25"/>
    <p:sldId id="1166" r:id="rId26"/>
  </p:sldIdLst>
  <p:sldSz cx="12192000" cy="6858000"/>
  <p:notesSz cx="6934200" cy="9280525"/>
  <p:defaultTextStyle>
    <a:defPPr>
      <a:defRPr lang="en-US"/>
    </a:defPPr>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vl6pPr marL="2286000" lvl="5"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6pPr>
    <a:lvl7pPr marL="2743200" lvl="6"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7pPr>
    <a:lvl8pPr marL="3200400" lvl="7"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8pPr>
    <a:lvl9pPr marL="3657600" lvl="8"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5405"/>
  </p:normalViewPr>
  <p:slideViewPr>
    <p:cSldViewPr showGuides="1">
      <p:cViewPr varScale="1">
        <p:scale>
          <a:sx n="81" d="100"/>
          <a:sy n="81" d="100"/>
        </p:scale>
        <p:origin x="108" y="68"/>
      </p:cViewPr>
      <p:guideLst>
        <p:guide orient="horz" pos="2160"/>
        <p:guide pos="3840"/>
      </p:guideLst>
    </p:cSldViewPr>
  </p:slideViewPr>
  <p:outlineViewPr>
    <p:cViewPr>
      <p:scale>
        <a:sx n="50" d="100"/>
        <a:sy n="50" d="100"/>
      </p:scale>
      <p:origin x="0" y="0"/>
    </p:cViewPr>
  </p:outlineViewPr>
  <p:notesTextViewPr>
    <p:cViewPr>
      <p:scale>
        <a:sx n="100" d="100"/>
        <a:sy n="100" d="100"/>
      </p:scale>
      <p:origin x="0" y="0"/>
    </p:cViewPr>
  </p:notesTextViewPr>
  <p:sorterViewPr showFormatting="0">
    <p:cViewPr varScale="1">
      <p:scale>
        <a:sx n="1" d="1"/>
        <a:sy n="1" d="1"/>
      </p:scale>
      <p:origin x="0" y="-3115"/>
    </p:cViewPr>
  </p:sorterViewPr>
  <p:gridSpacing cx="76198" cy="7619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5" name="Rectangle 3"/>
          <p:cNvSpPr>
            <a:spLocks noGrp="1" noChangeArrowheads="1"/>
          </p:cNvSpPr>
          <p:nvPr>
            <p:ph type="dt" sz="quarter" idx="1"/>
          </p:nvPr>
        </p:nvSpPr>
        <p:spPr bwMode="auto">
          <a:xfrm>
            <a:off x="695325" y="174625"/>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p>
        </p:txBody>
      </p:sp>
      <p:sp>
        <p:nvSpPr>
          <p:cNvPr id="3076" name="Rectangle 4"/>
          <p:cNvSpPr>
            <a:spLocks noGrp="1" noChangeArrowheads="1"/>
          </p:cNvSpPr>
          <p:nvPr>
            <p:ph type="ftr" sz="quarter" idx="2"/>
          </p:nvPr>
        </p:nvSpPr>
        <p:spPr bwMode="auto">
          <a:xfrm>
            <a:off x="4143375" y="8982075"/>
            <a:ext cx="2174875" cy="184150"/>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ln>
          <a:effectLst/>
        </p:spPr>
        <p:txBody>
          <a:bodyPr vert="horz" wrap="none" lIns="0" tIns="0" rIns="0" bIns="0" numCol="1" anchor="t" anchorCtr="0" compatLnSpc="1">
            <a:spAutoFit/>
          </a:bodyPr>
          <a:lstStyle>
            <a:lvl1pPr algn="ctr" defTabSz="933450" eaLnBrk="0" hangingPunct="0">
              <a:defRPr/>
            </a:lvl1pPr>
          </a:lstStyle>
          <a:p>
            <a:pPr marL="0" marR="0" lvl="0" indent="0" algn="ct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5D062474-144A-4A62-B2E0-EADF5A3271D9}"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a:t>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2293" name="Line 6"/>
          <p:cNvSpPr/>
          <p:nvPr/>
        </p:nvSpPr>
        <p:spPr>
          <a:xfrm>
            <a:off x="693738" y="387350"/>
            <a:ext cx="5546725" cy="0"/>
          </a:xfrm>
          <a:prstGeom prst="line">
            <a:avLst/>
          </a:prstGeom>
          <a:ln w="12700" cap="flat" cmpd="sng">
            <a:solidFill>
              <a:schemeClr val="tx1"/>
            </a:solidFill>
            <a:prstDash val="solid"/>
            <a:round/>
            <a:headEnd type="none" w="sm" len="sm"/>
            <a:tailEnd type="none" w="sm" len="sm"/>
          </a:ln>
        </p:spPr>
      </p:sp>
      <p:sp>
        <p:nvSpPr>
          <p:cNvPr id="14342" name="Rectangle 7"/>
          <p:cNvSpPr>
            <a:spLocks noChangeArrowheads="1"/>
          </p:cNvSpPr>
          <p:nvPr/>
        </p:nvSpPr>
        <p:spPr bwMode="auto">
          <a:xfrm>
            <a:off x="693738" y="8982075"/>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defTabSz="933450">
              <a:defRPr sz="1200">
                <a:solidFill>
                  <a:schemeClr val="tx1"/>
                </a:solidFill>
                <a:latin typeface="Times New Roman" panose="02020603050405020304" pitchFamily="18" charset="0"/>
                <a:ea typeface="MS PGothic" panose="020B0600070205080204" pitchFamily="34" charset="-128"/>
              </a:defRPr>
            </a:lvl1pPr>
            <a:lvl2pPr marL="742950" indent="-285750" defTabSz="933450">
              <a:defRPr sz="1200">
                <a:solidFill>
                  <a:schemeClr val="tx1"/>
                </a:solidFill>
                <a:latin typeface="Times New Roman" panose="02020603050405020304" pitchFamily="18" charset="0"/>
                <a:ea typeface="MS PGothic" panose="020B0600070205080204" pitchFamily="34" charset="-128"/>
              </a:defRPr>
            </a:lvl2pPr>
            <a:lvl3pPr marL="1143000" indent="-228600" defTabSz="933450">
              <a:defRPr sz="1200">
                <a:solidFill>
                  <a:schemeClr val="tx1"/>
                </a:solidFill>
                <a:latin typeface="Times New Roman" panose="02020603050405020304" pitchFamily="18" charset="0"/>
                <a:ea typeface="MS PGothic" panose="020B0600070205080204" pitchFamily="34" charset="-128"/>
              </a:defRPr>
            </a:lvl3pPr>
            <a:lvl4pPr marL="1600200" indent="-228600" defTabSz="933450">
              <a:defRPr sz="1200">
                <a:solidFill>
                  <a:schemeClr val="tx1"/>
                </a:solidFill>
                <a:latin typeface="Times New Roman" panose="02020603050405020304" pitchFamily="18" charset="0"/>
                <a:ea typeface="MS PGothic" panose="020B0600070205080204" pitchFamily="34" charset="-128"/>
              </a:defRPr>
            </a:lvl4pPr>
            <a:lvl5pPr marL="2057400" indent="-228600" defTabSz="933450">
              <a:defRPr sz="1200">
                <a:solidFill>
                  <a:schemeClr val="tx1"/>
                </a:solidFill>
                <a:latin typeface="Times New Roman" panose="02020603050405020304" pitchFamily="18" charset="0"/>
                <a:ea typeface="MS PGothic" panose="020B0600070205080204" pitchFamily="34" charset="-128"/>
              </a:defRPr>
            </a:lvl5pPr>
            <a:lvl6pPr marL="25146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defTabSz="93345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p>
        </p:txBody>
      </p:sp>
      <p:sp>
        <p:nvSpPr>
          <p:cNvPr id="12295" name="Line 8"/>
          <p:cNvSpPr/>
          <p:nvPr/>
        </p:nvSpPr>
        <p:spPr>
          <a:xfrm>
            <a:off x="693738" y="8970963"/>
            <a:ext cx="5700712" cy="0"/>
          </a:xfrm>
          <a:prstGeom prst="line">
            <a:avLst/>
          </a:prstGeom>
          <a:ln w="12700" cap="flat" cmpd="sng">
            <a:solidFill>
              <a:schemeClr val="tx1"/>
            </a:solidFill>
            <a:prstDash val="solid"/>
            <a:round/>
            <a:headEnd type="none" w="sm" len="sm"/>
            <a:tailEnd type="none" w="sm" len="sm"/>
          </a:ln>
        </p:spPr>
      </p:sp>
    </p:spTree>
    <p:extLst>
      <p:ext uri="{BB962C8B-B14F-4D97-AF65-F5344CB8AC3E}">
        <p14:creationId xmlns:p14="http://schemas.microsoft.com/office/powerpoint/2010/main" val="231993810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4086225" y="95250"/>
            <a:ext cx="2195513" cy="215900"/>
          </a:xfrm>
          <a:prstGeom prst="rect">
            <a:avLst/>
          </a:prstGeom>
          <a:noFill/>
          <a:ln w="9525">
            <a:noFill/>
            <a:miter lim="800000"/>
          </a:ln>
          <a:effectLst/>
        </p:spPr>
        <p:txBody>
          <a:bodyPr vert="horz" wrap="none" lIns="0" tIns="0" rIns="0" bIns="0" numCol="1" anchor="b" anchorCtr="0" compatLnSpc="1">
            <a:spAutoFit/>
          </a:bodyPr>
          <a:lstStyle>
            <a:lvl1pPr algn="r" defTabSz="933450" eaLnBrk="0" hangingPunct="0">
              <a:defRPr sz="1400" b="1">
                <a:latin typeface="Times New Roman" panose="02020603050405020304" pitchFamily="18" charset="0"/>
                <a:ea typeface="+mn-ea"/>
                <a:cs typeface="+mn-cs"/>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doc.: IEEE 802.11-15/1472r0</a:t>
            </a:r>
          </a:p>
        </p:txBody>
      </p:sp>
      <p:sp>
        <p:nvSpPr>
          <p:cNvPr id="2051" name="Rectangle 3"/>
          <p:cNvSpPr>
            <a:spLocks noGrp="1" noChangeArrowheads="1"/>
          </p:cNvSpPr>
          <p:nvPr>
            <p:ph type="dt" idx="1"/>
          </p:nvPr>
        </p:nvSpPr>
        <p:spPr bwMode="auto">
          <a:xfrm>
            <a:off x="654050" y="95250"/>
            <a:ext cx="920750" cy="215900"/>
          </a:xfrm>
          <a:prstGeom prst="rect">
            <a:avLst/>
          </a:prstGeom>
          <a:noFill/>
          <a:ln w="9525">
            <a:noFill/>
            <a:miter lim="800000"/>
          </a:ln>
          <a:effectLst/>
        </p:spPr>
        <p:txBody>
          <a:bodyPr vert="horz" wrap="none" lIns="0" tIns="0" rIns="0" bIns="0" numCol="1" anchor="b" anchorCtr="0" compatLnSpc="1">
            <a:spAutoFit/>
          </a:bodyPr>
          <a:lstStyle>
            <a:lvl1pPr defTabSz="933450" eaLnBrk="0" hangingPunct="0">
              <a:defRPr sz="1400" b="1">
                <a:latin typeface="Times New Roman" panose="02020603050405020304" pitchFamily="18" charset="0"/>
                <a:ea typeface="+mn-ea"/>
                <a:cs typeface="+mn-cs"/>
              </a:defRPr>
            </a:lvl1pPr>
          </a:lstStyle>
          <a:p>
            <a:pPr marL="0" marR="0" lvl="0" indent="0" algn="l" defTabSz="933450" rtl="0" eaLnBrk="0" fontAlgn="base" latinLnBrk="0" hangingPunct="0">
              <a:lnSpc>
                <a:spcPct val="100000"/>
              </a:lnSpc>
              <a:spcBef>
                <a:spcPct val="0"/>
              </a:spcBef>
              <a:spcAft>
                <a:spcPct val="0"/>
              </a:spcAft>
              <a:buClrTx/>
              <a:buSzTx/>
              <a:buFontTx/>
              <a:buNone/>
              <a:defRPr/>
            </a:pPr>
            <a:r>
              <a:rPr kumimoji="0" lang="en-US" sz="1400" b="1"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March 2016</a:t>
            </a:r>
          </a:p>
        </p:txBody>
      </p:sp>
      <p:sp>
        <p:nvSpPr>
          <p:cNvPr id="13316" name="Rectangle 4"/>
          <p:cNvSpPr>
            <a:spLocks noGrp="1" noRot="1" noChangeAspect="1" noTextEdit="1"/>
          </p:cNvSpPr>
          <p:nvPr>
            <p:ph type="sldImg"/>
          </p:nvPr>
        </p:nvSpPr>
        <p:spPr>
          <a:xfrm>
            <a:off x="384175" y="701675"/>
            <a:ext cx="6165850" cy="3468688"/>
          </a:xfrm>
          <a:prstGeom prst="rect">
            <a:avLst/>
          </a:prstGeom>
          <a:noFill/>
          <a:ln w="12700" cap="flat" cmpd="sng">
            <a:solidFill>
              <a:schemeClr val="tx1"/>
            </a:solidFill>
            <a:prstDash val="solid"/>
            <a:miter/>
            <a:headEnd type="none" w="med" len="med"/>
            <a:tailEnd type="none" w="med" len="med"/>
          </a:ln>
        </p:spPr>
      </p:sp>
      <p:sp>
        <p:nvSpPr>
          <p:cNvPr id="2053" name="Rectangle 5"/>
          <p:cNvSpPr>
            <a:spLocks noGrp="1" noChangeArrowheads="1"/>
          </p:cNvSpPr>
          <p:nvPr>
            <p:ph type="body" sz="quarter" idx="3"/>
          </p:nvPr>
        </p:nvSpPr>
        <p:spPr bwMode="auto">
          <a:xfrm>
            <a:off x="923925" y="4408488"/>
            <a:ext cx="5086350" cy="4176713"/>
          </a:xfrm>
          <a:prstGeom prst="rect">
            <a:avLst/>
          </a:prstGeom>
          <a:noFill/>
          <a:ln w="9525">
            <a:noFill/>
            <a:miter lim="800000"/>
          </a:ln>
          <a:effectLst/>
        </p:spPr>
        <p:txBody>
          <a:bodyPr vert="horz" wrap="square" lIns="93662" tIns="46038" rIns="93662" bIns="46038" numCol="1" anchor="t" anchorCtr="0" compatLnSpc="1"/>
          <a:lstStyle/>
          <a:p>
            <a:pPr marL="0" marR="0" lvl="0"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Click to edit Master text styles</a:t>
            </a:r>
          </a:p>
          <a:p>
            <a:pPr marL="114300" marR="0" lvl="1"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Second level</a:t>
            </a:r>
          </a:p>
          <a:p>
            <a:pPr marL="228600" marR="0" lvl="2"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Third level</a:t>
            </a:r>
          </a:p>
          <a:p>
            <a:pPr marL="342900" marR="0" lvl="3"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Fourth level</a:t>
            </a:r>
          </a:p>
          <a:p>
            <a:pPr marL="457200" marR="0" lvl="4" indent="0" algn="l" defTabSz="933450" rtl="0" eaLnBrk="0" fontAlgn="base" latinLnBrk="0" hangingPunct="0">
              <a:lnSpc>
                <a:spcPct val="100000"/>
              </a:lnSpc>
              <a:spcBef>
                <a:spcPct val="3000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S PGothic" panose="020B0600070205080204" pitchFamily="34" charset="-128"/>
              </a:rPr>
              <a:t>Fifth level</a:t>
            </a:r>
          </a:p>
        </p:txBody>
      </p:sp>
      <p:sp>
        <p:nvSpPr>
          <p:cNvPr id="2054" name="Rectangle 6"/>
          <p:cNvSpPr>
            <a:spLocks noGrp="1" noChangeArrowheads="1"/>
          </p:cNvSpPr>
          <p:nvPr>
            <p:ph type="ftr" sz="quarter" idx="4"/>
          </p:nvPr>
        </p:nvSpPr>
        <p:spPr bwMode="auto">
          <a:xfrm>
            <a:off x="3646488" y="8985250"/>
            <a:ext cx="2635250" cy="184150"/>
          </a:xfrm>
          <a:prstGeom prst="rect">
            <a:avLst/>
          </a:prstGeom>
          <a:noFill/>
          <a:ln w="9525">
            <a:noFill/>
            <a:miter lim="800000"/>
          </a:ln>
          <a:effectLst/>
        </p:spPr>
        <p:txBody>
          <a:bodyPr vert="horz" wrap="none" lIns="0" tIns="0" rIns="0" bIns="0" numCol="1" anchor="t" anchorCtr="0" compatLnSpc="1">
            <a:spAutoFit/>
          </a:bodyPr>
          <a:lstStyle>
            <a:lvl5pPr marL="457200" lvl="4" algn="r" defTabSz="933450" eaLnBrk="0" hangingPunct="0">
              <a:defRPr>
                <a:latin typeface="Times New Roman" panose="02020603050405020304" pitchFamily="18" charset="0"/>
                <a:ea typeface="+mn-ea"/>
                <a:cs typeface="+mn-cs"/>
              </a:defRPr>
            </a:lvl5pPr>
          </a:lstStyle>
          <a:p>
            <a:pPr marL="457200" marR="0" lvl="4" indent="0" algn="r" defTabSz="933450" rtl="0" eaLnBrk="0" fontAlgn="base" latinLnBrk="0" hangingPunct="0">
              <a:lnSpc>
                <a:spcPct val="100000"/>
              </a:lnSpc>
              <a:spcBef>
                <a:spcPct val="0"/>
              </a:spcBef>
              <a:spcAft>
                <a:spcPct val="0"/>
              </a:spcAft>
              <a:buClrTx/>
              <a:buSzTx/>
              <a:buFontTx/>
              <a:buNone/>
              <a:defRPr/>
            </a:pPr>
            <a:r>
              <a:rPr kumimoji="0" lang="en-US" sz="1200" b="0" i="0" u="none" strike="noStrike" kern="1200" cap="none" spc="0" normalizeH="0" baseline="0" noProof="0">
                <a:ln>
                  <a:noFill/>
                </a:ln>
                <a:solidFill>
                  <a:schemeClr val="tx1"/>
                </a:solidFill>
                <a:effectLst/>
                <a:uLnTx/>
                <a:uFillTx/>
                <a:latin typeface="Times New Roman" panose="02020603050405020304" pitchFamily="18" charset="0"/>
                <a:ea typeface="+mn-ea"/>
                <a:cs typeface="+mn-cs"/>
              </a:rPr>
              <a:t>Edward Au (Huawei Technologies)</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ln>
          <a:effectLst/>
        </p:spPr>
        <p:txBody>
          <a:bodyPr vert="horz" wrap="none" lIns="0" tIns="0" rIns="0" bIns="0" numCol="1" anchor="t" anchorCtr="0" compatLnSpc="1">
            <a:spAutoFit/>
          </a:bodyPr>
          <a:lstStyle>
            <a:lvl1pPr algn="r" defTabSz="933450" eaLnBrk="0" hangingPunct="0">
              <a:defRPr/>
            </a:lvl1pPr>
          </a:lstStyle>
          <a:p>
            <a:pPr marL="0" marR="0" lvl="0" indent="0" algn="r" defTabSz="93345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Page </a:t>
            </a:r>
            <a:fld id="{D25D3366-2BAB-4431-B995-A9FA48263B97}" type="slidenum">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a:t>
            </a:fld>
            <a:endPar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13320" name="Rectangle 8"/>
          <p:cNvSpPr>
            <a:spLocks noChangeArrowheads="1"/>
          </p:cNvSpPr>
          <p:nvPr/>
        </p:nvSpPr>
        <p:spPr bwMode="auto">
          <a:xfrm>
            <a:off x="723900" y="8985250"/>
            <a:ext cx="711200" cy="182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a:defRPr sz="1200">
                <a:solidFill>
                  <a:schemeClr val="tx1"/>
                </a:solidFill>
                <a:latin typeface="Times New Roman" panose="02020603050405020304" pitchFamily="18" charset="0"/>
                <a:ea typeface="MS PGothic" panose="020B0600070205080204" pitchFamily="34" charset="-128"/>
              </a:defRPr>
            </a:lvl1pPr>
            <a:lvl2pPr marL="742950" indent="-285750">
              <a:defRPr sz="1200">
                <a:solidFill>
                  <a:schemeClr val="tx1"/>
                </a:solidFill>
                <a:latin typeface="Times New Roman" panose="02020603050405020304" pitchFamily="18" charset="0"/>
                <a:ea typeface="MS PGothic" panose="020B0600070205080204" pitchFamily="34" charset="-128"/>
              </a:defRPr>
            </a:lvl2pPr>
            <a:lvl3pPr marL="1143000" indent="-228600">
              <a:defRPr sz="1200">
                <a:solidFill>
                  <a:schemeClr val="tx1"/>
                </a:solidFill>
                <a:latin typeface="Times New Roman" panose="02020603050405020304" pitchFamily="18" charset="0"/>
                <a:ea typeface="MS PGothic" panose="020B0600070205080204" pitchFamily="34" charset="-128"/>
              </a:defRPr>
            </a:lvl3pPr>
            <a:lvl4pPr marL="1600200" indent="-228600">
              <a:defRPr sz="1200">
                <a:solidFill>
                  <a:schemeClr val="tx1"/>
                </a:solidFill>
                <a:latin typeface="Times New Roman" panose="02020603050405020304" pitchFamily="18" charset="0"/>
                <a:ea typeface="MS PGothic" panose="020B0600070205080204" pitchFamily="34" charset="-128"/>
              </a:defRPr>
            </a:lvl4pPr>
            <a:lvl5pPr marL="2057400" indent="-228600">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defRPr/>
            </a:pPr>
            <a:r>
              <a:rPr kumimoji="0" lang="en-US" altLang="en-US" sz="1200" b="0" i="0" u="none" strike="noStrike" kern="1200" cap="none" spc="0" normalizeH="0" baseline="0" noProof="0">
                <a:ln>
                  <a:noFill/>
                </a:ln>
                <a:solidFill>
                  <a:schemeClr val="tx1"/>
                </a:solidFill>
                <a:effectLst/>
                <a:uLnTx/>
                <a:uFillTx/>
                <a:latin typeface="Times New Roman" panose="02020603050405020304" pitchFamily="18" charset="0"/>
                <a:ea typeface="MS PGothic" panose="020B0600070205080204" pitchFamily="34" charset="-128"/>
                <a:cs typeface="+mn-cs"/>
              </a:rPr>
              <a:t>Submission</a:t>
            </a:r>
          </a:p>
        </p:txBody>
      </p:sp>
      <p:sp>
        <p:nvSpPr>
          <p:cNvPr id="13321" name="Line 9"/>
          <p:cNvSpPr/>
          <p:nvPr/>
        </p:nvSpPr>
        <p:spPr>
          <a:xfrm>
            <a:off x="723900" y="8983663"/>
            <a:ext cx="5486400" cy="0"/>
          </a:xfrm>
          <a:prstGeom prst="line">
            <a:avLst/>
          </a:prstGeom>
          <a:ln w="12700" cap="flat" cmpd="sng">
            <a:solidFill>
              <a:schemeClr val="tx1"/>
            </a:solidFill>
            <a:prstDash val="solid"/>
            <a:round/>
            <a:headEnd type="none" w="sm" len="sm"/>
            <a:tailEnd type="none" w="sm" len="sm"/>
          </a:ln>
        </p:spPr>
      </p:sp>
      <p:sp>
        <p:nvSpPr>
          <p:cNvPr id="13322" name="Line 10"/>
          <p:cNvSpPr/>
          <p:nvPr/>
        </p:nvSpPr>
        <p:spPr>
          <a:xfrm>
            <a:off x="647700" y="296863"/>
            <a:ext cx="5638800" cy="0"/>
          </a:xfrm>
          <a:prstGeom prst="line">
            <a:avLst/>
          </a:prstGeom>
          <a:ln w="12700" cap="flat" cmpd="sng">
            <a:solidFill>
              <a:schemeClr val="tx1"/>
            </a:solidFill>
            <a:prstDash val="solid"/>
            <a:round/>
            <a:headEnd type="none" w="sm" len="sm"/>
            <a:tailEnd type="none" w="sm" len="sm"/>
          </a:ln>
        </p:spPr>
      </p:sp>
    </p:spTree>
    <p:extLst>
      <p:ext uri="{BB962C8B-B14F-4D97-AF65-F5344CB8AC3E}">
        <p14:creationId xmlns:p14="http://schemas.microsoft.com/office/powerpoint/2010/main" val="3638645218"/>
      </p:ext>
    </p:extLst>
  </p:cSld>
  <p:clrMap bg1="lt1" tx1="dk1" bg2="lt2" tx2="dk2" accent1="accent1" accent2="accent2" accent3="accent3" accent4="accent4" accent5="accent5" accent6="accent6" hlink="hlink" folHlink="folHlink"/>
  <p:hf sldNum="0" hdr="0" ftr="0"/>
  <p:notesStyle>
    <a:lvl1pPr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1pPr>
    <a:lvl2pPr marL="1143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2pPr>
    <a:lvl3pPr marL="2286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3pPr>
    <a:lvl4pPr marL="3429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4pPr>
    <a:lvl5pPr marL="457200" algn="l" defTabSz="933450" rtl="0" eaLnBrk="0" fontAlgn="base" hangingPunct="0">
      <a:spcBef>
        <a:spcPct val="30000"/>
      </a:spcBef>
      <a:spcAft>
        <a:spcPct val="0"/>
      </a:spcAft>
      <a:defRPr sz="1200" kern="1200">
        <a:solidFill>
          <a:schemeClr val="tx1"/>
        </a:solidFill>
        <a:latin typeface="Times New Roman" panose="02020603050405020304" pitchFamily="18" charset="0"/>
        <a:ea typeface="MS PGothic" panose="020B0600070205080204" pitchFamily="34" charset="-128"/>
        <a:cs typeface="MS PGothic" panose="020B0600070205080204" pitchFamily="34" charset="-128"/>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pPr fontAlgn="base"/>
            <a:r>
              <a:rPr lang="zh-CN" altLang="en-US" strike="noStrike" noProof="1" smtClean="0"/>
              <a:t>单击此处编辑母版标题样式</a:t>
            </a:r>
            <a:endParaRPr lang="en-GB" strike="noStrike" noProof="1"/>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342900" indent="0" algn="ctr">
              <a:buNone/>
              <a:defRPr/>
            </a:lvl2pPr>
            <a:lvl3pPr marL="685800" indent="0" algn="ctr">
              <a:buNone/>
              <a:defRPr/>
            </a:lvl3pPr>
            <a:lvl4pPr marL="1028700" indent="0" algn="ctr">
              <a:buNone/>
              <a:defRPr/>
            </a:lvl4pPr>
            <a:lvl5pPr marL="1371600" indent="0" algn="ctr">
              <a:buNone/>
              <a:defRPr/>
            </a:lvl5pPr>
            <a:lvl6pPr marL="1714500" indent="0" algn="ctr">
              <a:buNone/>
              <a:defRPr/>
            </a:lvl6pPr>
            <a:lvl7pPr marL="2057400" indent="0" algn="ctr">
              <a:buNone/>
              <a:defRPr/>
            </a:lvl7pPr>
            <a:lvl8pPr marL="2400300" indent="0" algn="ctr">
              <a:buNone/>
              <a:defRPr/>
            </a:lvl8pPr>
            <a:lvl9pPr marL="2743200" indent="0" algn="ctr">
              <a:buNone/>
              <a:defRPr/>
            </a:lvl9pPr>
          </a:lstStyle>
          <a:p>
            <a:pPr fontAlgn="base"/>
            <a:r>
              <a:rPr lang="zh-CN" altLang="en-US" strike="noStrike" noProof="1" smtClean="0"/>
              <a:t>单击此处编辑母版副标题样式</a:t>
            </a:r>
            <a:endParaRPr lang="en-GB" strike="noStrike" noProof="1"/>
          </a:p>
        </p:txBody>
      </p:sp>
      <p:sp>
        <p:nvSpPr>
          <p:cNvPr id="4" name="日期占位符 3"/>
          <p:cNvSpPr>
            <a:spLocks noGrp="1"/>
          </p:cNvSpPr>
          <p:nvPr>
            <p:ph type="dt" idx="10"/>
          </p:nvPr>
        </p:nvSpPr>
        <p:spPr/>
        <p:txBody>
          <a:body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Jan 2020</a:t>
            </a:r>
          </a:p>
        </p:txBody>
      </p:sp>
      <p:sp>
        <p:nvSpPr>
          <p:cNvPr id="5" name="页脚占位符 4"/>
          <p:cNvSpPr>
            <a:spLocks noGrp="1"/>
          </p:cNvSpPr>
          <p:nvPr>
            <p:ph type="ftr" idx="11"/>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自定义版式">
    <p:bg>
      <p:bgPr>
        <a:solidFill>
          <a:srgbClr val="FFFFFF"/>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8C875BF7-C173-4CCF-AC34-148954E89FBB}"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自定义版式">
    <p:bg>
      <p:bgPr>
        <a:solidFill>
          <a:srgbClr val="FFFFFF"/>
        </a:solidFill>
        <a:effectLst/>
      </p:bgPr>
    </p:bg>
    <p:spTree>
      <p:nvGrpSpPr>
        <p:cNvPr id="1" name=""/>
        <p:cNvGrpSpPr/>
        <p:nvPr/>
      </p:nvGrpSpPr>
      <p:grpSpPr>
        <a:xfrm>
          <a:off x="0" y="0"/>
          <a:ext cx="0" cy="0"/>
          <a:chOff x="0" y="0"/>
          <a:chExt cx="0" cy="0"/>
        </a:xfrm>
      </p:grpSpPr>
      <p:sp>
        <p:nvSpPr>
          <p:cNvPr id="11" name="Rectangle 4"/>
          <p:cNvSpPr>
            <a:spLocks noGrp="1" noChangeArrowheads="1"/>
          </p:cNvSpPr>
          <p:nvPr>
            <p:ph type="dt" sz="half"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eaLnBrk="0" hangingPunct="0">
              <a:defRPr/>
            </a:pPr>
            <a:r>
              <a:rPr lang="en-US" dirty="0" smtClean="0"/>
              <a:t>May 2021</a:t>
            </a:r>
            <a:endParaRPr lang="en-US" dirty="0"/>
          </a:p>
        </p:txBody>
      </p:sp>
      <p:sp>
        <p:nvSpPr>
          <p:cNvPr id="12" name="Rectangle 5"/>
          <p:cNvSpPr>
            <a:spLocks noGrp="1" noChangeArrowheads="1"/>
          </p:cNvSpPr>
          <p:nvPr>
            <p:ph type="ftr" sz="quarte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3" name="Rectangle 6"/>
          <p:cNvSpPr>
            <a:spLocks noGrp="1" noChangeArrowheads="1"/>
          </p:cNvSpPr>
          <p:nvPr>
            <p:ph type="sldNum" sz="quarter"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B308A7B4-457D-4774-BFAA-BCE51FA4493E}"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标题和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lvl1pPr>
              <a:defRPr/>
            </a:lvl1pPr>
          </a:lstStyle>
          <a:p>
            <a:pPr eaLnBrk="0" hangingPunct="0">
              <a:defRPr/>
            </a:pPr>
            <a:r>
              <a:rPr lang="en-US" dirty="0" smtClean="0"/>
              <a:t>May 2021</a:t>
            </a:r>
            <a:endParaRPr lang="en-US" dirty="0"/>
          </a:p>
        </p:txBody>
      </p:sp>
      <p:sp>
        <p:nvSpPr>
          <p:cNvPr id="5" name="页脚占位符 4"/>
          <p:cNvSpPr>
            <a:spLocks noGrp="1"/>
          </p:cNvSpPr>
          <p:nvPr>
            <p:ph type="ftr" sz="quarter" idx="11"/>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sz="quarter" idx="12"/>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idx="1"/>
          </p:nvPr>
        </p:nvSpPr>
        <p:spPr/>
        <p:txBody>
          <a:body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11" name="Slide Number Placeholder 5"/>
          <p:cNvSpPr>
            <a:spLocks noGrp="1"/>
          </p:cNvSpPr>
          <p:nvPr>
            <p:ph type="sldNum" idx="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2" name="Rectangle 4"/>
          <p:cNvSpPr>
            <a:spLocks noGrp="1" noChangeArrowheads="1"/>
          </p:cNvSpPr>
          <p:nvPr>
            <p:ph type="ftr" idx="3"/>
          </p:nvPr>
        </p:nvSpPr>
        <p:spPr bwMode="auto">
          <a:xfrm>
            <a:off x="714375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3" name="Rectangle 3"/>
          <p:cNvSpPr>
            <a:spLocks noGrp="1" noChangeArrowheads="1"/>
          </p:cNvSpPr>
          <p:nvPr>
            <p:ph type="dt" idx="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eaLnBrk="0" hangingPunct="0">
              <a:defRPr/>
            </a:pPr>
            <a:r>
              <a:rPr lang="en-US" altLang="zh-CN" dirty="0" smtClean="0"/>
              <a:t>May 2021</a:t>
            </a:r>
            <a:endParaRPr lang="en-US" dirty="0"/>
          </a:p>
        </p:txBody>
      </p:sp>
    </p:spTree>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3000" b="1" cap="all"/>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Content Placeholder 2"/>
          <p:cNvSpPr>
            <a:spLocks noGrp="1"/>
          </p:cNvSpPr>
          <p:nvPr>
            <p:ph sz="half" idx="1"/>
          </p:nvPr>
        </p:nvSpPr>
        <p:spPr>
          <a:xfrm>
            <a:off x="914402" y="1981201"/>
            <a:ext cx="5077884"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4" name="Content Placeholder 3"/>
          <p:cNvSpPr>
            <a:spLocks noGrp="1"/>
          </p:cNvSpPr>
          <p:nvPr>
            <p:ph sz="half" idx="2"/>
          </p:nvPr>
        </p:nvSpPr>
        <p:spPr>
          <a:xfrm>
            <a:off x="6195484" y="1981201"/>
            <a:ext cx="5080000" cy="411321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z="1350" strike="noStrike" noProof="1" smtClean="0"/>
              <a:t>第四级</a:t>
            </a:r>
            <a:endParaRPr lang="zh-CN" altLang="en-US" strike="noStrike" noProof="1" smtClean="0"/>
          </a:p>
          <a:p>
            <a:pPr lvl="4" fontAlgn="base"/>
            <a:r>
              <a:rPr lang="zh-CN" altLang="en-US" sz="1350" strike="noStrike" noProof="1" smtClean="0"/>
              <a:t>第五级</a:t>
            </a:r>
            <a:endParaRPr lang="en-GB" strike="noStrike" noProof="1"/>
          </a:p>
        </p:txBody>
      </p:sp>
      <p:sp>
        <p:nvSpPr>
          <p:cNvPr id="5" name="日期占位符 4"/>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6" name="页脚占位符 5"/>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7" name="灯片编号占位符 6"/>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pPr fontAlgn="base"/>
            <a:r>
              <a:rPr lang="zh-CN" altLang="en-US" strike="noStrike" noProof="1" smtClean="0"/>
              <a:t>单击此处编辑母版标题样式</a:t>
            </a:r>
            <a:endParaRPr lang="en-GB" strike="noStrike" noProof="1"/>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fontAlgn="base"/>
            <a:r>
              <a:rPr lang="zh-CN" altLang="en-US" strike="noStrike" noProof="1" smtClean="0"/>
              <a:t>单击此处编辑母版文本样式</a:t>
            </a:r>
          </a:p>
        </p:txBody>
      </p:sp>
      <p:sp>
        <p:nvSpPr>
          <p:cNvPr id="6" name="Content Placeholder 5"/>
          <p:cNvSpPr>
            <a:spLocks noGrp="1"/>
          </p:cNvSpPr>
          <p:nvPr>
            <p:ph sz="quarter" idx="4"/>
          </p:nvPr>
        </p:nvSpPr>
        <p:spPr>
          <a:xfrm>
            <a:off x="6193369"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z="1350" strike="noStrike" noProof="1" smtClean="0"/>
              <a:t>第三级</a:t>
            </a:r>
            <a:endParaRPr lang="zh-CN" altLang="en-US" strike="noStrike" noProof="1" smtClean="0"/>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11" name="Date Placeholder 6"/>
          <p:cNvSpPr>
            <a:spLocks noGrp="1"/>
          </p:cNvSpPr>
          <p:nvPr>
            <p:ph type="dt" idx="12"/>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p>
        </p:txBody>
      </p:sp>
      <p:sp>
        <p:nvSpPr>
          <p:cNvPr id="12" name="Footer Placeholder 7"/>
          <p:cNvSpPr>
            <a:spLocks noGrp="1"/>
          </p:cNvSpPr>
          <p:nvPr>
            <p:ph type="ftr" idx="13"/>
          </p:nvPr>
        </p:nvSpPr>
        <p:spPr bwMode="auto">
          <a:xfrm>
            <a:off x="7524750" y="6475413"/>
            <a:ext cx="3865563" cy="180975"/>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3" name="Slide Number Placeholder 8"/>
          <p:cNvSpPr>
            <a:spLocks noGrp="1"/>
          </p:cNvSpPr>
          <p:nvPr>
            <p:ph type="sldNum" idx="14"/>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01B27F1F-5774-44D3-A48B-91152BCFEF61}"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日期占位符 2"/>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lvl1pPr>
              <a:defRPr/>
            </a:lvl1pPr>
          </a:lstStyle>
          <a:p>
            <a:pPr eaLnBrk="0" hangingPunct="0">
              <a:defRPr/>
            </a:pPr>
            <a:r>
              <a:rPr lang="en-US" dirty="0" smtClean="0"/>
              <a:t>May 2021</a:t>
            </a:r>
            <a:endParaRPr lang="en-US" dirty="0"/>
          </a:p>
        </p:txBody>
      </p:sp>
      <p:sp>
        <p:nvSpPr>
          <p:cNvPr id="4" name="页脚占位符 3"/>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5" name="灯片编号占位符 4"/>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bg>
      <p:bgPr>
        <a:solidFill>
          <a:srgbClr val="FFFFFF"/>
        </a:solidFill>
        <a:effectLst/>
      </p:bgPr>
    </p:bg>
    <p:spTree>
      <p:nvGrpSpPr>
        <p:cNvPr id="1" name=""/>
        <p:cNvGrpSpPr/>
        <p:nvPr/>
      </p:nvGrpSpPr>
      <p:grpSpPr>
        <a:xfrm>
          <a:off x="0" y="0"/>
          <a:ext cx="0" cy="0"/>
          <a:chOff x="0" y="0"/>
          <a:chExt cx="0" cy="0"/>
        </a:xfrm>
      </p:grpSpPr>
      <p:sp>
        <p:nvSpPr>
          <p:cNvPr id="2" name="日期占位符 1"/>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3" name="页脚占位符 2"/>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4" name="灯片编号占位符 3"/>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标题和竖排文字">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bg>
      <p:bgPr>
        <a:solidFill>
          <a:srgbClr val="FFFFFF"/>
        </a:solid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2" y="685803"/>
            <a:ext cx="2588684" cy="5408613"/>
          </a:xfrm>
        </p:spPr>
        <p:txBody>
          <a:bodyPr vert="eaVert"/>
          <a:lstStyle/>
          <a:p>
            <a:pPr fontAlgn="base"/>
            <a:r>
              <a:rPr lang="zh-CN" altLang="en-US" strike="noStrike" noProof="1" smtClean="0"/>
              <a:t>单击此处编辑母版标题样式</a:t>
            </a:r>
            <a:endParaRPr lang="en-GB" strike="noStrike" noProof="1"/>
          </a:p>
        </p:txBody>
      </p:sp>
      <p:sp>
        <p:nvSpPr>
          <p:cNvPr id="3" name="Vertical Text Placeholder 2"/>
          <p:cNvSpPr>
            <a:spLocks noGrp="1"/>
          </p:cNvSpPr>
          <p:nvPr>
            <p:ph type="body" orient="vert" idx="1"/>
          </p:nvPr>
        </p:nvSpPr>
        <p:spPr>
          <a:xfrm>
            <a:off x="914400" y="685803"/>
            <a:ext cx="7569200" cy="5408613"/>
          </a:xfrm>
        </p:spPr>
        <p:txBody>
          <a:bodyPr vert="eaVert"/>
          <a:lstStyle/>
          <a:p>
            <a:pPr lvl="0" fontAlgn="base"/>
            <a:r>
              <a:rPr lang="zh-CN" altLang="en-US" strike="noStrike" noProof="1" smtClean="0"/>
              <a:t>单击此处编辑母版文本样式</a:t>
            </a:r>
          </a:p>
          <a:p>
            <a:pPr lvl="1" fontAlgn="base"/>
            <a:r>
              <a:rPr lang="zh-CN" altLang="en-US" strike="noStrike" noProof="1" smtClean="0"/>
              <a:t>第二级</a:t>
            </a:r>
          </a:p>
          <a:p>
            <a:pPr lvl="2" fontAlgn="base"/>
            <a:r>
              <a:rPr lang="zh-CN" altLang="en-US" strike="noStrike" noProof="1" smtClean="0"/>
              <a:t>第三级</a:t>
            </a:r>
          </a:p>
          <a:p>
            <a:pPr lvl="3" fontAlgn="base"/>
            <a:r>
              <a:rPr lang="zh-CN" altLang="en-US" strike="noStrike" noProof="1" smtClean="0"/>
              <a:t>第四级</a:t>
            </a:r>
          </a:p>
          <a:p>
            <a:pPr lvl="4" fontAlgn="base"/>
            <a:r>
              <a:rPr lang="zh-CN" altLang="en-US" strike="noStrike" noProof="1" smtClean="0"/>
              <a:t>第五级</a:t>
            </a:r>
            <a:endParaRPr lang="en-GB" strike="noStrike" noProof="1"/>
          </a:p>
        </p:txBody>
      </p:sp>
      <p:sp>
        <p:nvSpPr>
          <p:cNvPr id="4" name="日期占位符 3"/>
          <p:cNvSpPr>
            <a:spLocks noGrp="1"/>
          </p:cNvSpPr>
          <p:nvPr>
            <p:ph type="dt" idx="10"/>
          </p:nvPr>
        </p:nvSpPr>
        <p:spPr>
          <a:xfrm>
            <a:off x="928688" y="333375"/>
            <a:ext cx="2500313" cy="273050"/>
          </a:xfrm>
          <a:prstGeom prst="rect">
            <a:avLst/>
          </a:prstGeom>
          <a:noFill/>
          <a:ln w="9525">
            <a:noFill/>
            <a:round/>
          </a:ln>
          <a:effectLst/>
        </p:spPr>
        <p:txBody>
          <a:bodyPr vert="horz" wrap="square" lIns="0" tIns="0" rIns="0" bIns="0" numCol="1" anchor="b" anchorCtr="0" compatLnSpc="1"/>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800" b="1"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Nov 2019</a:t>
            </a:r>
            <a:endParaRPr kumimoji="0" lang="en-US" sz="1800" b="1"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5" name="页脚占位符 4"/>
          <p:cNvSpPr>
            <a:spLocks noGrp="1"/>
          </p:cNvSpPr>
          <p:nvPr>
            <p:ph type="ftr" idx="11"/>
          </p:nvPr>
        </p:nvSpPr>
        <p:spPr>
          <a:xfrm>
            <a:off x="7143750" y="6475413"/>
            <a:ext cx="4246563" cy="180975"/>
          </a:xfrm>
          <a:prstGeom prst="rect">
            <a:avLst/>
          </a:prstGeom>
          <a:noFill/>
          <a:ln w="9525">
            <a:noFill/>
            <a:round/>
          </a:ln>
          <a:effectLst/>
        </p:spPr>
        <p:txBody>
          <a:bodyPr vert="horz" wrap="square" lIns="0" tIns="0" rIns="0" bIns="0" numCol="1" anchor="t" anchorCtr="0" compatLnSpc="1"/>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6" name="灯片编号占位符 5"/>
          <p:cNvSpPr>
            <a:spLocks noGrp="1"/>
          </p:cNvSpPr>
          <p:nvPr>
            <p:ph type="sldNum" idx="12"/>
          </p:nvPr>
        </p:nvSpPr>
        <p:spPr>
          <a:xfrm>
            <a:off x="5792788" y="6475413"/>
            <a:ext cx="704850" cy="363538"/>
          </a:xfrm>
          <a:prstGeom prst="rect">
            <a:avLst/>
          </a:prstGeom>
          <a:noFill/>
          <a:ln w="9525">
            <a:noFill/>
            <a:round/>
          </a:ln>
          <a:effectLst/>
        </p:spPr>
        <p:txBody>
          <a:bodyPr vert="horz" wrap="square" lIns="0" tIns="0" rIns="0" bIns="0" numCol="1" anchor="t" anchorCtr="0" compatLnSpc="1"/>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Tree>
  </p:cSld>
  <p:clrMapOvr>
    <a:masterClrMapping/>
  </p:clrMapOvr>
  <p:hf hdr="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p:cNvSpPr>
            <a:spLocks noGrp="1"/>
          </p:cNvSpPr>
          <p:nvPr>
            <p:ph type="title"/>
          </p:nvPr>
        </p:nvSpPr>
        <p:spPr>
          <a:xfrm>
            <a:off x="914400" y="685800"/>
            <a:ext cx="10361613" cy="1065213"/>
          </a:xfrm>
          <a:prstGeom prst="rect">
            <a:avLst/>
          </a:prstGeom>
          <a:noFill/>
          <a:ln w="9525">
            <a:noFill/>
          </a:ln>
        </p:spPr>
        <p:txBody>
          <a:bodyPr lIns="92160" tIns="46080" rIns="92160" bIns="46080" anchor="ctr" anchorCtr="0"/>
          <a:lstStyle/>
          <a:p>
            <a:pPr lvl="0"/>
            <a:r>
              <a:rPr lang="en-GB" altLang="zh-CN" dirty="0"/>
              <a:t>Click to edit the title text format</a:t>
            </a:r>
          </a:p>
        </p:txBody>
      </p:sp>
      <p:sp>
        <p:nvSpPr>
          <p:cNvPr id="1027" name="Rectangle 2"/>
          <p:cNvSpPr>
            <a:spLocks noGrp="1"/>
          </p:cNvSpPr>
          <p:nvPr>
            <p:ph type="body"/>
          </p:nvPr>
        </p:nvSpPr>
        <p:spPr>
          <a:xfrm>
            <a:off x="914400" y="1981200"/>
            <a:ext cx="10361613" cy="4113213"/>
          </a:xfrm>
          <a:prstGeom prst="rect">
            <a:avLst/>
          </a:prstGeom>
          <a:noFill/>
          <a:ln w="9525">
            <a:noFill/>
          </a:ln>
        </p:spPr>
        <p:txBody>
          <a:bodyPr lIns="92160" tIns="46080" rIns="92160" bIns="46080" anchor="t" anchorCtr="0"/>
          <a:lstStyle/>
          <a:p>
            <a:pPr lvl="0"/>
            <a:r>
              <a:rPr lang="en-GB" altLang="zh-CN" dirty="0"/>
              <a:t>Click to edit the outline text format</a:t>
            </a:r>
          </a:p>
          <a:p>
            <a:pPr lvl="1"/>
            <a:r>
              <a:rPr lang="en-GB" altLang="zh-CN" dirty="0"/>
              <a:t>Second Outline Level</a:t>
            </a:r>
          </a:p>
          <a:p>
            <a:pPr lvl="2"/>
            <a:r>
              <a:rPr lang="en-GB" altLang="zh-CN" dirty="0"/>
              <a:t>Third Outline Level</a:t>
            </a:r>
          </a:p>
          <a:p>
            <a:pPr lvl="3"/>
            <a:r>
              <a:rPr lang="en-GB" altLang="zh-CN" dirty="0"/>
              <a:t>Fourth Outline Level</a:t>
            </a:r>
          </a:p>
          <a:p>
            <a:pPr lvl="4"/>
            <a:r>
              <a:rPr lang="en-GB" altLang="zh-CN" dirty="0"/>
              <a:t>Fifth Outline Level</a:t>
            </a:r>
          </a:p>
          <a:p>
            <a:pPr lvl="4"/>
            <a:r>
              <a:rPr lang="en-GB" altLang="zh-CN" dirty="0"/>
              <a:t>Sixth Outline Level</a:t>
            </a:r>
          </a:p>
          <a:p>
            <a:pPr lvl="4"/>
            <a:r>
              <a:rPr lang="en-GB" altLang="zh-CN" dirty="0"/>
              <a:t>Seventh Outline Level</a:t>
            </a:r>
          </a:p>
          <a:p>
            <a:pPr lvl="4"/>
            <a:r>
              <a:rPr lang="en-GB" altLang="zh-CN" dirty="0"/>
              <a:t>Eighth Outline Level</a:t>
            </a:r>
          </a:p>
          <a:p>
            <a:pPr lvl="4"/>
            <a:r>
              <a:rPr lang="en-GB" altLang="zh-CN" dirty="0"/>
              <a:t>Ninth Outline Level</a:t>
            </a:r>
          </a:p>
        </p:txBody>
      </p:sp>
      <p:sp>
        <p:nvSpPr>
          <p:cNvPr id="2" name="Rectangle 3"/>
          <p:cNvSpPr>
            <a:spLocks noGrp="1" noChangeArrowheads="1"/>
          </p:cNvSpPr>
          <p:nvPr>
            <p:ph type="dt"/>
          </p:nvPr>
        </p:nvSpPr>
        <p:spPr bwMode="auto">
          <a:xfrm>
            <a:off x="928688" y="333375"/>
            <a:ext cx="2500313" cy="273050"/>
          </a:xfrm>
          <a:prstGeom prst="rect">
            <a:avLst/>
          </a:prstGeom>
          <a:noFill/>
          <a:ln w="9525">
            <a:noFill/>
            <a:round/>
          </a:ln>
          <a:effectLst/>
        </p:spPr>
        <p:txBody>
          <a:bodyPr vert="horz" wrap="square" lIns="0" tIns="0" rIns="0" bIns="0" numCol="1" anchor="b" anchorCtr="0" compatLnSpc="1"/>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800" b="1">
                <a:solidFill>
                  <a:srgbClr val="000000"/>
                </a:solidFill>
                <a:cs typeface="Arial Unicode MS" charset="0"/>
              </a:defRPr>
            </a:lvl1pPr>
          </a:lstStyle>
          <a:p>
            <a:pPr eaLnBrk="0" hangingPunct="0">
              <a:defRPr/>
            </a:pPr>
            <a:r>
              <a:rPr lang="en-US" altLang="zh-CN" dirty="0" smtClean="0"/>
              <a:t>May 2021</a:t>
            </a:r>
            <a:endParaRPr lang="en-US" dirty="0"/>
          </a:p>
        </p:txBody>
      </p:sp>
      <p:sp>
        <p:nvSpPr>
          <p:cNvPr id="1028" name="Rectangle 4"/>
          <p:cNvSpPr>
            <a:spLocks noGrp="1" noChangeArrowheads="1"/>
          </p:cNvSpPr>
          <p:nvPr>
            <p:ph type="ftr"/>
          </p:nvPr>
        </p:nvSpPr>
        <p:spPr bwMode="auto">
          <a:xfrm>
            <a:off x="7132320" y="6475413"/>
            <a:ext cx="4246563" cy="180975"/>
          </a:xfrm>
          <a:prstGeom prst="rect">
            <a:avLst/>
          </a:prstGeom>
          <a:noFill/>
          <a:ln w="9525">
            <a:noFill/>
            <a:round/>
          </a:ln>
          <a:effectLst/>
        </p:spPr>
        <p:txBody>
          <a:bodyPr vert="horz" wrap="square" lIns="0" tIns="0" rIns="0" bIns="0" numCol="1" anchor="t" anchorCtr="0" compatLnSpc="1"/>
          <a:lstStyle>
            <a:lvl1pPr algn="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rgbClr val="000000"/>
                </a:solidFill>
                <a:cs typeface="Arial Unicode MS" charset="0"/>
              </a:defRPr>
            </a:lvl1p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p>
        </p:txBody>
      </p:sp>
      <p:sp>
        <p:nvSpPr>
          <p:cNvPr id="1029" name="Rectangle 5"/>
          <p:cNvSpPr>
            <a:spLocks noGrp="1" noChangeArrowheads="1"/>
          </p:cNvSpPr>
          <p:nvPr>
            <p:ph type="sldNum"/>
          </p:nvPr>
        </p:nvSpPr>
        <p:spPr bwMode="auto">
          <a:xfrm>
            <a:off x="5792788" y="6475413"/>
            <a:ext cx="704850" cy="363538"/>
          </a:xfrm>
          <a:prstGeom prst="rect">
            <a:avLst/>
          </a:prstGeom>
          <a:noFill/>
          <a:ln w="9525">
            <a:noFill/>
            <a:round/>
          </a:ln>
          <a:effectLst/>
        </p:spPr>
        <p:txBody>
          <a:bodyPr vert="horz" wrap="square" lIns="0" tIns="0" rIns="0" bIns="0" numCol="1" anchor="t" anchorCtr="0" compatLnSpc="1"/>
          <a:lstStyle>
            <a:lvl1pPr algn="ct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solidFill>
                  <a:srgbClr val="000000"/>
                </a:solidFill>
                <a:ea typeface="Arial Unicode MS" pitchFamily="34" charset="-122"/>
                <a:cs typeface="Arial Unicode MS" pitchFamily="34" charset="-122"/>
              </a:defRPr>
            </a:lvl1p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407782E2-16EE-4879-A9BE-2CDBD44342C8}" type="slidenum">
              <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1031" name="Line 6"/>
          <p:cNvSpPr/>
          <p:nvPr/>
        </p:nvSpPr>
        <p:spPr>
          <a:xfrm>
            <a:off x="914400" y="609600"/>
            <a:ext cx="10363200" cy="1588"/>
          </a:xfrm>
          <a:prstGeom prst="line">
            <a:avLst/>
          </a:prstGeom>
          <a:ln w="12600" cap="flat" cmpd="sng">
            <a:solidFill>
              <a:srgbClr val="000000"/>
            </a:solidFill>
            <a:prstDash val="solid"/>
            <a:miter/>
            <a:headEnd type="none" w="med" len="med"/>
            <a:tailEnd type="none" w="med" len="med"/>
          </a:ln>
        </p:spPr>
      </p:sp>
      <p:sp>
        <p:nvSpPr>
          <p:cNvPr id="1032" name="Rectangle 7"/>
          <p:cNvSpPr>
            <a:spLocks noChangeArrowheads="1"/>
          </p:cNvSpPr>
          <p:nvPr/>
        </p:nvSpPr>
        <p:spPr bwMode="auto">
          <a:xfrm>
            <a:off x="912813" y="6475413"/>
            <a:ext cx="717550" cy="184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14:hiddenLine>
            </a:ext>
          </a:extLst>
        </p:spPr>
        <p:txBody>
          <a:bodyPr wrap="none" lIns="0" tIns="0" rIns="0" bIns="0">
            <a:spAutoFit/>
          </a:bodyPr>
          <a:lstStyle>
            <a:lvl1pPr>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1pPr>
            <a:lvl2pPr marL="742950" indent="-28575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2pPr>
            <a:lvl3pPr marL="11430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3pPr>
            <a:lvl4pPr marL="16002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4pPr>
            <a:lvl5pPr marL="2057400" indent="-228600">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0"/>
              </a:spcBef>
              <a:spcAft>
                <a:spcPct val="0"/>
              </a:spcAft>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sz="1200">
                <a:solidFill>
                  <a:schemeClr val="tx1"/>
                </a:solidFill>
                <a:latin typeface="Times New Roman" panose="02020603050405020304" pitchFamily="18" charset="0"/>
                <a:ea typeface="MS PGothic" panose="020B0600070205080204" pitchFamily="34"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altLang="zh-CN"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mn-cs"/>
              </a:rPr>
              <a:t>Submission</a:t>
            </a:r>
          </a:p>
        </p:txBody>
      </p:sp>
      <p:sp>
        <p:nvSpPr>
          <p:cNvPr id="1033" name="Line 8"/>
          <p:cNvSpPr/>
          <p:nvPr/>
        </p:nvSpPr>
        <p:spPr>
          <a:xfrm>
            <a:off x="914400" y="6477000"/>
            <a:ext cx="10464800" cy="1588"/>
          </a:xfrm>
          <a:prstGeom prst="line">
            <a:avLst/>
          </a:prstGeom>
          <a:ln w="12600" cap="flat" cmpd="sng">
            <a:solidFill>
              <a:srgbClr val="000000"/>
            </a:solidFill>
            <a:prstDash val="solid"/>
            <a:miter/>
            <a:headEnd type="none" w="med" len="med"/>
            <a:tailEnd type="none" w="med" len="med"/>
          </a:ln>
        </p:spPr>
      </p:sp>
      <p:sp>
        <p:nvSpPr>
          <p:cNvPr id="10" name="Date Placeholder 3"/>
          <p:cNvSpPr txBox="1"/>
          <p:nvPr/>
        </p:nvSpPr>
        <p:spPr bwMode="auto">
          <a:xfrm>
            <a:off x="6667500" y="357188"/>
            <a:ext cx="4667250" cy="273050"/>
          </a:xfrm>
          <a:prstGeom prst="rect">
            <a:avLst/>
          </a:prstGeom>
          <a:noFill/>
          <a:ln w="9525">
            <a:noFill/>
            <a:round/>
          </a:ln>
          <a:effectLst/>
        </p:spPr>
        <p:txBody>
          <a:bodyPr lIns="0" tIns="0" rIns="0" bIns="0" anchor="b"/>
          <a:lstStyle>
            <a:lvl1pPr>
              <a:defRPr/>
            </a:lvl1pPr>
          </a:lstStyle>
          <a:p>
            <a:pPr marL="0" marR="0" lvl="0" indent="0" algn="r" defTabSz="337185" rtl="0" eaLnBrk="0" fontAlgn="base" latinLnBrk="0" hangingPunct="0">
              <a:lnSpc>
                <a:spcPct val="100000"/>
              </a:lnSpc>
              <a:spcBef>
                <a:spcPct val="0"/>
              </a:spcBef>
              <a:spcAft>
                <a:spcPct val="0"/>
              </a:spcAft>
              <a:buClr>
                <a:srgbClr val="000000"/>
              </a:buClr>
              <a:buSzTx/>
              <a:buFont typeface="Times New Roman" panose="02020603050405020304" pitchFamily="18" charset="0"/>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doc.: IEEE 802.11-</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21</a:t>
            </a:r>
            <a:r>
              <a:rPr kumimoji="0" 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/09</a:t>
            </a:r>
            <a:r>
              <a:rPr kumimoji="0" lang="en-US" altLang="en-GB"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41</a:t>
            </a:r>
            <a:r>
              <a:rPr kumimoji="0" lang="en-US" sz="1800" b="1" i="0" u="none" strike="noStrike" kern="1200" cap="none" spc="0" normalizeH="0" baseline="0" noProof="0" dirty="0" smtClean="0">
                <a:ln>
                  <a:noFill/>
                </a:ln>
                <a:solidFill>
                  <a:srgbClr val="000000"/>
                </a:solidFill>
                <a:effectLst/>
                <a:uLnTx/>
                <a:uFillTx/>
                <a:latin typeface="Times New Roman" panose="02020603050405020304" pitchFamily="18" charset="0"/>
                <a:ea typeface="MS Gothic" panose="020B0609070205080204" pitchFamily="49" charset="-128"/>
                <a:cs typeface="Arial Unicode MS" charset="0"/>
              </a:rPr>
              <a:t>r2</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sldNum="0" hdr="0" ftr="0"/>
  <p:txStyles>
    <p:titleStyle>
      <a:lvl1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mj-lt"/>
          <a:ea typeface="+mj-ea"/>
          <a:cs typeface="+mj-cs"/>
        </a:defRPr>
      </a:lvl1pPr>
      <a:lvl2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2pPr>
      <a:lvl3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3pPr>
      <a:lvl4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4pPr>
      <a:lvl5pPr algn="ctr" defTabSz="336550" rtl="0" eaLnBrk="0" fontAlgn="base" hangingPunct="0">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5pPr>
      <a:lvl6pPr marL="18859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6pPr>
      <a:lvl7pPr marL="22288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7pPr>
      <a:lvl8pPr marL="25717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8pPr>
      <a:lvl9pPr marL="2914650" indent="-171450" algn="ctr" defTabSz="337185" rtl="0" eaLnBrk="1" fontAlgn="base" hangingPunct="1">
        <a:spcBef>
          <a:spcPct val="0"/>
        </a:spcBef>
        <a:spcAft>
          <a:spcPct val="0"/>
        </a:spcAft>
        <a:buClr>
          <a:srgbClr val="000000"/>
        </a:buClr>
        <a:buSzPct val="100000"/>
        <a:buFont typeface="Times New Roman" panose="02020603050405020304" pitchFamily="18" charset="0"/>
        <a:defRPr sz="2400" b="1">
          <a:solidFill>
            <a:srgbClr val="000000"/>
          </a:solidFill>
          <a:latin typeface="Times New Roman" panose="02020603050405020304" pitchFamily="18" charset="0"/>
          <a:ea typeface="MS Gothic" panose="020B0609070205080204" pitchFamily="49" charset="-128"/>
        </a:defRPr>
      </a:lvl9pPr>
    </p:titleStyle>
    <p:body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Microsoft_Word_97_-_2003___1.doc"/><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3" Type="http://schemas.openxmlformats.org/officeDocument/2006/relationships/hyperlink" Target="http://ieee802.org/PNP/approved/IEEE_802_WG_PandP_v19.pdf" TargetMode="External"/><Relationship Id="rId2" Type="http://schemas.openxmlformats.org/officeDocument/2006/relationships/hyperlink" Target="https://standards.ieee.org/develop/policies/bylaws/sb_bylaws.pdf" TargetMode="External"/><Relationship Id="rId1" Type="http://schemas.openxmlformats.org/officeDocument/2006/relationships/slideLayout" Target="../slideLayouts/slideLayout11.xml"/><Relationship Id="rId4" Type="http://schemas.openxmlformats.org/officeDocument/2006/relationships/hyperlink" Target="https://standards.ieee.org/develop/policies/bylaws/sb_bylaws.pdf%20section%205.2.1.3"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3" Type="http://schemas.openxmlformats.org/officeDocument/2006/relationships/hyperlink" Target="https://www.ieee802.org/11/Meetings/Meeting_Plan.html" TargetMode="External"/><Relationship Id="rId2" Type="http://schemas.openxmlformats.org/officeDocument/2006/relationships/hyperlink" Target="https://cvent.me/D5LYLq" TargetMode="Externa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hyperlink" Target="mailto:jrosdahl@ieee.org" TargetMode="Externa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3" Type="http://schemas.openxmlformats.org/officeDocument/2006/relationships/hyperlink" Target="https://mentor.ieee.org/802.11/dcn/21/11-21-0889-00-00bd-ieee-802-11bd-may-june-2021-tc-meeting-minutes.docx" TargetMode="External"/><Relationship Id="rId2" Type="http://schemas.openxmlformats.org/officeDocument/2006/relationships/hyperlink" Target="https://mentor.ieee.org/802.11/dcn/21/11-21-0454-00-00bd-tgbd-march-plenary-2021-teleconference-minutes.docx"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hyperlink" Target="http://standards.ieee.org/develop/policies/opman/sect6.html" TargetMode="External"/><Relationship Id="rId2" Type="http://schemas.openxmlformats.org/officeDocument/2006/relationships/hyperlink" Target="http://standards.ieee.org/develop/policies/bylaws/sect6-7.html#6" TargetMode="External"/><Relationship Id="rId1" Type="http://schemas.openxmlformats.org/officeDocument/2006/relationships/slideLayout" Target="../slideLayouts/slideLayout11.xml"/><Relationship Id="rId4" Type="http://schemas.openxmlformats.org/officeDocument/2006/relationships/hyperlink" Target="http://standards.ieee.org/about/sasb/patcom/materials.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hyperlink" Target="https://standards.ieee.org/about/policies/opman/sect6.html" TargetMode="External"/><Relationship Id="rId2" Type="http://schemas.openxmlformats.org/officeDocument/2006/relationships/hyperlink" Target="https://standards.ieee.org/about/policies/bylaws/sect6-7.html#7" TargetMode="External"/><Relationship Id="rId1" Type="http://schemas.openxmlformats.org/officeDocument/2006/relationships/slideLayout" Target="../slideLayouts/slideLayout11.xml"/><Relationship Id="rId6" Type="http://schemas.openxmlformats.org/officeDocument/2006/relationships/hyperlink" Target="http://standards.ieee.org/develop/policies/best_practices_for_ieee_standards_development_051215.pdf" TargetMode="External"/><Relationship Id="rId5" Type="http://schemas.openxmlformats.org/officeDocument/2006/relationships/hyperlink" Target="http://standards.ieee.org/faqs/copyrights.html/" TargetMode="External"/><Relationship Id="rId4" Type="http://schemas.openxmlformats.org/officeDocument/2006/relationships/hyperlink" Target="https://standards.ieee.org/content/dam/ieee-standards/standards/web/documents/other/permissionltrs.zip"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日期占位符 4"/>
          <p:cNvSpPr>
            <a:spLocks noGrp="1"/>
          </p:cNvSpPr>
          <p:nvPr>
            <p:ph type="dt" idx="10"/>
          </p:nvPr>
        </p:nvSpPr>
        <p:spPr>
          <a:xfrm>
            <a:off x="928688" y="333375"/>
            <a:ext cx="2500312" cy="273050"/>
          </a:xfr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
        <p:nvSpPr>
          <p:cNvPr id="14338" name="页脚占位符 5"/>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ea typeface="Arial Unicode MS" pitchFamily="34" charset="-122"/>
              </a:rPr>
              <a:t>Bo Sun (ZTE)</a:t>
            </a:r>
          </a:p>
        </p:txBody>
      </p:sp>
      <p:sp>
        <p:nvSpPr>
          <p:cNvPr id="14339" name="灯片编号占位符 3"/>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ea typeface="Arial Unicode MS" pitchFamily="34" charset="-122"/>
              </a:rPr>
              <a:t>Slide </a:t>
            </a:r>
            <a:fld id="{9A0DB2DC-4C9A-4742-B13C-FB6460FD3503}" type="slidenum">
              <a:rPr lang="en-US" altLang="en-US" dirty="0">
                <a:ea typeface="Arial Unicode MS" pitchFamily="34" charset="-122"/>
              </a:rPr>
              <a:t>1</a:t>
            </a:fld>
            <a:endParaRPr lang="en-US" altLang="en-US" dirty="0">
              <a:ea typeface="Arial Unicode MS" pitchFamily="34" charset="-122"/>
            </a:endParaRPr>
          </a:p>
        </p:txBody>
      </p:sp>
      <p:sp>
        <p:nvSpPr>
          <p:cNvPr id="7" name="Rectangle 2"/>
          <p:cNvSpPr txBox="1">
            <a:spLocks noChangeArrowheads="1"/>
          </p:cNvSpPr>
          <p:nvPr/>
        </p:nvSpPr>
        <p:spPr bwMode="auto">
          <a:xfrm>
            <a:off x="1801178" y="606425"/>
            <a:ext cx="8588375"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chor="ctr"/>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IEEE 802.11 </a:t>
            </a:r>
            <a:r>
              <a:rPr kumimoji="0" lang="en-US" altLang="en-US" sz="3200" b="1" i="0" u="none" strike="noStrike" kern="0" cap="none" spc="0" normalizeH="0" baseline="0" noProof="0" dirty="0" err="1">
                <a:ln>
                  <a:noFill/>
                </a:ln>
                <a:solidFill>
                  <a:schemeClr val="tx2"/>
                </a:solidFill>
                <a:effectLst/>
                <a:uLnTx/>
                <a:uFillTx/>
                <a:latin typeface="+mj-lt"/>
                <a:ea typeface="MS PGothic" panose="020B0600070205080204" pitchFamily="34" charset="-128"/>
                <a:cs typeface="MS PGothic" panose="020B0600070205080204" pitchFamily="34" charset="-128"/>
              </a:rPr>
              <a:t>TGbd</a:t>
            </a: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 Teleconference Agenda </a:t>
            </a:r>
          </a:p>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For </a:t>
            </a:r>
            <a:r>
              <a:rPr kumimoji="0" lang="en-US" altLang="en-US"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Jul 2021</a:t>
            </a:r>
            <a:endPar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8" name="Rectangle 6"/>
          <p:cNvSpPr txBox="1">
            <a:spLocks noChangeArrowheads="1"/>
          </p:cNvSpPr>
          <p:nvPr/>
        </p:nvSpPr>
        <p:spPr bwMode="auto">
          <a:xfrm>
            <a:off x="2209800" y="1768475"/>
            <a:ext cx="7772400"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marL="0" indent="0" algn="ctr" rtl="0" eaLnBrk="0" fontAlgn="base" hangingPunct="0">
              <a:spcBef>
                <a:spcPct val="20000"/>
              </a:spcBef>
              <a:spcAft>
                <a:spcPct val="0"/>
              </a:spcAft>
              <a:buNone/>
              <a:defRPr sz="2400" b="1">
                <a:solidFill>
                  <a:schemeClr val="tx1"/>
                </a:solidFill>
                <a:latin typeface="+mn-lt"/>
                <a:ea typeface="MS PGothic" panose="020B0600070205080204" pitchFamily="34" charset="-128"/>
                <a:cs typeface="MS PGothic" panose="020B0600070205080204" pitchFamily="34" charset="-128"/>
              </a:defRPr>
            </a:lvl1pPr>
            <a:lvl2pPr marL="457200" indent="0" algn="ctr" rtl="0" eaLnBrk="0" fontAlgn="base" hangingPunct="0">
              <a:spcBef>
                <a:spcPct val="20000"/>
              </a:spcBef>
              <a:spcAft>
                <a:spcPct val="0"/>
              </a:spcAft>
              <a:buNone/>
              <a:defRPr sz="2000">
                <a:solidFill>
                  <a:schemeClr val="tx1"/>
                </a:solidFill>
                <a:latin typeface="+mn-lt"/>
                <a:ea typeface="MS PGothic" panose="020B0600070205080204" pitchFamily="34" charset="-128"/>
                <a:cs typeface="MS PGothic" panose="020B0600070205080204" pitchFamily="34" charset="-128"/>
              </a:defRPr>
            </a:lvl2pPr>
            <a:lvl3pPr marL="914400" indent="0" algn="ctr" rtl="0" eaLnBrk="0" fontAlgn="base" hangingPunct="0">
              <a:spcBef>
                <a:spcPct val="20000"/>
              </a:spcBef>
              <a:spcAft>
                <a:spcPct val="0"/>
              </a:spcAft>
              <a:buNone/>
              <a:defRPr>
                <a:solidFill>
                  <a:schemeClr val="tx1"/>
                </a:solidFill>
                <a:latin typeface="+mn-lt"/>
                <a:ea typeface="MS PGothic" panose="020B0600070205080204" pitchFamily="34" charset="-128"/>
                <a:cs typeface="MS PGothic" panose="020B0600070205080204" pitchFamily="34" charset="-128"/>
              </a:defRPr>
            </a:lvl3pPr>
            <a:lvl4pPr marL="13716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4pPr>
            <a:lvl5pPr marL="1828800" indent="0" algn="ctr" rtl="0" eaLnBrk="0" fontAlgn="base" hangingPunct="0">
              <a:spcBef>
                <a:spcPct val="20000"/>
              </a:spcBef>
              <a:spcAft>
                <a:spcPct val="0"/>
              </a:spcAft>
              <a:buNone/>
              <a:defRPr sz="1600">
                <a:solidFill>
                  <a:schemeClr val="tx1"/>
                </a:solidFill>
                <a:latin typeface="+mn-lt"/>
                <a:ea typeface="MS PGothic" panose="020B0600070205080204" pitchFamily="34" charset="-128"/>
                <a:cs typeface="MS PGothic" panose="020B0600070205080204" pitchFamily="34" charset="-128"/>
              </a:defRPr>
            </a:lvl5pPr>
            <a:lvl6pPr marL="2286000" indent="0" algn="ctr" rtl="0" eaLnBrk="0" fontAlgn="base" hangingPunct="0">
              <a:spcBef>
                <a:spcPct val="20000"/>
              </a:spcBef>
              <a:spcAft>
                <a:spcPct val="0"/>
              </a:spcAft>
              <a:buNone/>
              <a:defRPr sz="1600">
                <a:solidFill>
                  <a:schemeClr val="tx1"/>
                </a:solidFill>
                <a:latin typeface="+mn-lt"/>
              </a:defRPr>
            </a:lvl6pPr>
            <a:lvl7pPr marL="2743200" indent="0" algn="ctr" rtl="0" eaLnBrk="0" fontAlgn="base" hangingPunct="0">
              <a:spcBef>
                <a:spcPct val="20000"/>
              </a:spcBef>
              <a:spcAft>
                <a:spcPct val="0"/>
              </a:spcAft>
              <a:buNone/>
              <a:defRPr sz="1600">
                <a:solidFill>
                  <a:schemeClr val="tx1"/>
                </a:solidFill>
                <a:latin typeface="+mn-lt"/>
              </a:defRPr>
            </a:lvl7pPr>
            <a:lvl8pPr marL="3200400" indent="0" algn="ctr" rtl="0" eaLnBrk="0" fontAlgn="base" hangingPunct="0">
              <a:spcBef>
                <a:spcPct val="20000"/>
              </a:spcBef>
              <a:spcAft>
                <a:spcPct val="0"/>
              </a:spcAft>
              <a:buNone/>
              <a:defRPr sz="1600">
                <a:solidFill>
                  <a:schemeClr val="tx1"/>
                </a:solidFill>
                <a:latin typeface="+mn-lt"/>
              </a:defRPr>
            </a:lvl8pPr>
            <a:lvl9pPr marL="3657600" indent="0" algn="ctr" rtl="0" eaLnBrk="0" fontAlgn="base" hangingPunct="0">
              <a:spcBef>
                <a:spcPct val="20000"/>
              </a:spcBef>
              <a:spcAft>
                <a:spcPct val="0"/>
              </a:spcAft>
              <a:buNone/>
              <a:defRPr sz="1600">
                <a:solidFill>
                  <a:schemeClr val="tx1"/>
                </a:solidFill>
                <a:latin typeface="+mn-lt"/>
              </a:defRPr>
            </a:lvl9pPr>
          </a:lstStyle>
          <a:p>
            <a:pPr marL="0" marR="0" lvl="0" indent="0" algn="ctr" defTabSz="914400" rtl="0" eaLnBrk="0" fontAlgn="base" latinLnBrk="0" hangingPunct="0">
              <a:lnSpc>
                <a:spcPct val="10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Date:</a:t>
            </a:r>
            <a:r>
              <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en-US" sz="2000" b="0"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2021-06-10</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graphicFrame>
        <p:nvGraphicFramePr>
          <p:cNvPr id="14342" name="Object 11"/>
          <p:cNvGraphicFramePr>
            <a:graphicFrameLocks noChangeAspect="1"/>
          </p:cNvGraphicFramePr>
          <p:nvPr/>
        </p:nvGraphicFramePr>
        <p:xfrm>
          <a:off x="1973263" y="3282950"/>
          <a:ext cx="9448800" cy="1120775"/>
        </p:xfrm>
        <a:graphic>
          <a:graphicData uri="http://schemas.openxmlformats.org/presentationml/2006/ole">
            <mc:AlternateContent xmlns:mc="http://schemas.openxmlformats.org/markup-compatibility/2006">
              <mc:Choice xmlns:v="urn:schemas-microsoft-com:vml" Requires="v">
                <p:oleObj spid="_x0000_s4072" r:id="rId3" imgW="8290560" imgH="1017905" progId="Word.Document.8">
                  <p:embed/>
                </p:oleObj>
              </mc:Choice>
              <mc:Fallback>
                <p:oleObj r:id="rId3" imgW="8290560" imgH="1017905" progId="Word.Document.8">
                  <p:embed/>
                  <p:pic>
                    <p:nvPicPr>
                      <p:cNvPr id="0" name="图片 3075"/>
                      <p:cNvPicPr/>
                      <p:nvPr/>
                    </p:nvPicPr>
                    <p:blipFill>
                      <a:blip r:embed="rId4"/>
                      <a:stretch>
                        <a:fillRect/>
                      </a:stretch>
                    </p:blipFill>
                    <p:spPr>
                      <a:xfrm>
                        <a:off x="1973263" y="3282950"/>
                        <a:ext cx="9448800" cy="1120775"/>
                      </a:xfrm>
                      <a:prstGeom prst="rect">
                        <a:avLst/>
                      </a:prstGeom>
                      <a:noFill/>
                      <a:ln w="38100">
                        <a:noFill/>
                        <a:miter/>
                      </a:ln>
                    </p:spPr>
                  </p:pic>
                </p:oleObj>
              </mc:Fallback>
            </mc:AlternateContent>
          </a:graphicData>
        </a:graphic>
      </p:graphicFrame>
      <p:sp>
        <p:nvSpPr>
          <p:cNvPr id="14343" name="Rectangle 12"/>
          <p:cNvSpPr/>
          <p:nvPr/>
        </p:nvSpPr>
        <p:spPr>
          <a:xfrm>
            <a:off x="1973263" y="2476500"/>
            <a:ext cx="1447800" cy="381000"/>
          </a:xfrm>
          <a:prstGeom prst="rect">
            <a:avLst/>
          </a:prstGeom>
          <a:noFill/>
          <a:ln w="9525">
            <a:noFill/>
          </a:ln>
        </p:spPr>
        <p:txBody>
          <a:bodyPr lIns="92075" tIns="46038" rIns="92075" bIns="46038" anchor="t" anchorCtr="0"/>
          <a:lstStyle/>
          <a:p>
            <a:pPr marL="342900" indent="-342900" eaLnBrk="0" hangingPunct="0">
              <a:spcBef>
                <a:spcPct val="20000"/>
              </a:spcBef>
            </a:pPr>
            <a:r>
              <a:rPr lang="en-US" altLang="en-US" sz="2000" b="1" dirty="0">
                <a:latin typeface="Times New Roman" panose="02020603050405020304" pitchFamily="18" charset="0"/>
              </a:rPr>
              <a:t> </a:t>
            </a:r>
            <a:r>
              <a:rPr lang="en-US" altLang="en-US" sz="2000" dirty="0">
                <a:latin typeface="Times New Roman" panose="02020603050405020304" pitchFamily="18" charset="0"/>
              </a:rPr>
              <a:t>Author:</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1507"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10</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sng"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Other Guidelines for IEEE WG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831975"/>
            <a:ext cx="9753600" cy="4264025"/>
          </a:xfrm>
          <a:prstGeom prst="rect">
            <a:avLst/>
          </a:prstGeom>
        </p:spPr>
        <p:txBody>
          <a:bodyPr>
            <a:normAutofit lnSpcReduction="1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230505" marR="0" lvl="0" indent="-230505" algn="l" defTabSz="914400" rtl="0" eaLnBrk="0" fontAlgn="base" latinLnBrk="0" hangingPunct="0">
              <a:lnSpc>
                <a:spcPct val="80000"/>
              </a:lnSpc>
              <a:spcBef>
                <a:spcPct val="20000"/>
              </a:spcBef>
              <a:spcAft>
                <a:spcPct val="0"/>
              </a:spcAft>
              <a:buClr>
                <a:srgbClr val="CC3300"/>
              </a:buClr>
              <a:buSzPct val="50000"/>
              <a:buFont typeface="Monotype Sorts"/>
              <a:buChar char="l"/>
              <a:defRPr/>
            </a:pPr>
            <a:endParaRPr kumimoji="0" lang="en-US" altLang="en-US" sz="700" b="1" i="0" u="sng" strike="noStrike" kern="0" cap="none" spc="0" normalizeH="0" baseline="0" noProof="0" dirty="0">
              <a:ln>
                <a:noFill/>
              </a:ln>
              <a:solidFill>
                <a:srgbClr val="FF0000"/>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8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All IEEE-SA standards meetings shall be conducted in compliance with all applicable laws, including antitrust and competition laws. </a:t>
            </a: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interpretation, validity, or essentiality of patents/patent claims. </a:t>
            </a: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specific license rates, terms, or conditions.</a:t>
            </a:r>
          </a:p>
          <a:p>
            <a:pPr marL="1143000" marR="0" lvl="2" indent="-228600" algn="l" defTabSz="914400" rtl="0" eaLnBrk="0" fontAlgn="base" latinLnBrk="0" hangingPunct="0">
              <a:lnSpc>
                <a:spcPct val="80000"/>
              </a:lnSpc>
              <a:spcBef>
                <a:spcPct val="20000"/>
              </a:spcBef>
              <a:spcAft>
                <a:spcPct val="40000"/>
              </a:spcAft>
              <a:buClr>
                <a:srgbClr val="CC3300"/>
              </a:buClr>
              <a:buSzPct val="50000"/>
              <a:buFontTx/>
              <a:buChar char="•"/>
              <a:defRPr/>
            </a:pPr>
            <a:r>
              <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Relative costs, including licensing costs of essential patent claims, of different technical approaches January be discussed in standards development meetings. </a:t>
            </a:r>
          </a:p>
          <a:p>
            <a:pPr marL="1600200" marR="0" lvl="3" indent="-22860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GB"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Technical considerations remain primary focus</a:t>
            </a:r>
            <a:endParaRPr kumimoji="0" lang="en-US" altLang="en-US" sz="1400" b="0"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or engage in the fixing of product prices, allocation of customers, or division of sales markets.</a:t>
            </a: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discuss the status or substance of ongoing or threatened litigation.</a:t>
            </a:r>
          </a:p>
          <a:p>
            <a:pPr marL="630555" marR="0" lvl="1" indent="-285750" algn="l" defTabSz="914400" rtl="0" eaLnBrk="0" fontAlgn="base" latinLnBrk="0" hangingPunct="0">
              <a:lnSpc>
                <a:spcPct val="80000"/>
              </a:lnSpc>
              <a:spcBef>
                <a:spcPct val="20000"/>
              </a:spcBef>
              <a:spcAft>
                <a:spcPct val="40000"/>
              </a:spcAft>
              <a:buClr>
                <a:srgbClr val="CC3300"/>
              </a:buClr>
              <a:buSzPct val="50000"/>
              <a:buFont typeface="Arial" panose="020B0604020202020204" pitchFamily="34" charset="0"/>
              <a:buChar char="•"/>
              <a:defRPr/>
            </a:pPr>
            <a:r>
              <a:rPr kumimoji="0" lang="en-US" altLang="en-US" sz="16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Don’t be silent if inappropriate topics are discussed … do formally object.</a:t>
            </a: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0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a:t>
            </a: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endParaRPr kumimoji="0" lang="en-US" altLang="en-US" sz="24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230505" marR="0" lvl="0" indent="-230505" algn="ctr" defTabSz="914400" rtl="0" eaLnBrk="0" fontAlgn="base" latinLnBrk="0" hangingPunct="0">
              <a:lnSpc>
                <a:spcPct val="80000"/>
              </a:lnSpc>
              <a:spcBef>
                <a:spcPct val="20000"/>
              </a:spcBef>
              <a:spcAft>
                <a:spcPct val="0"/>
              </a:spcAft>
              <a:buClr>
                <a:srgbClr val="CC3300"/>
              </a:buClr>
              <a:buSzPct val="50000"/>
              <a:buFontTx/>
              <a:buNone/>
              <a:defRPr/>
            </a:pP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See </a:t>
            </a:r>
            <a:r>
              <a:rPr kumimoji="0" lang="en-US" altLang="en-US" sz="1500" b="1" i="1"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IEEE-SA Standards Board Operations Manual</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clause 5.3.10 and </a:t>
            </a:r>
            <a:r>
              <a:rPr kumimoji="0" lang="en-GB"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“Promoting Competition and Innovation: What You Need to Know about the IEEE Standards Association's Antitrust and Competition Policy”</a:t>
            </a:r>
            <a:r>
              <a:rPr kumimoji="0" lang="en-US" altLang="en-US" sz="1500" b="1" i="0" u="none" strike="noStrike" kern="0" cap="none" spc="0" normalizeH="0" baseline="0" noProof="0" dirty="0">
                <a:ln>
                  <a:noFill/>
                </a:ln>
                <a:solidFill>
                  <a:srgbClr val="000099"/>
                </a:solidFill>
                <a:effectLst/>
                <a:uLnTx/>
                <a:uFillTx/>
                <a:latin typeface="Arial" panose="020B0604020202020204" pitchFamily="34" charset="0"/>
                <a:ea typeface="MS PGothic" panose="020B0600070205080204" pitchFamily="34" charset="-128"/>
                <a:cs typeface="MS PGothic" panose="020B0600070205080204" pitchFamily="34" charset="-128"/>
              </a:rPr>
              <a:t> for more details.</a:t>
            </a: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1510" name="Text Box 5"/>
          <p:cNvSpPr txBox="1"/>
          <p:nvPr/>
        </p:nvSpPr>
        <p:spPr>
          <a:xfrm>
            <a:off x="838200" y="6102350"/>
            <a:ext cx="960519" cy="369332"/>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a:t>
            </a:r>
            <a:r>
              <a:rPr lang="en-US" altLang="en-US" sz="1800" b="1" u="sng" dirty="0" smtClean="0">
                <a:latin typeface="Times New Roman" panose="02020603050405020304" pitchFamily="18" charset="0"/>
              </a:rPr>
              <a:t>#7</a:t>
            </a:r>
            <a:endParaRPr lang="en-US" altLang="en-US" sz="2400" dirty="0">
              <a:latin typeface="Times New Roman" panose="02020603050405020304" pitchFamily="18"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11</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a:ln>
                  <a:noFill/>
                </a:ln>
                <a:solidFill>
                  <a:schemeClr val="tx2"/>
                </a:solidFill>
                <a:effectLst/>
                <a:uLnTx/>
                <a:uFillTx/>
                <a:latin typeface="+mj-lt"/>
                <a:ea typeface="MS PGothic" panose="020B0600070205080204" pitchFamily="34" charset="-128"/>
                <a:cs typeface="MS PGothic" panose="020B0600070205080204" pitchFamily="34" charset="-128"/>
              </a:rPr>
              <a:t>Participation in IEEE 802 Meetings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52600"/>
            <a:ext cx="9829800" cy="4352925"/>
          </a:xfrm>
          <a:prstGeom prst="rect">
            <a:avLst/>
          </a:prstGeom>
        </p:spPr>
        <p:txBody>
          <a:bodyPr>
            <a:normAutofit fontScale="7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All participation in IEEE 802 Working Group meetings is on an individual basis</a:t>
            </a: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Participants in the IEEE standards development individual process shall act based on their qualifications and experience.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https://standards.ieee.org/develop/policies/bylaws/sb_bylaws.pdf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a:t>
            </a:r>
            <a:endPar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742950" marR="0" lvl="1" indent="-285750" algn="l" defTabSz="914400" rtl="0" eaLnBrk="0" fontAlgn="base" latinLnBrk="0" hangingPunct="0">
              <a:lnSpc>
                <a:spcPct val="100000"/>
              </a:lnSpc>
              <a:spcBef>
                <a:spcPct val="20000"/>
              </a:spcBef>
              <a:spcAft>
                <a:spcPct val="0"/>
              </a:spcAft>
              <a:buClrTx/>
              <a:buSzTx/>
              <a:buFontTx/>
              <a:buNone/>
              <a:defRPr/>
            </a:pPr>
            <a:r>
              <a:rPr kumimoji="0" lang="en-US" altLang="zh-CN"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a:t>
            </a:r>
            <a:r>
              <a:rPr kumimoji="0" lang="en-US"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IEEE 802 </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Working Group membership is by individual; “Working Group members shall participate in the consensus process in a manner consistent with their professional expert opinion as individuals, and not as organizational representatives”. (</a:t>
            </a:r>
            <a:r>
              <a:rPr kumimoji="0" lang="en-GB" altLang="zh-CN" b="0" i="1"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3"/>
              </a:rPr>
              <a:t>http://ieee802.org/PNP/approved/IEEE_802_WG_PandP_v19.pdf</a:t>
            </a:r>
            <a:r>
              <a:rPr kumimoji="0" lang="en-GB" altLang="zh-CN" b="0" i="1"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4.2.1)</a:t>
            </a:r>
            <a:endParaRPr kumimoji="0" lang="en-US" altLang="zh-CN"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have an obligation to act and vote as an individual and not under the direction of any other individual or group. Your obligation to act and vote as an individual applies in all cases, regardless of any external commitments, agreements, contracts, or orders. </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 shall not direct the actions or votes of any other member of an IEEE 802 Working Group or retaliate against any other member for their actions or votes within IEEE 802 Working Group meetings, see </a:t>
            </a:r>
            <a:r>
              <a:rPr kumimoji="0" lang="en-US"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4"/>
              </a:rPr>
              <a:t>https://standards.ieee.org/develop/policies/bylaws/sb_bylaws.pdf </a:t>
            </a: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5.2.1.3 and </a:t>
            </a:r>
            <a:r>
              <a:rPr kumimoji="0" lang="en-GB" altLang="zh-CN" sz="2400" b="1" i="0" u="sng"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3"/>
              </a:rPr>
              <a:t>http://ieee802.org/PNP/approved/IEEE_802_WG_PandP_v19.pdf</a:t>
            </a:r>
            <a:r>
              <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section 3.4.1, list item </a:t>
            </a:r>
            <a:r>
              <a:rPr kumimoji="0" lang="en-GB"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x</a:t>
            </a:r>
            <a:endParaRPr kumimoji="0" lang="en-GB"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None/>
              <a:defRPr/>
            </a:pPr>
            <a:r>
              <a:rPr kumimoji="0" lang="en-US" altLang="zh-CN" sz="28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By participating in IEEE 802 meetings, you accept these requirements.  If you do not agree to these policies then you shall not participate.</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2534" name="Text Box 5"/>
          <p:cNvSpPr txBox="1"/>
          <p:nvPr/>
        </p:nvSpPr>
        <p:spPr>
          <a:xfrm>
            <a:off x="838200" y="6105525"/>
            <a:ext cx="960519" cy="369332"/>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a:t>
            </a:r>
            <a:r>
              <a:rPr lang="en-US" altLang="en-US" sz="1800" b="1" u="sng" dirty="0" smtClean="0">
                <a:latin typeface="Times New Roman" panose="02020603050405020304" pitchFamily="18" charset="0"/>
              </a:rPr>
              <a:t>#8</a:t>
            </a:r>
            <a:endParaRPr lang="en-US" altLang="en-US" sz="2400" dirty="0">
              <a:latin typeface="Times New Roman" panose="02020603050405020304" pitchFamily="18"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Guideline for Straw Polls during TG Teleconference</a:t>
            </a:r>
          </a:p>
        </p:txBody>
      </p:sp>
      <p:sp>
        <p:nvSpPr>
          <p:cNvPr id="3" name="文本占位符 2"/>
          <p:cNvSpPr>
            <a:spLocks noGrp="1"/>
          </p:cNvSpPr>
          <p:nvPr>
            <p:ph type="body" idx="1"/>
          </p:nvPr>
        </p:nvSpPr>
        <p:spPr>
          <a:xfrm>
            <a:off x="914400" y="1679575"/>
            <a:ext cx="10361930" cy="4669790"/>
          </a:xfrm>
        </p:spPr>
        <p:txBody>
          <a:bodyPr>
            <a:noAutofit/>
          </a:bodyPr>
          <a:lstStyle/>
          <a:p>
            <a:pPr latinLnBrk="0">
              <a:spcBef>
                <a:spcPts val="0"/>
              </a:spcBef>
            </a:pPr>
            <a:r>
              <a:rPr lang="en-US" altLang="zh-CN" sz="1200">
                <a:latin typeface="Arial" panose="020B0604020202020204" pitchFamily="34" charset="0"/>
                <a:cs typeface="Arial" panose="020B0604020202020204" pitchFamily="34" charset="0"/>
              </a:rPr>
              <a:t>Each member that intends to join the conference call (webex) and vote needs to:</a:t>
            </a:r>
          </a:p>
          <a:p>
            <a:pPr latinLnBrk="0">
              <a:spcBef>
                <a:spcPts val="0"/>
              </a:spcBef>
            </a:pPr>
            <a:r>
              <a:rPr lang="en-US" altLang="zh-CN" sz="1200" b="0">
                <a:latin typeface="Arial" panose="020B0604020202020204" pitchFamily="34" charset="0"/>
                <a:cs typeface="Arial" panose="020B0604020202020204" pitchFamily="34" charset="0"/>
              </a:rPr>
              <a:t>1)    Ensure that their name and affiliation is listed in the participants list</a:t>
            </a:r>
          </a:p>
          <a:p>
            <a:pPr latinLnBrk="0">
              <a:spcBef>
                <a:spcPts val="0"/>
              </a:spcBef>
            </a:pPr>
            <a:r>
              <a:rPr lang="en-US" altLang="zh-CN" sz="1200" b="0">
                <a:latin typeface="Arial" panose="020B0604020202020204" pitchFamily="34" charset="0"/>
                <a:cs typeface="Arial" panose="020B0604020202020204" pitchFamily="34" charset="0"/>
              </a:rPr>
              <a:t>	- If you are not properly identified in the participants list, your vote will be removed from the straw polls results</a:t>
            </a:r>
          </a:p>
          <a:p>
            <a:pPr latinLnBrk="0">
              <a:spcBef>
                <a:spcPts val="0"/>
              </a:spcBef>
            </a:pPr>
            <a:r>
              <a:rPr lang="en-US" altLang="zh-CN" sz="1200" b="0">
                <a:latin typeface="Arial" panose="020B0604020202020204" pitchFamily="34" charset="0"/>
                <a:cs typeface="Arial" panose="020B0604020202020204" pitchFamily="34" charset="0"/>
              </a:rPr>
              <a:t>2)    Ensure that they join the conference call online before dialing in, in order to ensure that name and affiliation appear in the participants list</a:t>
            </a:r>
          </a:p>
          <a:p>
            <a:pPr latinLnBrk="0">
              <a:spcBef>
                <a:spcPts val="0"/>
              </a:spcBef>
            </a:pPr>
            <a:r>
              <a:rPr lang="en-US" altLang="zh-CN" sz="1200" b="0">
                <a:latin typeface="Arial" panose="020B0604020202020204" pitchFamily="34" charset="0"/>
                <a:cs typeface="Arial" panose="020B0604020202020204" pitchFamily="34" charset="0"/>
              </a:rPr>
              <a:t>	- Audio connection via cellphone or landline can be achieved by having WebEx calling the phone number or by dialing in using the identification numbers provided when joining online</a:t>
            </a:r>
            <a:endParaRPr lang="en-US" altLang="zh-CN" sz="1200">
              <a:latin typeface="Arial" panose="020B0604020202020204" pitchFamily="34" charset="0"/>
              <a:cs typeface="Arial" panose="020B0604020202020204" pitchFamily="34" charset="0"/>
            </a:endParaRPr>
          </a:p>
          <a:p>
            <a:pPr latinLnBrk="0">
              <a:spcBef>
                <a:spcPts val="0"/>
              </a:spcBef>
            </a:pP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a:latin typeface="Arial" panose="020B0604020202020204" pitchFamily="34" charset="0"/>
                <a:cs typeface="Arial" panose="020B0604020202020204" pitchFamily="34" charset="0"/>
              </a:rPr>
              <a:t>One or more Straw Polls can be run for each presentation (no motions allowed)</a:t>
            </a:r>
          </a:p>
          <a:p>
            <a:pPr latinLnBrk="0">
              <a:spcBef>
                <a:spcPts val="0"/>
              </a:spcBef>
            </a:pPr>
            <a:r>
              <a:rPr lang="en-US" altLang="zh-CN" sz="1200" b="0">
                <a:latin typeface="Arial" panose="020B0604020202020204" pitchFamily="34" charset="0"/>
                <a:cs typeface="Arial" panose="020B0604020202020204" pitchFamily="34" charset="0"/>
              </a:rPr>
              <a:t>1)    Straw Poll will first be shown on the screen (after discussions as usual))</a:t>
            </a:r>
          </a:p>
          <a:p>
            <a:pPr latinLnBrk="0">
              <a:spcBef>
                <a:spcPts val="0"/>
              </a:spcBef>
            </a:pPr>
            <a:r>
              <a:rPr lang="en-US" altLang="zh-CN" sz="1200" b="0">
                <a:latin typeface="Arial" panose="020B0604020202020204" pitchFamily="34" charset="0"/>
                <a:cs typeface="Arial" panose="020B0604020202020204" pitchFamily="34" charset="0"/>
              </a:rPr>
              <a:t>2)    Chair will then copy the straw poll and display it via the conference call’s polling system</a:t>
            </a:r>
          </a:p>
          <a:p>
            <a:pPr latinLnBrk="0">
              <a:spcBef>
                <a:spcPts val="0"/>
              </a:spcBef>
            </a:pPr>
            <a:r>
              <a:rPr lang="en-US" altLang="zh-CN" sz="1200" b="0">
                <a:latin typeface="Arial" panose="020B0604020202020204" pitchFamily="34" charset="0"/>
                <a:cs typeface="Arial" panose="020B0604020202020204" pitchFamily="34" charset="0"/>
              </a:rPr>
              <a:t>	- A straw poll can allow either a single choice response or multiple choice responses (e.g., vote for as many as you like); single choice will be used by default unless presenter indicates otherwise</a:t>
            </a:r>
          </a:p>
          <a:p>
            <a:pPr latinLnBrk="0">
              <a:spcBef>
                <a:spcPts val="0"/>
              </a:spcBef>
            </a:pPr>
            <a:r>
              <a:rPr lang="en-US" altLang="zh-CN" sz="1200" b="0">
                <a:latin typeface="Arial" panose="020B0604020202020204" pitchFamily="34" charset="0"/>
                <a:cs typeface="Arial" panose="020B0604020202020204" pitchFamily="34" charset="0"/>
              </a:rPr>
              <a:t>3)    A Pop-Up window with the SP will appear for each member that is online</a:t>
            </a:r>
          </a:p>
          <a:p>
            <a:pPr latinLnBrk="0">
              <a:spcBef>
                <a:spcPts val="0"/>
              </a:spcBef>
            </a:pPr>
            <a:r>
              <a:rPr lang="en-US" altLang="zh-CN" sz="1200" b="0">
                <a:latin typeface="Arial" panose="020B0604020202020204" pitchFamily="34" charset="0"/>
                <a:cs typeface="Arial" panose="020B0604020202020204" pitchFamily="34" charset="0"/>
              </a:rPr>
              <a:t>	- The Chair will remind members to cast their vote and will announce the end of the vote, after which no more voting can take place</a:t>
            </a:r>
          </a:p>
          <a:p>
            <a:pPr latinLnBrk="0">
              <a:spcBef>
                <a:spcPts val="0"/>
              </a:spcBef>
            </a:pPr>
            <a:r>
              <a:rPr lang="en-US" altLang="zh-CN" sz="1200" b="0">
                <a:latin typeface="Arial" panose="020B0604020202020204" pitchFamily="34" charset="0"/>
                <a:cs typeface="Arial" panose="020B0604020202020204" pitchFamily="34" charset="0"/>
              </a:rPr>
              <a:t>	- Members are invited to cast their vote in a timely fashion, otherwise they will miss the window of vote and be unable to cast their vote</a:t>
            </a:r>
          </a:p>
          <a:p>
            <a:pPr latinLnBrk="0">
              <a:spcBef>
                <a:spcPts val="0"/>
              </a:spcBef>
            </a:pPr>
            <a:r>
              <a:rPr lang="en-US" altLang="zh-CN" sz="1200" b="0">
                <a:latin typeface="Arial" panose="020B0604020202020204" pitchFamily="34" charset="0"/>
                <a:cs typeface="Arial" panose="020B0604020202020204" pitchFamily="34" charset="0"/>
              </a:rPr>
              <a:t>	- Choose carefully! The system will not allow a vote to be changed once the vote has been submitted, even if the SP is still open for voting</a:t>
            </a:r>
          </a:p>
          <a:p>
            <a:pPr latinLnBrk="0">
              <a:spcBef>
                <a:spcPts val="0"/>
              </a:spcBef>
            </a:pPr>
            <a:r>
              <a:rPr lang="en-US" altLang="zh-CN" sz="1200" b="0">
                <a:latin typeface="Arial" panose="020B0604020202020204" pitchFamily="34" charset="0"/>
                <a:cs typeface="Arial" panose="020B0604020202020204" pitchFamily="34" charset="0"/>
              </a:rPr>
              <a:t>	- After a reasonable time (1 min or so) the chair will close the poll</a:t>
            </a:r>
          </a:p>
          <a:p>
            <a:pPr latinLnBrk="0">
              <a:spcBef>
                <a:spcPts val="0"/>
              </a:spcBef>
            </a:pPr>
            <a:r>
              <a:rPr lang="en-US" altLang="zh-CN" sz="1200" b="0">
                <a:latin typeface="Arial" panose="020B0604020202020204" pitchFamily="34" charset="0"/>
                <a:cs typeface="Arial" panose="020B0604020202020204" pitchFamily="34" charset="0"/>
              </a:rPr>
              <a:t>4)    The Outcome of the SP is reported to the group and will be noted in the meeting minutes, as usual</a:t>
            </a:r>
          </a:p>
          <a:p>
            <a:pPr latinLnBrk="0">
              <a:spcBef>
                <a:spcPts val="0"/>
              </a:spcBef>
            </a:pPr>
            <a:r>
              <a:rPr lang="en-US" altLang="zh-CN" sz="1200" b="0">
                <a:latin typeface="Arial" panose="020B0604020202020204" pitchFamily="34" charset="0"/>
                <a:cs typeface="Arial" panose="020B0604020202020204" pitchFamily="34" charset="0"/>
              </a:rPr>
              <a:t>	- Note: Votes cast by unidentified members may be removed, so please ensure that name and affiliation are correct</a:t>
            </a:r>
            <a:endParaRPr lang="en-US" altLang="zh-CN" sz="1200">
              <a:latin typeface="Arial" panose="020B0604020202020204" pitchFamily="34" charset="0"/>
              <a:cs typeface="Arial" panose="020B0604020202020204" pitchFamily="34" charset="0"/>
            </a:endParaRPr>
          </a:p>
          <a:p>
            <a:pPr latinLnBrk="0">
              <a:spcBef>
                <a:spcPts val="0"/>
              </a:spcBef>
            </a:pPr>
            <a:endParaRPr lang="en-US" altLang="zh-CN" sz="1200">
              <a:latin typeface="Arial" panose="020B0604020202020204" pitchFamily="34" charset="0"/>
              <a:cs typeface="Arial" panose="020B0604020202020204" pitchFamily="34" charset="0"/>
            </a:endParaRPr>
          </a:p>
          <a:p>
            <a:pPr latinLnBrk="0">
              <a:spcBef>
                <a:spcPts val="0"/>
              </a:spcBef>
            </a:pPr>
            <a:r>
              <a:rPr lang="en-US" altLang="zh-CN" sz="1200">
                <a:latin typeface="Arial" panose="020B0604020202020204" pitchFamily="34" charset="0"/>
                <a:cs typeface="Arial" panose="020B0604020202020204" pitchFamily="34" charset="0"/>
              </a:rPr>
              <a:t>Note 1: Note that where a group of individuals is attending in common through a single dial in, there is only one vote available and therefore, all participants who wish to vote need to individually sign into the meeting to be included in the participant list.</a:t>
            </a:r>
          </a:p>
          <a:p>
            <a:pPr latinLnBrk="0">
              <a:spcBef>
                <a:spcPts val="0"/>
              </a:spcBef>
            </a:pPr>
            <a:r>
              <a:rPr lang="en-US" altLang="zh-CN" sz="1200">
                <a:latin typeface="Arial" panose="020B0604020202020204" pitchFamily="34" charset="0"/>
                <a:cs typeface="Arial" panose="020B0604020202020204" pitchFamily="34" charset="0"/>
              </a:rPr>
              <a:t>Note 2: This is the first time that such a system is being used for this purpose and as such the guidline is subject to change.</a:t>
            </a:r>
          </a:p>
        </p:txBody>
      </p:sp>
      <p:sp>
        <p:nvSpPr>
          <p:cNvPr id="2253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endParaRPr lang="en-US" altLang="zh-CN" dirty="0">
              <a:solidFill>
                <a:srgbClr val="000000"/>
              </a:solidFill>
              <a:latin typeface="Times New Roman" panose="02020603050405020304" pitchFamily="18" charset="0"/>
              <a:ea typeface="Arial Unicode MS" pitchFamily="34" charset="-122"/>
            </a:endParaRPr>
          </a:p>
        </p:txBody>
      </p:sp>
      <p:sp>
        <p:nvSpPr>
          <p:cNvPr id="2253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12</a:t>
            </a:fld>
            <a:endParaRPr lang="en-US" altLang="en-US" dirty="0">
              <a:latin typeface="Times New Roman" panose="02020603050405020304" pitchFamily="18" charset="0"/>
              <a:ea typeface="Arial Unicode MS" pitchFamily="34" charset="-122"/>
            </a:endParaRPr>
          </a:p>
        </p:txBody>
      </p:sp>
      <p:sp>
        <p:nvSpPr>
          <p:cNvPr id="7" name="页脚占位符 2"/>
          <p:cNvSpPr>
            <a:spLocks noGrp="1"/>
          </p:cNvSpPr>
          <p:nvPr>
            <p:ph type="ftr" sz="quarter" idx="4294967295"/>
          </p:nvPr>
        </p:nvSpPr>
        <p:spPr>
          <a:xfrm>
            <a:off x="7143750" y="6475413"/>
            <a:ext cx="4246563" cy="180975"/>
          </a:xfrm>
          <a:prstGeom prst="rect">
            <a:avLst/>
          </a:prstGeo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New Motion Rules for WG/TG Teleconferences</a:t>
            </a:r>
          </a:p>
        </p:txBody>
      </p:sp>
      <p:sp>
        <p:nvSpPr>
          <p:cNvPr id="3" name="文本占位符 2"/>
          <p:cNvSpPr>
            <a:spLocks noGrp="1"/>
          </p:cNvSpPr>
          <p:nvPr>
            <p:ph type="body" idx="1"/>
          </p:nvPr>
        </p:nvSpPr>
        <p:spPr>
          <a:xfrm>
            <a:off x="914400" y="1751965"/>
            <a:ext cx="10361930" cy="4652645"/>
          </a:xfrm>
        </p:spPr>
        <p:txBody>
          <a:bodyPr>
            <a:normAutofit fontScale="92500" lnSpcReduction="10000"/>
          </a:bodyPr>
          <a:lstStyle/>
          <a:p>
            <a:r>
              <a:rPr lang="zh-CN" altLang="en-US" sz="1600" u="sng"/>
              <a:t>Announcement of Rules Change </a:t>
            </a:r>
            <a:r>
              <a:rPr lang="en-US" altLang="zh-CN" sz="1600" u="sng"/>
              <a:t>from IEEE 802.11 WG Chair</a:t>
            </a:r>
            <a:r>
              <a:rPr lang="zh-CN" altLang="en-US" sz="1600" u="sng"/>
              <a:t>:</a:t>
            </a:r>
          </a:p>
          <a:p>
            <a:endParaRPr lang="zh-CN" altLang="en-US" sz="1600"/>
          </a:p>
          <a:p>
            <a:r>
              <a:rPr lang="zh-CN" altLang="en-US" sz="1600"/>
              <a:t>To enable the timely and efficient progress of work during the exceptional circumstance of cancelled plenary and interim sessions: Effective immediately,</a:t>
            </a:r>
          </a:p>
          <a:p>
            <a:r>
              <a:rPr lang="zh-CN" altLang="en-US" sz="1600"/>
              <a:t>The following process change is in effect for the duration of time until WG11 is able to hold face-to-face meetings:</a:t>
            </a:r>
          </a:p>
          <a:p>
            <a:r>
              <a:rPr lang="zh-CN" altLang="en-US" sz="1600"/>
              <a:t>(a)     “Task Group (TG), Study Group (SG) and Standing Committee (SC) motions may be held during teleconference meetings.</a:t>
            </a:r>
          </a:p>
          <a:p>
            <a:r>
              <a:rPr lang="zh-CN" altLang="en-US" sz="1600"/>
              <a:t>(b)     TG/SG/SC teleconference meetings that will consider motions shall be approved by the WG Chair, and if approved, meetings and draft motions announced to the TG and WG11 reflectors 10 days prior to the meeting.</a:t>
            </a:r>
          </a:p>
          <a:p>
            <a:r>
              <a:rPr lang="zh-CN" altLang="en-US" sz="1600"/>
              <a:t>(c)     If a motion is not approved by unanimous consent, it shall be taken as a roll call [recorded] vote.</a:t>
            </a:r>
          </a:p>
          <a:p>
            <a:endParaRPr lang="zh-CN" altLang="en-US" sz="1600"/>
          </a:p>
          <a:p>
            <a:r>
              <a:rPr lang="zh-CN" altLang="en-US" sz="1600"/>
              <a:t>This change is NOT applicable to a TG operating under the accelerated process or as an IEEE-SA Ballot Comment Resolution Committee.</a:t>
            </a:r>
          </a:p>
          <a:p>
            <a:endParaRPr lang="zh-CN" altLang="en-US" sz="1600"/>
          </a:p>
          <a:p>
            <a:r>
              <a:rPr lang="zh-CN" altLang="en-US" sz="1600"/>
              <a:t>Implementation:</a:t>
            </a:r>
          </a:p>
          <a:p>
            <a:r>
              <a:rPr lang="zh-CN" altLang="en-US" sz="1600"/>
              <a:t>As a default, TG/SG/SC teleconferences during which motions are held will be scheduled at or near 9am Eastern (6AM Pacific, 2PM London, 9PM Beijing, 6:30PM Delhi). The goal being that teleconferences in which motions are held are not 11pm-6am for the majority of members.</a:t>
            </a:r>
          </a:p>
        </p:txBody>
      </p:sp>
      <p:sp>
        <p:nvSpPr>
          <p:cNvPr id="5" name="页脚占位符 2"/>
          <p:cNvSpPr>
            <a:spLocks noGrp="1"/>
          </p:cNvSpPr>
          <p:nvPr>
            <p:ph type="ftr" sz="quarter" idx="4294967295"/>
          </p:nvPr>
        </p:nvSpPr>
        <p:spPr>
          <a:xfrm>
            <a:off x="7143750" y="6475413"/>
            <a:ext cx="4246563" cy="180975"/>
          </a:xfrm>
          <a:prstGeom prst="rect">
            <a:avLst/>
          </a:prstGeo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6"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p:cNvSpPr>
          <p:nvPr>
            <p:ph type="title"/>
          </p:nvPr>
        </p:nvSpPr>
        <p:spPr>
          <a:xfrm>
            <a:off x="914400" y="610235"/>
            <a:ext cx="10361613" cy="1065213"/>
          </a:xfrm>
        </p:spPr>
        <p:txBody>
          <a:bodyPr vert="horz" wrap="square" lIns="92160" tIns="46080" rIns="92160" bIns="46080" anchor="ctr" anchorCtr="0"/>
          <a:lstStyle/>
          <a:p>
            <a:pPr eaLnBrk="1" hangingPunct="1"/>
            <a:r>
              <a:rPr lang="en-US" altLang="zh-CN" sz="3200" dirty="0" smtClean="0"/>
              <a:t>Teleconference Plan for Jul 2021</a:t>
            </a:r>
            <a:endParaRPr lang="zh-CN" altLang="en-US" sz="3200" dirty="0"/>
          </a:p>
        </p:txBody>
      </p:sp>
      <p:sp>
        <p:nvSpPr>
          <p:cNvPr id="36867"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14</a:t>
            </a:fld>
            <a:endParaRPr lang="en-US" altLang="en-US" dirty="0">
              <a:latin typeface="Times New Roman" panose="02020603050405020304" pitchFamily="18" charset="0"/>
              <a:ea typeface="Arial Unicode MS" pitchFamily="34" charset="-122"/>
            </a:endParaRPr>
          </a:p>
        </p:txBody>
      </p:sp>
      <p:sp>
        <p:nvSpPr>
          <p:cNvPr id="36868"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9" name="内容占位符 2"/>
          <p:cNvSpPr>
            <a:spLocks noGrp="1"/>
          </p:cNvSpPr>
          <p:nvPr/>
        </p:nvSpPr>
        <p:spPr>
          <a:xfrm>
            <a:off x="1573333" y="1946773"/>
            <a:ext cx="9143760" cy="4257314"/>
          </a:xfrm>
          <a:prstGeom prst="rect">
            <a:avLst/>
          </a:prstGeom>
          <a:noFill/>
          <a:ln w="9525">
            <a:noFill/>
          </a:ln>
        </p:spPr>
        <p:txBody>
          <a:bodyPr vert="horz" wrap="square" lIns="92160" tIns="46080" rIns="92160" bIns="46080" anchor="t" anchorCtr="0">
            <a:normAutofit/>
          </a:bodyPr>
          <a:lst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a:lstStyle>
          <a:p>
            <a:pPr eaLnBrk="1" hangingPunct="1"/>
            <a:r>
              <a:rPr lang="en-US" altLang="zh-CN" sz="2400" u="sng" dirty="0">
                <a:solidFill>
                  <a:schemeClr val="bg1">
                    <a:lumMod val="85000"/>
                  </a:schemeClr>
                </a:solidFill>
                <a:cs typeface="+mn-ea"/>
                <a:sym typeface="+mn-ea"/>
              </a:rPr>
              <a:t>Jul 13, 9:00am ~ 11:00am, ET; </a:t>
            </a:r>
            <a:r>
              <a:rPr lang="en-US" altLang="zh-CN" sz="2400" u="sng" dirty="0" err="1">
                <a:solidFill>
                  <a:schemeClr val="bg1">
                    <a:lumMod val="85000"/>
                  </a:schemeClr>
                </a:solidFill>
                <a:cs typeface="+mn-ea"/>
                <a:sym typeface="+mn-ea"/>
              </a:rPr>
              <a:t>Webex</a:t>
            </a:r>
            <a:r>
              <a:rPr lang="en-US" altLang="zh-CN" sz="2400" u="sng" dirty="0">
                <a:solidFill>
                  <a:schemeClr val="bg1">
                    <a:lumMod val="85000"/>
                  </a:schemeClr>
                </a:solidFill>
                <a:cs typeface="+mn-ea"/>
                <a:sym typeface="+mn-ea"/>
              </a:rPr>
              <a:t> (802.11 plenary week)</a:t>
            </a:r>
          </a:p>
          <a:p>
            <a:pPr eaLnBrk="1" hangingPunct="1"/>
            <a:r>
              <a:rPr lang="en-US" altLang="zh-CN" sz="2400" u="sng" strike="sngStrike" dirty="0">
                <a:solidFill>
                  <a:srgbClr val="FF0000"/>
                </a:solidFill>
                <a:cs typeface="+mn-ea"/>
                <a:sym typeface="+mn-ea"/>
              </a:rPr>
              <a:t>Jul 16, 9:00am ~ 11:00am, ET; </a:t>
            </a:r>
            <a:r>
              <a:rPr lang="en-US" altLang="zh-CN" sz="2400" u="sng" strike="sngStrike" dirty="0" err="1">
                <a:solidFill>
                  <a:srgbClr val="FF0000"/>
                </a:solidFill>
                <a:cs typeface="+mn-ea"/>
                <a:sym typeface="+mn-ea"/>
              </a:rPr>
              <a:t>Webex</a:t>
            </a:r>
            <a:r>
              <a:rPr lang="en-US" altLang="zh-CN" sz="2400" u="sng" strike="sngStrike" dirty="0">
                <a:solidFill>
                  <a:srgbClr val="FF0000"/>
                </a:solidFill>
                <a:cs typeface="+mn-ea"/>
                <a:sym typeface="+mn-ea"/>
              </a:rPr>
              <a:t> (802.11 plenary week)</a:t>
            </a:r>
          </a:p>
          <a:p>
            <a:pPr eaLnBrk="1" hangingPunct="1"/>
            <a:r>
              <a:rPr lang="en-US" altLang="zh-CN" sz="2400" u="sng" dirty="0">
                <a:solidFill>
                  <a:srgbClr val="00B050"/>
                </a:solidFill>
                <a:cs typeface="+mn-ea"/>
                <a:sym typeface="+mn-ea"/>
              </a:rPr>
              <a:t>Jul 27, 10:00am ~ 11:59am, ET; </a:t>
            </a:r>
            <a:r>
              <a:rPr lang="en-US" altLang="zh-CN" sz="2400" u="sng" dirty="0" err="1" smtClean="0">
                <a:solidFill>
                  <a:srgbClr val="00B050"/>
                </a:solidFill>
                <a:cs typeface="+mn-ea"/>
                <a:sym typeface="+mn-ea"/>
              </a:rPr>
              <a:t>Webex</a:t>
            </a:r>
            <a:endParaRPr lang="en-US" altLang="zh-CN" sz="2400" u="sng" dirty="0">
              <a:solidFill>
                <a:srgbClr val="00B050"/>
              </a:solidFill>
              <a:cs typeface="+mn-ea"/>
              <a:sym typeface="+mn-ea"/>
            </a:endParaRPr>
          </a:p>
          <a:p>
            <a:pPr eaLnBrk="1" hangingPunct="1"/>
            <a:endParaRPr lang="en-US" altLang="zh-CN" sz="2400" dirty="0">
              <a:solidFill>
                <a:srgbClr val="00B050"/>
              </a:solidFill>
              <a:cs typeface="+mn-ea"/>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a:t>TGbd Documents Update</a:t>
            </a:r>
          </a:p>
        </p:txBody>
      </p:sp>
      <p:graphicFrame>
        <p:nvGraphicFramePr>
          <p:cNvPr id="8" name="表格 7"/>
          <p:cNvGraphicFramePr>
            <a:graphicFrameLocks noGrp="1"/>
          </p:cNvGraphicFramePr>
          <p:nvPr>
            <p:custDataLst>
              <p:tags r:id="rId1"/>
            </p:custDataLst>
            <p:extLst>
              <p:ext uri="{D42A27DB-BD31-4B8C-83A1-F6EECF244321}">
                <p14:modId xmlns:p14="http://schemas.microsoft.com/office/powerpoint/2010/main" val="2155089083"/>
              </p:ext>
            </p:extLst>
          </p:nvPr>
        </p:nvGraphicFramePr>
        <p:xfrm>
          <a:off x="1447922" y="1756302"/>
          <a:ext cx="9637599" cy="4480560"/>
        </p:xfrm>
        <a:graphic>
          <a:graphicData uri="http://schemas.openxmlformats.org/drawingml/2006/table">
            <a:tbl>
              <a:tblPr firstRow="1" bandRow="1">
                <a:tableStyleId>{5C22544A-7EE6-4342-B048-85BDC9FD1C3A}</a:tableStyleId>
              </a:tblPr>
              <a:tblGrid>
                <a:gridCol w="3047921"/>
                <a:gridCol w="6589678"/>
              </a:tblGrid>
              <a:tr h="192026">
                <a:tc>
                  <a:txBody>
                    <a:bodyPr/>
                    <a:lstStyle/>
                    <a:p>
                      <a:r>
                        <a:rPr lang="en-US" altLang="zh-CN" sz="1800" dirty="0" smtClean="0"/>
                        <a:t>TG Documents</a:t>
                      </a:r>
                    </a:p>
                  </a:txBody>
                  <a:tcPr/>
                </a:tc>
                <a:tc>
                  <a:txBody>
                    <a:bodyPr/>
                    <a:lstStyle/>
                    <a:p>
                      <a:r>
                        <a:rPr lang="en-US" altLang="zh-CN" sz="1800" dirty="0" smtClean="0"/>
                        <a:t>Latest</a:t>
                      </a:r>
                      <a:r>
                        <a:rPr lang="en-US" altLang="zh-CN" sz="1800" baseline="0" dirty="0" smtClean="0"/>
                        <a:t> Revision</a:t>
                      </a:r>
                      <a:endParaRPr lang="en-US" altLang="zh-CN" sz="1800" dirty="0" smtClean="0"/>
                    </a:p>
                  </a:txBody>
                  <a:tcPr/>
                </a:tc>
              </a:tr>
              <a:tr h="160355">
                <a:tc>
                  <a:txBody>
                    <a:bodyPr/>
                    <a:lstStyle/>
                    <a:p>
                      <a:r>
                        <a:rPr lang="en-US" altLang="zh-CN" sz="1200" dirty="0" smtClean="0"/>
                        <a:t>Definition and requirements</a:t>
                      </a:r>
                    </a:p>
                  </a:txBody>
                  <a:tcPr/>
                </a:tc>
                <a:tc>
                  <a:txBody>
                    <a:bodyPr/>
                    <a:lstStyle/>
                    <a:p>
                      <a:r>
                        <a:rPr lang="en-US" altLang="zh-CN" sz="1200" dirty="0" smtClean="0"/>
                        <a:t>11-19/0202r1</a:t>
                      </a:r>
                    </a:p>
                  </a:txBody>
                  <a:tcPr/>
                </a:tc>
              </a:tr>
              <a:tr h="160689">
                <a:tc>
                  <a:txBody>
                    <a:bodyPr/>
                    <a:lstStyle/>
                    <a:p>
                      <a:r>
                        <a:rPr lang="en-US" altLang="zh-CN" sz="1200" dirty="0" smtClean="0"/>
                        <a:t>Selection Procedure document</a:t>
                      </a:r>
                    </a:p>
                  </a:txBody>
                  <a:tcPr/>
                </a:tc>
                <a:tc>
                  <a:txBody>
                    <a:bodyPr/>
                    <a:lstStyle/>
                    <a:p>
                      <a:r>
                        <a:rPr lang="en-US" altLang="zh-CN" sz="1200" dirty="0" smtClean="0">
                          <a:solidFill>
                            <a:schemeClr val="tx1"/>
                          </a:solidFill>
                        </a:rPr>
                        <a:t>11-19/0030r6</a:t>
                      </a:r>
                    </a:p>
                  </a:txBody>
                  <a:tcPr/>
                </a:tc>
              </a:tr>
              <a:tr h="160355">
                <a:tc>
                  <a:txBody>
                    <a:bodyPr/>
                    <a:lstStyle/>
                    <a:p>
                      <a:r>
                        <a:rPr lang="en-US" altLang="zh-CN" sz="1200" dirty="0" smtClean="0"/>
                        <a:t>Functional Requirement document</a:t>
                      </a:r>
                    </a:p>
                  </a:txBody>
                  <a:tcPr/>
                </a:tc>
                <a:tc>
                  <a:txBody>
                    <a:bodyPr/>
                    <a:lstStyle/>
                    <a:p>
                      <a:r>
                        <a:rPr lang="en-US" altLang="zh-CN" sz="1200" dirty="0" smtClean="0">
                          <a:solidFill>
                            <a:schemeClr val="tx1"/>
                          </a:solidFill>
                        </a:rPr>
                        <a:t>11-19/0495r3</a:t>
                      </a:r>
                    </a:p>
                  </a:txBody>
                  <a:tcPr/>
                </a:tc>
              </a:tr>
              <a:tr h="160355">
                <a:tc>
                  <a:txBody>
                    <a:bodyPr/>
                    <a:lstStyle/>
                    <a:p>
                      <a:r>
                        <a:rPr lang="en-US" altLang="zh-CN" sz="1200" dirty="0" smtClean="0"/>
                        <a:t>Spec Framework document</a:t>
                      </a:r>
                    </a:p>
                  </a:txBody>
                  <a:tcPr/>
                </a:tc>
                <a:tc>
                  <a:txBody>
                    <a:bodyPr/>
                    <a:lstStyle/>
                    <a:p>
                      <a:r>
                        <a:rPr lang="en-US" altLang="zh-CN" sz="1200" dirty="0" smtClean="0">
                          <a:solidFill>
                            <a:schemeClr val="tx1"/>
                          </a:solidFill>
                        </a:rPr>
                        <a:t>11-19/0497r7</a:t>
                      </a:r>
                    </a:p>
                  </a:txBody>
                  <a:tcPr/>
                </a:tc>
              </a:tr>
              <a:tr h="160689">
                <a:tc>
                  <a:txBody>
                    <a:bodyPr/>
                    <a:lstStyle/>
                    <a:p>
                      <a:r>
                        <a:rPr lang="en-US" altLang="zh-CN" sz="1200" dirty="0" smtClean="0"/>
                        <a:t>Liaison response to IEEE VT/ITS</a:t>
                      </a:r>
                      <a:r>
                        <a:rPr lang="en-US" altLang="zh-CN" sz="1200" baseline="0" dirty="0" smtClean="0"/>
                        <a:t> 1609 WG</a:t>
                      </a:r>
                      <a:endParaRPr lang="en-US" altLang="zh-CN" sz="12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11-19/0437r3</a:t>
                      </a:r>
                    </a:p>
                  </a:txBody>
                  <a:tcPr/>
                </a:tc>
              </a:tr>
              <a:tr h="160355">
                <a:tc>
                  <a:txBody>
                    <a:bodyPr/>
                    <a:lstStyle/>
                    <a:p>
                      <a:r>
                        <a:rPr lang="en-US" altLang="zh-CN" sz="1200" dirty="0" smtClean="0"/>
                        <a:t>Liaison response</a:t>
                      </a:r>
                      <a:r>
                        <a:rPr lang="en-US" altLang="zh-CN" sz="1200" baseline="0" dirty="0" smtClean="0"/>
                        <a:t> to ITU-T CITS</a:t>
                      </a:r>
                      <a:endParaRPr lang="en-US" altLang="zh-CN" sz="12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11-19/0843r0</a:t>
                      </a:r>
                    </a:p>
                  </a:txBody>
                  <a:tcPr/>
                </a:tc>
              </a:tr>
              <a:tr h="160689">
                <a:tc>
                  <a:txBody>
                    <a:bodyPr/>
                    <a:lstStyle/>
                    <a:p>
                      <a:r>
                        <a:rPr lang="en-US" altLang="zh-CN" sz="1200" dirty="0" err="1" smtClean="0"/>
                        <a:t>TBbd</a:t>
                      </a:r>
                      <a:r>
                        <a:rPr lang="en-US" altLang="zh-CN" sz="1200" baseline="0" dirty="0" smtClean="0"/>
                        <a:t> FRD/SFD Motion Booklet</a:t>
                      </a:r>
                      <a:endParaRPr lang="en-US" altLang="zh-CN" sz="12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11-19/0514r14</a:t>
                      </a:r>
                    </a:p>
                  </a:txBody>
                  <a:tcPr/>
                </a:tc>
              </a:tr>
              <a:tr h="160355">
                <a:tc>
                  <a:txBody>
                    <a:bodyPr/>
                    <a:lstStyle/>
                    <a:p>
                      <a:r>
                        <a:rPr lang="en-US" altLang="zh-CN" sz="1200" dirty="0" err="1" smtClean="0"/>
                        <a:t>TGbd</a:t>
                      </a:r>
                      <a:r>
                        <a:rPr lang="en-US" altLang="zh-CN" sz="1200" dirty="0" smtClean="0"/>
                        <a:t> Use Case</a:t>
                      </a:r>
                      <a:r>
                        <a:rPr lang="en-US" altLang="zh-CN" sz="1200" baseline="0" dirty="0" smtClean="0"/>
                        <a:t> document</a:t>
                      </a:r>
                      <a:endParaRPr lang="en-US" altLang="zh-CN" sz="1200" dirty="0" smtClean="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11-19/1342r1</a:t>
                      </a:r>
                    </a:p>
                  </a:txBody>
                  <a:tcPr/>
                </a:tc>
              </a:tr>
              <a:tr h="160355">
                <a:tc>
                  <a:txBody>
                    <a:bodyPr/>
                    <a:lstStyle/>
                    <a:p>
                      <a:pPr>
                        <a:buNone/>
                      </a:pPr>
                      <a:r>
                        <a:rPr lang="en-US" altLang="zh-CN" sz="1200" dirty="0"/>
                        <a:t>Teleconference Agenda</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sym typeface="+mn-ea"/>
                        </a:rPr>
                        <a:t>11-20/0774r10, </a:t>
                      </a:r>
                      <a:r>
                        <a:rPr lang="en-US" altLang="zh-CN" sz="1200" dirty="0" smtClean="0">
                          <a:solidFill>
                            <a:schemeClr val="tx1"/>
                          </a:solidFill>
                        </a:rPr>
                        <a:t>11-20/1164r7, 11-20/1352r9, 11-20/1561r7, 11-20/1806r2, 11-20/1891r0, 11-20/1923r11, 11-21/0177r2, 11-21/0207r8, </a:t>
                      </a:r>
                      <a:r>
                        <a:rPr lang="en-US" altLang="zh-CN" sz="1200" dirty="0" smtClean="0">
                          <a:solidFill>
                            <a:srgbClr val="0070C0"/>
                          </a:solidFill>
                        </a:rPr>
                        <a:t>11-21/0595r3, 11-21/0597r7, 11-21/0904r1, 11-21/0941r2</a:t>
                      </a:r>
                      <a:endParaRPr lang="en-US" altLang="zh-CN" sz="1200" dirty="0" smtClean="0">
                        <a:solidFill>
                          <a:srgbClr val="0070C0"/>
                        </a:solidFill>
                        <a:sym typeface="+mn-ea"/>
                      </a:endParaRPr>
                    </a:p>
                  </a:txBody>
                  <a:tcPr/>
                </a:tc>
              </a:tr>
              <a:tr h="160355">
                <a:tc>
                  <a:txBody>
                    <a:bodyPr/>
                    <a:lstStyle/>
                    <a:p>
                      <a:r>
                        <a:rPr lang="en-US" altLang="zh-CN" sz="1200" dirty="0"/>
                        <a:t>Teleconference Minutes</a:t>
                      </a:r>
                    </a:p>
                  </a:txBody>
                  <a:tcPr/>
                </a:tc>
                <a:tc>
                  <a:txBody>
                    <a:bodyPr/>
                    <a:lstStyle/>
                    <a:p>
                      <a:pPr marL="0" marR="0" lvl="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sym typeface="+mn-ea"/>
                        </a:rPr>
                        <a:t>11-20/0276r11, 11-20/1105r8, 11-20/1489r1, 11-20/1655r3, 11-20/1775r1, 11-20/1907r1, 11-21/0068r0,</a:t>
                      </a:r>
                      <a:r>
                        <a:rPr lang="en-US" altLang="zh-CN" sz="1200" baseline="0" dirty="0" smtClean="0">
                          <a:solidFill>
                            <a:schemeClr val="tx1"/>
                          </a:solidFill>
                          <a:sym typeface="+mn-ea"/>
                        </a:rPr>
                        <a:t> </a:t>
                      </a:r>
                      <a:r>
                        <a:rPr lang="en-US" altLang="zh-CN" sz="1200" dirty="0" smtClean="0">
                          <a:solidFill>
                            <a:schemeClr val="tx1"/>
                          </a:solidFill>
                          <a:sym typeface="+mn-ea"/>
                        </a:rPr>
                        <a:t>11-21/0117r0, 11-21/0327r0, 11-21/0453r0, </a:t>
                      </a:r>
                      <a:r>
                        <a:rPr lang="en-US" altLang="zh-CN" sz="1200" dirty="0" smtClean="0">
                          <a:solidFill>
                            <a:srgbClr val="0070C0"/>
                          </a:solidFill>
                          <a:sym typeface="+mn-ea"/>
                        </a:rPr>
                        <a:t>11-21/0454r0, 11-21/0565r0,</a:t>
                      </a:r>
                      <a:r>
                        <a:rPr lang="en-US" altLang="zh-CN" sz="1200" baseline="0" dirty="0" smtClean="0">
                          <a:solidFill>
                            <a:srgbClr val="0070C0"/>
                          </a:solidFill>
                          <a:sym typeface="+mn-ea"/>
                        </a:rPr>
                        <a:t> 11-21/0655r0, 11-21/0806r0, 11-21/0889r0</a:t>
                      </a:r>
                      <a:endParaRPr lang="en-US" altLang="zh-CN" sz="1200" dirty="0" smtClean="0">
                        <a:solidFill>
                          <a:srgbClr val="0070C0"/>
                        </a:solidFill>
                        <a:sym typeface="+mn-ea"/>
                      </a:endParaRPr>
                    </a:p>
                  </a:txBody>
                  <a:tcPr/>
                </a:tc>
              </a:tr>
              <a:tr h="160355">
                <a:tc>
                  <a:txBody>
                    <a:bodyPr/>
                    <a:lstStyle/>
                    <a:p>
                      <a:pPr>
                        <a:buNone/>
                      </a:pPr>
                      <a:r>
                        <a:rPr lang="en-US" altLang="zh-CN" sz="1200" dirty="0"/>
                        <a:t>Tech Editor Report</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rgbClr val="0070C0"/>
                          </a:solidFill>
                        </a:rPr>
                        <a:t>11-19/2045r10 </a:t>
                      </a:r>
                      <a:r>
                        <a:rPr lang="en-US" altLang="zh-CN" sz="1200" dirty="0" smtClean="0">
                          <a:solidFill>
                            <a:schemeClr val="tx1"/>
                          </a:solidFill>
                        </a:rPr>
                        <a:t>(D1.0)</a:t>
                      </a:r>
                    </a:p>
                  </a:txBody>
                  <a:tcPr/>
                </a:tc>
              </a:tr>
              <a:tr h="160689">
                <a:tc>
                  <a:txBody>
                    <a:bodyPr/>
                    <a:lstStyle/>
                    <a:p>
                      <a:pPr>
                        <a:buNone/>
                      </a:pPr>
                      <a:r>
                        <a:rPr lang="en-US" altLang="zh-CN" sz="1200" dirty="0"/>
                        <a:t>Comment Database</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11-20/0701r7 (D0.3), </a:t>
                      </a:r>
                      <a:r>
                        <a:rPr lang="en-US" altLang="zh-CN" sz="1200" dirty="0" smtClean="0">
                          <a:solidFill>
                            <a:srgbClr val="0070C0"/>
                          </a:solidFill>
                        </a:rPr>
                        <a:t>11-20/1887r10</a:t>
                      </a:r>
                      <a:r>
                        <a:rPr lang="en-US" altLang="zh-CN" sz="1200" dirty="0" smtClean="0">
                          <a:solidFill>
                            <a:schemeClr val="tx1"/>
                          </a:solidFill>
                        </a:rPr>
                        <a:t> (LB251)</a:t>
                      </a:r>
                    </a:p>
                  </a:txBody>
                  <a:tcPr/>
                </a:tc>
              </a:tr>
              <a:tr h="160689">
                <a:tc>
                  <a:txBody>
                    <a:bodyPr/>
                    <a:lstStyle/>
                    <a:p>
                      <a:pPr>
                        <a:buNone/>
                      </a:pPr>
                      <a:r>
                        <a:rPr lang="en-US" altLang="zh-CN" sz="1200" dirty="0" smtClean="0">
                          <a:solidFill>
                            <a:schemeClr val="tx1"/>
                          </a:solidFill>
                        </a:rPr>
                        <a:t>Coexistence</a:t>
                      </a:r>
                      <a:r>
                        <a:rPr lang="en-US" altLang="zh-CN" sz="1200" baseline="0" dirty="0" smtClean="0">
                          <a:solidFill>
                            <a:schemeClr val="tx1"/>
                          </a:solidFill>
                        </a:rPr>
                        <a:t> Assurance Document</a:t>
                      </a:r>
                      <a:endParaRPr lang="en-US" altLang="zh-CN" sz="1200" dirty="0">
                        <a:solidFill>
                          <a:schemeClr val="tx1"/>
                        </a:solidFill>
                      </a:endParaRP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en-US" altLang="zh-CN" sz="1200" dirty="0" smtClean="0">
                          <a:solidFill>
                            <a:schemeClr val="tx1"/>
                          </a:solidFill>
                        </a:rPr>
                        <a:t>11-20/1564r2</a:t>
                      </a:r>
                    </a:p>
                  </a:txBody>
                  <a:tcPr/>
                </a:tc>
              </a:tr>
            </a:tbl>
          </a:graphicData>
        </a:graphic>
      </p:graphicFrame>
      <p:sp>
        <p:nvSpPr>
          <p:cNvPr id="5" name="页脚占位符 2"/>
          <p:cNvSpPr>
            <a:spLocks noGrp="1"/>
          </p:cNvSpPr>
          <p:nvPr>
            <p:ph type="ftr" sz="quarter" idx="4294967295"/>
          </p:nvPr>
        </p:nvSpPr>
        <p:spPr>
          <a:xfrm>
            <a:off x="7143750" y="6475413"/>
            <a:ext cx="4246563" cy="180975"/>
          </a:xfrm>
          <a:prstGeom prst="rect">
            <a:avLst/>
          </a:prstGeo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9"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a:t>Current </a:t>
            </a:r>
            <a:r>
              <a:rPr lang="en-US" altLang="zh-CN" dirty="0" err="1"/>
              <a:t>TGbd</a:t>
            </a:r>
            <a:r>
              <a:rPr lang="en-US" altLang="zh-CN" dirty="0"/>
              <a:t> </a:t>
            </a:r>
            <a:r>
              <a:rPr lang="en-US" altLang="zh-CN" dirty="0" smtClean="0"/>
              <a:t>Timeline (updated)</a:t>
            </a:r>
            <a:endParaRPr lang="en-US" altLang="zh-CN" dirty="0"/>
          </a:p>
        </p:txBody>
      </p:sp>
      <p:sp>
        <p:nvSpPr>
          <p:cNvPr id="5" name="页脚占位符 2"/>
          <p:cNvSpPr>
            <a:spLocks noGrp="1"/>
          </p:cNvSpPr>
          <p:nvPr>
            <p:ph type="ftr" sz="quarter" idx="4294967295"/>
          </p:nvPr>
        </p:nvSpPr>
        <p:spPr>
          <a:xfrm>
            <a:off x="7143750" y="6475413"/>
            <a:ext cx="4246563" cy="180975"/>
          </a:xfrm>
          <a:prstGeom prst="rect">
            <a:avLst/>
          </a:prstGeo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7" name="文本占位符 2"/>
          <p:cNvSpPr txBox="1"/>
          <p:nvPr/>
        </p:nvSpPr>
        <p:spPr>
          <a:xfrm>
            <a:off x="2215430" y="1751012"/>
            <a:ext cx="8144392" cy="4573511"/>
          </a:xfrm>
          <a:prstGeom prst="rect">
            <a:avLst/>
          </a:prstGeom>
          <a:noFill/>
          <a:ln w="9525">
            <a:noFill/>
          </a:ln>
        </p:spPr>
        <p:txBody>
          <a:bodyPr lIns="92160" tIns="46080" rIns="92160" bIns="46080" anchor="t" anchorCtr="0">
            <a:normAutofit/>
          </a:bodyPr>
          <a:lst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a:lstStyle>
          <a:p>
            <a:pPr lvl="1" defTabSz="337185">
              <a:buFont typeface="Arial" panose="020B0604020202020204" pitchFamily="34" charset="0"/>
              <a:buChar char="•"/>
              <a:defRPr/>
            </a:pPr>
            <a:r>
              <a:rPr lang="en-US" altLang="en-US" sz="2000" kern="0" dirty="0">
                <a:solidFill>
                  <a:srgbClr val="00B050"/>
                </a:solidFill>
                <a:sym typeface="+mn-ea"/>
              </a:rPr>
              <a:t>PAR approved							Dec 2018</a:t>
            </a:r>
            <a:endParaRPr lang="en-US" altLang="en-US" sz="2000" kern="0" dirty="0">
              <a:solidFill>
                <a:srgbClr val="00B050"/>
              </a:solidFill>
            </a:endParaRPr>
          </a:p>
          <a:p>
            <a:pPr lvl="1" defTabSz="337185">
              <a:buFont typeface="Arial" panose="020B0604020202020204" pitchFamily="34" charset="0"/>
              <a:buChar char="•"/>
              <a:defRPr/>
            </a:pPr>
            <a:r>
              <a:rPr lang="en-US" altLang="en-US" sz="2000" kern="0" dirty="0">
                <a:solidFill>
                  <a:srgbClr val="00B050"/>
                </a:solidFill>
                <a:sym typeface="+mn-ea"/>
              </a:rPr>
              <a:t>First TG meeting							Jan 2019</a:t>
            </a:r>
            <a:endParaRPr lang="en-US" altLang="en-US" sz="2000" kern="0" dirty="0">
              <a:solidFill>
                <a:srgbClr val="00B050"/>
              </a:solidFill>
            </a:endParaRPr>
          </a:p>
          <a:p>
            <a:pPr lvl="1" defTabSz="337185">
              <a:buFont typeface="Arial" panose="020B0604020202020204" pitchFamily="34" charset="0"/>
              <a:buChar char="•"/>
              <a:defRPr/>
            </a:pPr>
            <a:r>
              <a:rPr lang="en-US" altLang="en-US" sz="2000" kern="0" dirty="0">
                <a:solidFill>
                  <a:srgbClr val="00B050"/>
                </a:solidFill>
                <a:sym typeface="+mn-ea"/>
              </a:rPr>
              <a:t>D0.1 										</a:t>
            </a:r>
            <a:r>
              <a:rPr lang="en-US" altLang="en-US" sz="2000" kern="0" dirty="0">
                <a:solidFill>
                  <a:srgbClr val="00B050"/>
                </a:solidFill>
                <a:sym typeface="Wingdings" panose="05000000000000000000" pitchFamily="2" charset="2"/>
              </a:rPr>
              <a:t>Nov 2019</a:t>
            </a:r>
            <a:endParaRPr lang="en-US" altLang="en-US" sz="2000" kern="0" dirty="0">
              <a:solidFill>
                <a:srgbClr val="00B050"/>
              </a:solidFill>
            </a:endParaRPr>
          </a:p>
          <a:p>
            <a:pPr lvl="1" defTabSz="337185">
              <a:buFont typeface="Arial" panose="020B0604020202020204" pitchFamily="34" charset="0"/>
              <a:buChar char="•"/>
              <a:defRPr/>
            </a:pPr>
            <a:r>
              <a:rPr lang="en-US" altLang="en-US" sz="2000" kern="0" dirty="0">
                <a:solidFill>
                  <a:srgbClr val="00B050"/>
                </a:solidFill>
                <a:sym typeface="+mn-ea"/>
              </a:rPr>
              <a:t>D1.0 Letter Ballot						</a:t>
            </a:r>
            <a:r>
              <a:rPr lang="en-US" altLang="en-US" sz="2000" kern="0" dirty="0" smtClean="0">
                <a:solidFill>
                  <a:srgbClr val="00B050"/>
                </a:solidFill>
                <a:cs typeface="+mn-ea"/>
                <a:sym typeface="Wingdings" panose="05000000000000000000" pitchFamily="2" charset="2"/>
              </a:rPr>
              <a:t>Oct </a:t>
            </a:r>
            <a:r>
              <a:rPr lang="en-US" altLang="en-US" sz="2000" kern="0" dirty="0">
                <a:solidFill>
                  <a:srgbClr val="00B050"/>
                </a:solidFill>
                <a:cs typeface="+mn-ea"/>
                <a:sym typeface="Wingdings" panose="05000000000000000000" pitchFamily="2" charset="2"/>
              </a:rPr>
              <a:t>2020 </a:t>
            </a:r>
            <a:endParaRPr lang="en-US" altLang="en-US" sz="2000" kern="0" dirty="0">
              <a:solidFill>
                <a:srgbClr val="00B050"/>
              </a:solidFill>
              <a:cs typeface="+mn-ea"/>
            </a:endParaRPr>
          </a:p>
          <a:p>
            <a:pPr lvl="1" defTabSz="337185">
              <a:buFont typeface="Arial" panose="020B0604020202020204" pitchFamily="34" charset="0"/>
              <a:buChar char="•"/>
              <a:defRPr/>
            </a:pPr>
            <a:r>
              <a:rPr lang="en-US" altLang="en-US" sz="2000" kern="0" dirty="0">
                <a:solidFill>
                  <a:srgbClr val="00B050"/>
                </a:solidFill>
                <a:sym typeface="+mn-ea"/>
              </a:rPr>
              <a:t>D2.0 LB recirculation					</a:t>
            </a:r>
            <a:r>
              <a:rPr lang="en-US" altLang="en-US" sz="2000" kern="0" dirty="0" smtClean="0">
                <a:solidFill>
                  <a:srgbClr val="00B050"/>
                </a:solidFill>
                <a:cs typeface="+mn-ea"/>
                <a:sym typeface="Wingdings" panose="05000000000000000000" pitchFamily="2" charset="2"/>
              </a:rPr>
              <a:t>Jul </a:t>
            </a:r>
            <a:r>
              <a:rPr lang="en-US" altLang="en-US" sz="2000" kern="0" dirty="0">
                <a:solidFill>
                  <a:srgbClr val="00B050"/>
                </a:solidFill>
                <a:cs typeface="+mn-ea"/>
                <a:sym typeface="Wingdings" panose="05000000000000000000" pitchFamily="2" charset="2"/>
              </a:rPr>
              <a:t>2021</a:t>
            </a:r>
            <a:endParaRPr lang="en-US" altLang="en-US" sz="2000" kern="0" dirty="0">
              <a:solidFill>
                <a:srgbClr val="00B050"/>
              </a:solidFill>
            </a:endParaRPr>
          </a:p>
          <a:p>
            <a:pPr lvl="1" defTabSz="337185">
              <a:buFont typeface="Arial" panose="020B0604020202020204" pitchFamily="34" charset="0"/>
              <a:buChar char="•"/>
              <a:defRPr/>
            </a:pPr>
            <a:r>
              <a:rPr lang="en-US" altLang="en-US" sz="2000" kern="0" dirty="0">
                <a:solidFill>
                  <a:schemeClr val="tx1"/>
                </a:solidFill>
                <a:sym typeface="+mn-ea"/>
              </a:rPr>
              <a:t>Form Sponsor Ballot Pool				</a:t>
            </a:r>
            <a:r>
              <a:rPr lang="en-US" altLang="en-US" sz="2000" kern="0" dirty="0" smtClean="0">
                <a:solidFill>
                  <a:schemeClr val="tx1"/>
                </a:solidFill>
                <a:cs typeface="+mn-ea"/>
                <a:sym typeface="Wingdings" panose="05000000000000000000" pitchFamily="2" charset="2"/>
              </a:rPr>
              <a:t>Nov </a:t>
            </a:r>
            <a:r>
              <a:rPr lang="en-US" altLang="en-US" sz="2000" kern="0" dirty="0">
                <a:solidFill>
                  <a:schemeClr val="tx1"/>
                </a:solidFill>
                <a:cs typeface="+mn-ea"/>
                <a:sym typeface="Wingdings" panose="05000000000000000000" pitchFamily="2" charset="2"/>
              </a:rPr>
              <a:t>2021</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a:solidFill>
                  <a:schemeClr val="tx1"/>
                </a:solidFill>
                <a:sym typeface="+mn-ea"/>
              </a:rPr>
              <a:t>D3.0 LB recirculation					</a:t>
            </a:r>
            <a:r>
              <a:rPr lang="en-US" altLang="en-US" sz="2000" kern="0" dirty="0" smtClean="0">
                <a:solidFill>
                  <a:schemeClr val="tx1"/>
                </a:solidFill>
                <a:cs typeface="+mn-ea"/>
                <a:sym typeface="Wingdings" panose="05000000000000000000" pitchFamily="2" charset="2"/>
              </a:rPr>
              <a:t>Jan </a:t>
            </a:r>
            <a:r>
              <a:rPr lang="en-US" altLang="en-US" sz="2000" kern="0" dirty="0">
                <a:solidFill>
                  <a:schemeClr val="tx1"/>
                </a:solidFill>
                <a:cs typeface="+mn-ea"/>
                <a:sym typeface="Wingdings" panose="05000000000000000000" pitchFamily="2" charset="2"/>
              </a:rPr>
              <a:t>2022</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a:solidFill>
                  <a:schemeClr val="tx1"/>
                </a:solidFill>
                <a:sym typeface="+mn-ea"/>
              </a:rPr>
              <a:t>D3.0 unchanged recirculation 			</a:t>
            </a:r>
            <a:r>
              <a:rPr lang="en-US" altLang="en-US" sz="2000" kern="0" dirty="0" smtClean="0">
                <a:solidFill>
                  <a:schemeClr val="tx1"/>
                </a:solidFill>
                <a:cs typeface="+mn-ea"/>
                <a:sym typeface="Wingdings" panose="05000000000000000000" pitchFamily="2" charset="2"/>
              </a:rPr>
              <a:t>Jan </a:t>
            </a:r>
            <a:r>
              <a:rPr lang="en-US" altLang="en-US" sz="2000" kern="0" dirty="0">
                <a:solidFill>
                  <a:schemeClr val="tx1"/>
                </a:solidFill>
                <a:cs typeface="+mn-ea"/>
                <a:sym typeface="Wingdings" panose="05000000000000000000" pitchFamily="2" charset="2"/>
              </a:rPr>
              <a:t>2022</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a:solidFill>
                  <a:schemeClr val="tx1"/>
                </a:solidFill>
                <a:sym typeface="+mn-ea"/>
              </a:rPr>
              <a:t>Initial Sponsor Ballot (D4.0)			</a:t>
            </a:r>
            <a:r>
              <a:rPr lang="en-US" altLang="en-US" sz="2000" kern="0" dirty="0" smtClean="0">
                <a:solidFill>
                  <a:schemeClr val="tx1"/>
                </a:solidFill>
                <a:cs typeface="+mn-ea"/>
                <a:sym typeface="Wingdings" panose="05000000000000000000" pitchFamily="2" charset="2"/>
              </a:rPr>
              <a:t>Mar </a:t>
            </a:r>
            <a:r>
              <a:rPr lang="en-US" altLang="en-US" sz="2000" kern="0" dirty="0">
                <a:solidFill>
                  <a:schemeClr val="tx1"/>
                </a:solidFill>
                <a:cs typeface="+mn-ea"/>
                <a:sym typeface="Wingdings" panose="05000000000000000000" pitchFamily="2" charset="2"/>
              </a:rPr>
              <a:t>2022</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a:solidFill>
                  <a:schemeClr val="tx1"/>
                </a:solidFill>
                <a:sym typeface="+mn-ea"/>
              </a:rPr>
              <a:t>Final 802.11 WG approval				</a:t>
            </a:r>
            <a:r>
              <a:rPr lang="en-US" altLang="en-US" sz="2000" kern="0" dirty="0" smtClean="0">
                <a:solidFill>
                  <a:schemeClr val="tx1"/>
                </a:solidFill>
                <a:cs typeface="+mn-ea"/>
                <a:sym typeface="Wingdings" panose="05000000000000000000" pitchFamily="2" charset="2"/>
              </a:rPr>
              <a:t>Sep </a:t>
            </a:r>
            <a:r>
              <a:rPr lang="en-US" altLang="en-US" sz="2000" kern="0" dirty="0">
                <a:solidFill>
                  <a:schemeClr val="tx1"/>
                </a:solidFill>
                <a:cs typeface="+mn-ea"/>
                <a:sym typeface="Wingdings" panose="05000000000000000000" pitchFamily="2" charset="2"/>
              </a:rPr>
              <a:t>2022</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a:solidFill>
                  <a:schemeClr val="tx1"/>
                </a:solidFill>
                <a:sym typeface="+mn-ea"/>
              </a:rPr>
              <a:t>802 EC approval							</a:t>
            </a:r>
            <a:r>
              <a:rPr lang="en-US" altLang="en-US" sz="2000" kern="0" dirty="0" smtClean="0">
                <a:solidFill>
                  <a:schemeClr val="tx1"/>
                </a:solidFill>
                <a:cs typeface="+mn-ea"/>
                <a:sym typeface="Wingdings" panose="05000000000000000000" pitchFamily="2" charset="2"/>
              </a:rPr>
              <a:t>Oct </a:t>
            </a:r>
            <a:r>
              <a:rPr lang="en-US" altLang="en-US" sz="2000" kern="0" dirty="0">
                <a:solidFill>
                  <a:schemeClr val="tx1"/>
                </a:solidFill>
                <a:cs typeface="+mn-ea"/>
                <a:sym typeface="Wingdings" panose="05000000000000000000" pitchFamily="2" charset="2"/>
              </a:rPr>
              <a:t>2022</a:t>
            </a:r>
            <a:endParaRPr lang="en-US" altLang="en-US" sz="2000" kern="0" dirty="0">
              <a:solidFill>
                <a:schemeClr val="tx1"/>
              </a:solidFill>
            </a:endParaRPr>
          </a:p>
          <a:p>
            <a:pPr lvl="1" defTabSz="337185">
              <a:buFont typeface="Arial" panose="020B0604020202020204" pitchFamily="34" charset="0"/>
              <a:buChar char="•"/>
              <a:defRPr/>
            </a:pPr>
            <a:r>
              <a:rPr lang="en-US" altLang="en-US" sz="2000" kern="0" dirty="0" err="1">
                <a:solidFill>
                  <a:schemeClr val="tx1"/>
                </a:solidFill>
                <a:sym typeface="+mn-ea"/>
              </a:rPr>
              <a:t>RevCom</a:t>
            </a:r>
            <a:r>
              <a:rPr lang="en-US" altLang="en-US" sz="2000" kern="0" dirty="0">
                <a:solidFill>
                  <a:schemeClr val="tx1"/>
                </a:solidFill>
                <a:sym typeface="+mn-ea"/>
              </a:rPr>
              <a:t> and SASB approval			</a:t>
            </a:r>
            <a:r>
              <a:rPr lang="en-US" altLang="en-US" sz="2000" kern="0" dirty="0" smtClean="0">
                <a:solidFill>
                  <a:schemeClr val="tx1"/>
                </a:solidFill>
                <a:cs typeface="+mn-ea"/>
                <a:sym typeface="Wingdings" panose="05000000000000000000" pitchFamily="2" charset="2"/>
              </a:rPr>
              <a:t>Dec </a:t>
            </a:r>
            <a:r>
              <a:rPr lang="en-US" altLang="en-US" sz="2000" kern="0" dirty="0">
                <a:solidFill>
                  <a:schemeClr val="tx1"/>
                </a:solidFill>
                <a:cs typeface="+mn-ea"/>
                <a:sym typeface="Wingdings" panose="05000000000000000000" pitchFamily="2" charset="2"/>
              </a:rPr>
              <a:t>2022</a:t>
            </a:r>
          </a:p>
        </p:txBody>
      </p:sp>
      <p:sp>
        <p:nvSpPr>
          <p:cNvPr id="9"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Submission List (Empty)</a:t>
            </a:r>
            <a:endParaRPr lang="en-US" altLang="zh-CN" dirty="0"/>
          </a:p>
        </p:txBody>
      </p:sp>
      <p:sp>
        <p:nvSpPr>
          <p:cNvPr id="3" name="文本占位符 2"/>
          <p:cNvSpPr>
            <a:spLocks noGrp="1"/>
          </p:cNvSpPr>
          <p:nvPr>
            <p:ph type="body" idx="1"/>
          </p:nvPr>
        </p:nvSpPr>
        <p:spPr>
          <a:xfrm>
            <a:off x="943946" y="1830388"/>
            <a:ext cx="10210532" cy="4570334"/>
          </a:xfrm>
        </p:spPr>
        <p:txBody>
          <a:bodyPr>
            <a:normAutofit/>
          </a:bodyPr>
          <a:lstStyle/>
          <a:p>
            <a:pPr marL="800100" lvl="1" indent="-342900" algn="just">
              <a:buFontTx/>
              <a:buChar char="•"/>
              <a:defRPr/>
            </a:pPr>
            <a:r>
              <a:rPr lang="en-US" sz="2000" dirty="0" smtClean="0">
                <a:solidFill>
                  <a:schemeClr val="tx1"/>
                </a:solidFill>
                <a:latin typeface="Calibri" panose="020F0502020204030204" pitchFamily="34" charset="0"/>
                <a:cs typeface="Calibri" panose="020F0502020204030204" pitchFamily="34" charset="0"/>
              </a:rPr>
              <a:t>Call for submission</a:t>
            </a:r>
          </a:p>
        </p:txBody>
      </p:sp>
      <p:sp>
        <p:nvSpPr>
          <p:cNvPr id="5" name="页脚占位符 2"/>
          <p:cNvSpPr>
            <a:spLocks noGrp="1"/>
          </p:cNvSpPr>
          <p:nvPr>
            <p:ph type="ftr" sz="quarter" idx="4294967295"/>
          </p:nvPr>
        </p:nvSpPr>
        <p:spPr>
          <a:xfrm>
            <a:off x="7143750" y="6475413"/>
            <a:ext cx="4246563" cy="180975"/>
          </a:xfrm>
          <a:prstGeom prst="rect">
            <a:avLst/>
          </a:prstGeo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7"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lstStyle/>
          <a:p>
            <a:pPr eaLnBrk="1" hangingPunct="1"/>
            <a:r>
              <a:rPr lang="en-US" altLang="en-US" sz="3200" dirty="0">
                <a:solidFill>
                  <a:srgbClr val="0000FF"/>
                </a:solidFill>
                <a:latin typeface="Arial Black" panose="020B0A04020102020204" pitchFamily="34" charset="0"/>
              </a:rPr>
              <a:t>IEEE 802.11 </a:t>
            </a:r>
            <a:r>
              <a:rPr lang="en-US" altLang="en-US" sz="3200" dirty="0" err="1">
                <a:solidFill>
                  <a:srgbClr val="0000FF"/>
                </a:solidFill>
                <a:latin typeface="Arial Black" panose="020B0A04020102020204" pitchFamily="34" charset="0"/>
              </a:rPr>
              <a:t>TGbd</a:t>
            </a:r>
            <a:r>
              <a:rPr lang="en-US" altLang="en-US" sz="3200" dirty="0">
                <a:solidFill>
                  <a:srgbClr val="0000FF"/>
                </a:solidFill>
                <a:latin typeface="Arial Black" panose="020B0A04020102020204" pitchFamily="34" charset="0"/>
              </a:rPr>
              <a:t> </a:t>
            </a:r>
            <a:r>
              <a:rPr lang="en-US" sz="3200" dirty="0" smtClean="0">
                <a:solidFill>
                  <a:srgbClr val="0000FF"/>
                </a:solidFill>
                <a:latin typeface="Arial Black" panose="020B0A04020102020204" pitchFamily="34" charset="0"/>
              </a:rPr>
              <a:t>Teleconference</a:t>
            </a:r>
            <a:br>
              <a:rPr lang="en-US" sz="3200" dirty="0" smtClean="0">
                <a:solidFill>
                  <a:srgbClr val="0000FF"/>
                </a:solidFill>
                <a:latin typeface="Arial Black" panose="020B0A04020102020204" pitchFamily="34" charset="0"/>
              </a:rPr>
            </a:br>
            <a:r>
              <a:rPr lang="en-US" sz="3200" dirty="0" smtClean="0">
                <a:solidFill>
                  <a:srgbClr val="0000FF"/>
                </a:solidFill>
                <a:latin typeface="Arial Black" panose="020B0A04020102020204" pitchFamily="34" charset="0"/>
                <a:sym typeface="+mn-ea"/>
              </a:rPr>
              <a:t>During IEEE 802 Jul 2021 Plenary</a:t>
            </a:r>
            <a:endParaRPr lang="en-US" sz="3200" dirty="0">
              <a:solidFill>
                <a:srgbClr val="0000FF"/>
              </a:solidFill>
              <a:latin typeface="Arial Black" panose="020B0A04020102020204" pitchFamily="34" charset="0"/>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18</a:t>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13</a:t>
            </a:r>
            <a:r>
              <a:rPr kumimoji="0" lang="en-US" altLang="zh-CN" sz="3600" b="1" i="0" u="none" strike="noStrike" kern="0" cap="none" spc="0" normalizeH="0" baseline="3000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th</a:t>
            </a:r>
            <a:r>
              <a:rPr kumimoji="0" lang="en-US" altLang="en-US" sz="36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2021</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Yan Zhang (NXP)</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lang="en-US" altLang="en-US" sz="2000" kern="0" dirty="0" smtClean="0">
                <a:latin typeface="Arial" panose="020B0604020202020204" pitchFamily="34" charset="0"/>
              </a:rPr>
              <a:t>(call for candidate)</a:t>
            </a:r>
            <a:endPar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EX Tech Editor: 	</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19</a:t>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929640" y="606425"/>
            <a:ext cx="10350500" cy="990600"/>
          </a:xfrm>
          <a:prstGeom prst="rect">
            <a:avLst/>
          </a:prstGeom>
          <a:noFill/>
          <a:ln w="9525">
            <a:noFill/>
          </a:ln>
        </p:spPr>
        <p:txBody>
          <a:bodyPr anchor="ctr" anchorCtr="0"/>
          <a:lstStyle/>
          <a:p>
            <a:pPr algn="ctr" eaLnBrk="0" hangingPunct="0"/>
            <a:r>
              <a:rPr lang="en-US" altLang="en-US" sz="3200" b="1" dirty="0">
                <a:solidFill>
                  <a:schemeClr val="tx2"/>
                </a:solidFill>
                <a:latin typeface="Times New Roman" panose="02020603050405020304" pitchFamily="18" charset="0"/>
              </a:rPr>
              <a:t>Registration for the Jul 802 Electronic Plenary Sessions</a:t>
            </a:r>
          </a:p>
        </p:txBody>
      </p:sp>
      <p:sp>
        <p:nvSpPr>
          <p:cNvPr id="13317" name="Rectangle 3"/>
          <p:cNvSpPr txBox="1">
            <a:spLocks noChangeArrowheads="1"/>
          </p:cNvSpPr>
          <p:nvPr/>
        </p:nvSpPr>
        <p:spPr bwMode="auto">
          <a:xfrm>
            <a:off x="1376680" y="1994535"/>
            <a:ext cx="9927590" cy="439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1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buFont typeface="Arial" panose="020B0604020202020204" pitchFamily="34" charset="0"/>
              <a:buChar char="•"/>
            </a:pPr>
            <a:r>
              <a:rPr lang="en-US" dirty="0">
                <a:sym typeface="+mn-ea"/>
              </a:rPr>
              <a:t>This meeting is part of the July 802 plenary session</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sym typeface="+mn-ea"/>
              </a:rPr>
              <a:t>You must pay the registration fee in order to attend</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sym typeface="+mn-ea"/>
              </a:rPr>
              <a:t>If you have not already done so, you can register </a:t>
            </a:r>
            <a:r>
              <a:rPr lang="en-US" dirty="0">
                <a:sym typeface="+mn-ea"/>
                <a:hlinkClick r:id="rId2"/>
              </a:rPr>
              <a:t>here</a:t>
            </a:r>
            <a:r>
              <a:rPr lang="en-US" dirty="0">
                <a:sym typeface="+mn-ea"/>
              </a:rPr>
              <a:t> or follow the registration link for this session here </a:t>
            </a:r>
            <a:r>
              <a:rPr lang="en-US" dirty="0">
                <a:sym typeface="+mn-ea"/>
                <a:hlinkClick r:id="rId3"/>
              </a:rPr>
              <a:t>https://www.ieee802.org/11/Meetings/Meeting_Plan.html</a:t>
            </a:r>
            <a:endParaRPr lang="en-US" dirty="0"/>
          </a:p>
          <a:p>
            <a:pPr>
              <a:buFont typeface="Arial" panose="020B0604020202020204" pitchFamily="34" charset="0"/>
              <a:buChar char="•"/>
            </a:pPr>
            <a:endParaRPr lang="en-US" dirty="0"/>
          </a:p>
          <a:p>
            <a:pPr>
              <a:buFont typeface="Arial" panose="020B0604020202020204" pitchFamily="34" charset="0"/>
              <a:buChar char="•"/>
            </a:pPr>
            <a:r>
              <a:rPr lang="en-US" dirty="0">
                <a:sym typeface="+mn-ea"/>
              </a:rPr>
              <a:t>If you do not intend to register for this session you must leave this meeting and, if you have logged attendance on IMAT, email the 802.11 chair or vice chairs to have your attendance cancelled</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标题 1"/>
          <p:cNvSpPr>
            <a:spLocks noGrp="1"/>
          </p:cNvSpPr>
          <p:nvPr>
            <p:ph type="title"/>
          </p:nvPr>
        </p:nvSpPr>
        <p:spPr>
          <a:xfrm>
            <a:off x="914400" y="610235"/>
            <a:ext cx="10361613" cy="1065213"/>
          </a:xfrm>
        </p:spPr>
        <p:txBody>
          <a:bodyPr vert="horz" wrap="square" lIns="92160" tIns="46080" rIns="92160" bIns="46080" anchor="ctr" anchorCtr="0"/>
          <a:lstStyle/>
          <a:p>
            <a:pPr eaLnBrk="1" hangingPunct="1"/>
            <a:r>
              <a:rPr lang="en-US" altLang="en-US" sz="3200" dirty="0"/>
              <a:t>Meeting Protocol, Attendance, Voting &amp; Document Status</a:t>
            </a:r>
            <a:endParaRPr lang="zh-CN" altLang="en-US" sz="3200" dirty="0"/>
          </a:p>
        </p:txBody>
      </p:sp>
      <p:sp>
        <p:nvSpPr>
          <p:cNvPr id="16387" name="页脚占位符 3"/>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6388" name="灯片编号占位符 4"/>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a:t>
            </a:fld>
            <a:endParaRPr lang="en-US" altLang="en-US" dirty="0">
              <a:latin typeface="Times New Roman" panose="02020603050405020304" pitchFamily="18" charset="0"/>
              <a:ea typeface="Arial Unicode MS" pitchFamily="34" charset="-122"/>
            </a:endParaRPr>
          </a:p>
        </p:txBody>
      </p:sp>
      <p:sp>
        <p:nvSpPr>
          <p:cNvPr id="7" name="内容占位符 2"/>
          <p:cNvSpPr txBox="1"/>
          <p:nvPr/>
        </p:nvSpPr>
        <p:spPr>
          <a:xfrm>
            <a:off x="1219200" y="1676400"/>
            <a:ext cx="9829800" cy="3431540"/>
          </a:xfrm>
          <a:prstGeom prst="rect">
            <a:avLst/>
          </a:prstGeom>
        </p:spPr>
        <p:txBody>
          <a:bodyPr>
            <a:normAutofit fontScale="90000" lnSpcReduction="200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In a teleconference, please make sure you join the TC online with your name (affiliation) correctly shown. </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accent2"/>
                </a:solidFill>
                <a:effectLst/>
                <a:uLnTx/>
                <a:uFillTx/>
                <a:latin typeface="+mn-lt"/>
                <a:ea typeface="MS PGothic" panose="020B0600070205080204" pitchFamily="34" charset="-128"/>
                <a:cs typeface="MS PGothic" panose="020B0600070205080204" pitchFamily="34" charset="-128"/>
              </a:rPr>
              <a:t>Please remember to register your attendance on https://imat.ieee.org/ with your IEEE account. </a:t>
            </a:r>
            <a:endPar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Please announce your affiliation when you first address the group during a meeting slot</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Your submission should not contain company logos or advertising</a:t>
            </a:r>
          </a:p>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Questions on Voting status, Ballot pool, Access to Reflector, Documentation,  Member</a:t>
            </a:r>
            <a:r>
              <a:rPr kumimoji="0" lang="en-US" altLang="ja-JP"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’s Area</a:t>
            </a:r>
          </a:p>
          <a:p>
            <a:pPr marL="742950" marR="0" lvl="1" indent="-285750" algn="l" defTabSz="914400" rtl="0" eaLnBrk="0" fontAlgn="base" latinLnBrk="0" hangingPunct="0">
              <a:lnSpc>
                <a:spcPct val="100000"/>
              </a:lnSpc>
              <a:spcBef>
                <a:spcPct val="20000"/>
              </a:spcBef>
              <a:spcAft>
                <a:spcPct val="0"/>
              </a:spcAft>
              <a:buClrTx/>
              <a:buSzTx/>
              <a:buFontTx/>
              <a:buChar char="–"/>
              <a:defRPr/>
            </a:pP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Contact Jon </a:t>
            </a:r>
            <a:r>
              <a:rPr kumimoji="0" lang="en-US" altLang="en-US" sz="2400" b="0" i="0" u="none" strike="noStrike" kern="0" cap="none" spc="0" normalizeH="0" baseline="0" noProof="0" dirty="0" err="1">
                <a:ln>
                  <a:noFill/>
                </a:ln>
                <a:solidFill>
                  <a:schemeClr val="tx1"/>
                </a:solidFill>
                <a:effectLst/>
                <a:uLnTx/>
                <a:uFillTx/>
                <a:latin typeface="+mn-lt"/>
                <a:ea typeface="MS PGothic" panose="020B0600070205080204" pitchFamily="34" charset="-128"/>
                <a:cs typeface="MS PGothic" panose="020B0600070205080204" pitchFamily="34" charset="-128"/>
              </a:rPr>
              <a:t>Rosdahl</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 –  </a:t>
            </a:r>
            <a:r>
              <a:rPr kumimoji="0" lang="en-US" altLang="en-US" sz="24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hlinkClick r:id="rId2"/>
              </a:rPr>
              <a:t>jrosdahl@ieee.org</a:t>
            </a:r>
            <a:endParaRPr kumimoji="0" lang="en-US" altLang="en-US" sz="2000" b="0"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2" name="文本框 1"/>
          <p:cNvSpPr txBox="1"/>
          <p:nvPr/>
        </p:nvSpPr>
        <p:spPr>
          <a:xfrm>
            <a:off x="1003300" y="5107305"/>
            <a:ext cx="10284460" cy="1168400"/>
          </a:xfrm>
          <a:prstGeom prst="rect">
            <a:avLst/>
          </a:prstGeom>
          <a:noFill/>
        </p:spPr>
        <p:txBody>
          <a:bodyPr wrap="square" rtlCol="0" anchor="t">
            <a:spAutoFit/>
          </a:bodyPr>
          <a:lstStyle/>
          <a:p>
            <a:r>
              <a:rPr lang="zh-CN" altLang="en-US" sz="1400"/>
              <a:t>Note 1 - 802.11 WG Operation Manual requests “Teleconferences are a means to prepare input for sessions provided that the teleconference date, time, agenda, and arrangements are announced on the TG email reflector at least 10 calendar days prior to the teleconference date"</a:t>
            </a:r>
          </a:p>
          <a:p>
            <a:endParaRPr lang="zh-CN" altLang="en-US" sz="1400"/>
          </a:p>
          <a:p>
            <a:r>
              <a:rPr lang="zh-CN" altLang="en-US" sz="1400"/>
              <a:t>Note 2 - Teleconferences are bound by the conditions stipulated by the documentation below.  Please review them and bring up any questions/concerns you may have before proceeding with the teleconference:</a:t>
            </a: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20</a:t>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lstStyle/>
          <a:p>
            <a:pPr algn="ctr" eaLnBrk="0" hangingPunct="0"/>
            <a:r>
              <a:rPr lang="en-US" altLang="en-US" sz="3200" b="1" dirty="0">
                <a:solidFill>
                  <a:schemeClr val="tx2"/>
                </a:solidFill>
                <a:latin typeface="Times New Roman" panose="02020603050405020304" pitchFamily="18" charset="0"/>
              </a:rPr>
              <a:t>Agenda of the </a:t>
            </a:r>
            <a:r>
              <a:rPr lang="en-US" altLang="en-US" sz="3200" b="1" dirty="0" smtClean="0">
                <a:solidFill>
                  <a:schemeClr val="tx2"/>
                </a:solidFill>
                <a:latin typeface="Times New Roman" panose="02020603050405020304" pitchFamily="18" charset="0"/>
              </a:rPr>
              <a:t>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76680" y="1994535"/>
            <a:ext cx="9927590" cy="439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lnSpcReduction="1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a:t>
            </a: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rules</a:t>
            </a: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dirty="0" smtClean="0">
                <a:sym typeface="+mn-ea"/>
              </a:rPr>
              <a:t>Call for tech editor candidate</a:t>
            </a:r>
            <a:endParaRPr lang="en-GB" altLang="en-US" dirty="0" smtClean="0"/>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Approval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of </a:t>
            </a:r>
            <a:r>
              <a:rPr kumimoji="0" lang="en-GB" altLang="en-US"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agenda</a:t>
            </a: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sz="2400" noProof="0" dirty="0" smtClean="0">
                <a:ln>
                  <a:noFill/>
                </a:ln>
                <a:effectLst/>
                <a:uLnTx/>
                <a:uFillTx/>
                <a:sym typeface="+mn-ea"/>
              </a:rPr>
              <a:t>Approval of TG minutes</a:t>
            </a:r>
            <a:endParaRPr kumimoji="0" lang="en-GB" altLang="en-US" sz="2400" b="1" i="0" u="none" strike="noStrike" kern="1200" cap="none" spc="0" normalizeH="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US" altLang="zh-CN" noProof="0" dirty="0" smtClean="0">
                <a:ln>
                  <a:noFill/>
                </a:ln>
                <a:effectLst/>
                <a:uLnTx/>
                <a:uFillTx/>
                <a:sym typeface="+mn-ea"/>
              </a:rPr>
              <a:t>Timeline update (Recirculation LB 254)</a:t>
            </a: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US" altLang="zh-CN" noProof="0" dirty="0" smtClean="0">
                <a:ln>
                  <a:noFill/>
                </a:ln>
                <a:effectLst/>
                <a:uLnTx/>
                <a:uFillTx/>
                <a:sym typeface="+mn-ea"/>
              </a:rPr>
              <a:t>Meeting Plan for Aug</a:t>
            </a: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sz="2400" noProof="0" dirty="0" smtClean="0">
                <a:ln>
                  <a:noFill/>
                </a:ln>
                <a:effectLst/>
                <a:uLnTx/>
                <a:uFillTx/>
                <a:sym typeface="+mn-ea"/>
              </a:rPr>
              <a:t>Present</a:t>
            </a:r>
            <a:r>
              <a:rPr lang="en-US" altLang="en-GB" sz="2400" noProof="0" dirty="0">
                <a:ln>
                  <a:noFill/>
                </a:ln>
                <a:effectLst/>
                <a:uLnTx/>
                <a:uFillTx/>
                <a:sym typeface="+mn-ea"/>
              </a:rPr>
              <a:t>ations and </a:t>
            </a:r>
            <a:r>
              <a:rPr lang="en-US" altLang="en-GB" sz="2400" noProof="0" dirty="0" smtClean="0">
                <a:ln>
                  <a:noFill/>
                </a:ln>
                <a:effectLst/>
                <a:uLnTx/>
                <a:uFillTx/>
                <a:sym typeface="+mn-ea"/>
              </a:rPr>
              <a:t>discussion</a:t>
            </a:r>
            <a:endParaRPr kumimoji="0" lang="en-US" altLang="en-GB" sz="2400"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800100" lvl="1" eaLnBrk="0" hangingPunct="0">
              <a:defRPr/>
            </a:pPr>
            <a:r>
              <a:rPr lang="en-US" altLang="zh-CN" sz="2400" dirty="0" smtClean="0">
                <a:sym typeface="+mn-ea"/>
              </a:rPr>
              <a:t>call for submission</a:t>
            </a:r>
            <a:endParaRPr lang="en-US" altLang="zh-CN" sz="2400" b="1" dirty="0"/>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GB" altLang="en-US" sz="2400" noProof="0" dirty="0" smtClean="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Approval of </a:t>
            </a:r>
            <a:r>
              <a:rPr lang="en-US" altLang="zh-CN" dirty="0" err="1" smtClean="0"/>
              <a:t>TGbd</a:t>
            </a:r>
            <a:r>
              <a:rPr lang="en-US" altLang="zh-CN" dirty="0" smtClean="0"/>
              <a:t> meeting minutes</a:t>
            </a:r>
            <a:endParaRPr lang="zh-CN" altLang="en-US" dirty="0"/>
          </a:p>
        </p:txBody>
      </p:sp>
      <p:sp>
        <p:nvSpPr>
          <p:cNvPr id="3" name="内容占位符 2"/>
          <p:cNvSpPr>
            <a:spLocks noGrp="1"/>
          </p:cNvSpPr>
          <p:nvPr>
            <p:ph idx="1"/>
          </p:nvPr>
        </p:nvSpPr>
        <p:spPr/>
        <p:txBody>
          <a:bodyPr>
            <a:normAutofit/>
          </a:bodyPr>
          <a:lstStyle/>
          <a:p>
            <a:r>
              <a:rPr lang="en-US" altLang="zh-CN" sz="2400" dirty="0" smtClean="0">
                <a:sym typeface="+mn-ea"/>
              </a:rPr>
              <a:t>Move to approve the following minutes for </a:t>
            </a:r>
            <a:r>
              <a:rPr lang="en-US" altLang="zh-CN" sz="2400" dirty="0" err="1" smtClean="0">
                <a:sym typeface="+mn-ea"/>
              </a:rPr>
              <a:t>TGbd</a:t>
            </a:r>
            <a:r>
              <a:rPr lang="en-US" altLang="zh-CN" sz="2400" dirty="0" smtClean="0">
                <a:sym typeface="+mn-ea"/>
              </a:rPr>
              <a:t> teleconferences during IEEE 802.11 May interim week and following teleconferences:</a:t>
            </a:r>
            <a:endParaRPr lang="zh-CN" altLang="en-US" sz="2400" dirty="0">
              <a:sym typeface="+mn-ea"/>
            </a:endParaRPr>
          </a:p>
          <a:p>
            <a:pPr marL="685800" lvl="1" indent="-342900">
              <a:buFontTx/>
              <a:buChar char="-"/>
            </a:pPr>
            <a:r>
              <a:rPr lang="en-US" altLang="zh-CN" sz="2100" dirty="0">
                <a:latin typeface="Calibri" panose="020F0502020204030204" pitchFamily="34" charset="0"/>
                <a:cs typeface="Calibri" panose="020F0502020204030204" pitchFamily="34" charset="0"/>
                <a:hlinkClick r:id="rId2"/>
              </a:rPr>
              <a:t>https://mentor.ieee.org/802.11/dcn/21/11-21-0806-00-00bd-ieee-802-11bd-may-2021-interim-meeting-minutes.docx</a:t>
            </a:r>
            <a:endParaRPr lang="en-US" altLang="zh-CN" sz="2100" dirty="0">
              <a:latin typeface="Calibri" panose="020F0502020204030204" pitchFamily="34" charset="0"/>
              <a:cs typeface="Calibri" panose="020F0502020204030204" pitchFamily="34" charset="0"/>
            </a:endParaRPr>
          </a:p>
          <a:p>
            <a:pPr marL="685800" lvl="1" indent="-342900">
              <a:buFontTx/>
              <a:buChar char="-"/>
            </a:pPr>
            <a:r>
              <a:rPr lang="en-US" altLang="zh-CN" sz="2100" dirty="0">
                <a:latin typeface="Calibri" panose="020F0502020204030204" pitchFamily="34" charset="0"/>
                <a:cs typeface="Calibri" panose="020F0502020204030204" pitchFamily="34" charset="0"/>
                <a:hlinkClick r:id="rId3"/>
              </a:rPr>
              <a:t>https://</a:t>
            </a:r>
            <a:r>
              <a:rPr lang="en-US" altLang="zh-CN" sz="2100" dirty="0" smtClean="0">
                <a:latin typeface="Calibri" panose="020F0502020204030204" pitchFamily="34" charset="0"/>
                <a:cs typeface="Calibri" panose="020F0502020204030204" pitchFamily="34" charset="0"/>
                <a:hlinkClick r:id="rId3"/>
              </a:rPr>
              <a:t>mentor.ieee.org/802.11/dcn/21/11-21-0889-00-00bd-ieee-802-11bd-may-june-2021-tc-meeting-minutes.docx</a:t>
            </a:r>
            <a:endParaRPr lang="en-US" altLang="zh-CN" sz="2100" dirty="0" smtClean="0">
              <a:latin typeface="Calibri" panose="020F0502020204030204" pitchFamily="34" charset="0"/>
              <a:cs typeface="Calibri" panose="020F0502020204030204" pitchFamily="34" charset="0"/>
            </a:endParaRPr>
          </a:p>
          <a:p>
            <a:pPr marL="685800" lvl="1" indent="-342900">
              <a:buFontTx/>
              <a:buChar char="-"/>
            </a:pPr>
            <a:endParaRPr lang="en-US" altLang="zh-CN" sz="2100" dirty="0">
              <a:latin typeface="Calibri" panose="020F0502020204030204" pitchFamily="34" charset="0"/>
              <a:cs typeface="Calibri" panose="020F0502020204030204" pitchFamily="34" charset="0"/>
            </a:endParaRPr>
          </a:p>
          <a:p>
            <a:pPr marL="628650" lvl="1" indent="-285750">
              <a:buFontTx/>
              <a:buChar char="-"/>
            </a:pPr>
            <a:endParaRPr lang="en-US" altLang="zh-CN" dirty="0" smtClean="0"/>
          </a:p>
          <a:p>
            <a:r>
              <a:rPr lang="en-US" altLang="zh-CN" dirty="0" smtClean="0"/>
              <a:t>Moved: Yan Zhang</a:t>
            </a:r>
          </a:p>
          <a:p>
            <a:r>
              <a:rPr lang="en-US" altLang="zh-CN" dirty="0" smtClean="0"/>
              <a:t>Seconded: Joseph Levy</a:t>
            </a:r>
          </a:p>
          <a:p>
            <a:r>
              <a:rPr lang="en-US" altLang="zh-CN" dirty="0" smtClean="0"/>
              <a:t>Approved with unanimous consensus</a:t>
            </a:r>
            <a:endParaRPr lang="en-US" altLang="zh-CN" dirty="0"/>
          </a:p>
        </p:txBody>
      </p:sp>
      <p:sp>
        <p:nvSpPr>
          <p:cNvPr id="4" name="灯片编号占位符 3"/>
          <p:cNvSpPr>
            <a:spLocks noGrp="1"/>
          </p:cNvSpPr>
          <p:nvPr>
            <p:ph type="sldNum" idx="4"/>
          </p:nvPr>
        </p:nvSpPr>
        <p:spPr/>
        <p:txBody>
          <a:bodyPr/>
          <a:lstStyle/>
          <a:p>
            <a:pPr marL="0" marR="0" lvl="0" indent="0" algn="ct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Slide </a:t>
            </a:r>
            <a:fld id="{E9C15F85-DFAF-4F66-8E7C-7A26E2644AD3}"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Arial Unicode MS" pitchFamily="34" charset="-122"/>
                <a:cs typeface="Arial Unicode MS" pitchFamily="34" charset="-122"/>
              </a:rPr>
              <a:t>21</a:t>
            </a:fld>
            <a:endParaRPr kumimoji="0" lang="en-US" altLang="en-US" sz="1200" b="0" i="0" u="none" strike="noStrike" kern="1200" cap="none" spc="0" normalizeH="0" baseline="0" noProof="0">
              <a:ln>
                <a:noFill/>
              </a:ln>
              <a:solidFill>
                <a:srgbClr val="000000"/>
              </a:solidFill>
              <a:effectLst/>
              <a:uLnTx/>
              <a:uFillTx/>
              <a:latin typeface="Times New Roman" panose="02020603050405020304" pitchFamily="18" charset="0"/>
              <a:ea typeface="Arial Unicode MS" pitchFamily="34" charset="-122"/>
              <a:cs typeface="Arial Unicode MS" pitchFamily="34" charset="-122"/>
            </a:endParaRPr>
          </a:p>
        </p:txBody>
      </p:sp>
      <p:sp>
        <p:nvSpPr>
          <p:cNvPr id="5" name="页脚占位符 4"/>
          <p:cNvSpPr>
            <a:spLocks noGrp="1"/>
          </p:cNvSpPr>
          <p:nvPr>
            <p:ph type="ftr" idx="3"/>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tab pos="0" algn="l"/>
                <a:tab pos="685800" algn="l"/>
                <a:tab pos="1371600" algn="l"/>
                <a:tab pos="2057400" algn="l"/>
                <a:tab pos="2743200" algn="l"/>
                <a:tab pos="3429000" algn="l"/>
                <a:tab pos="4114800" algn="l"/>
                <a:tab pos="4800600" algn="l"/>
                <a:tab pos="5486400" algn="l"/>
                <a:tab pos="6172200" algn="l"/>
                <a:tab pos="6858000" algn="l"/>
                <a:tab pos="7543800" algn="l"/>
              </a:tabLst>
              <a:defRPr/>
            </a:pPr>
            <a:r>
              <a:rPr kumimoji="0" 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rPr>
              <a:t>Bo Sun (ZTE)</a:t>
            </a:r>
            <a:endParaRPr kumimoji="0" lang="en-US" sz="1200" b="0" i="0" u="none" strike="noStrike" kern="1200" cap="none" spc="0" normalizeH="0" baseline="0" noProof="0">
              <a:ln>
                <a:noFill/>
              </a:ln>
              <a:solidFill>
                <a:srgbClr val="000000"/>
              </a:solidFill>
              <a:effectLst/>
              <a:uLnTx/>
              <a:uFillTx/>
              <a:latin typeface="Times New Roman" panose="02020603050405020304" pitchFamily="18" charset="0"/>
              <a:ea typeface="MS PGothic" panose="020B0600070205080204" pitchFamily="34" charset="-128"/>
              <a:cs typeface="Arial Unicode MS"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22</a:t>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929640" y="606425"/>
            <a:ext cx="10350500" cy="990600"/>
          </a:xfrm>
          <a:prstGeom prst="rect">
            <a:avLst/>
          </a:prstGeom>
          <a:noFill/>
          <a:ln w="9525">
            <a:noFill/>
          </a:ln>
        </p:spPr>
        <p:txBody>
          <a:bodyPr anchor="ctr" anchorCtr="0"/>
          <a:lstStyle/>
          <a:p>
            <a:pPr algn="ctr" eaLnBrk="0" hangingPunct="0"/>
            <a:r>
              <a:rPr lang="en-US" altLang="en-US" sz="3200" b="1" dirty="0">
                <a:solidFill>
                  <a:schemeClr val="tx2"/>
                </a:solidFill>
                <a:latin typeface="Times New Roman" panose="02020603050405020304" pitchFamily="18" charset="0"/>
              </a:rPr>
              <a:t>Recirculation LB 254 for IEEE P802.11bd D2.0</a:t>
            </a:r>
          </a:p>
        </p:txBody>
      </p:sp>
      <p:sp>
        <p:nvSpPr>
          <p:cNvPr id="13317" name="Rectangle 3"/>
          <p:cNvSpPr txBox="1">
            <a:spLocks noChangeArrowheads="1"/>
          </p:cNvSpPr>
          <p:nvPr/>
        </p:nvSpPr>
        <p:spPr bwMode="auto">
          <a:xfrm>
            <a:off x="1376680" y="1994535"/>
            <a:ext cx="9927590"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92500" lnSpcReduction="100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nSpc>
                <a:spcPct val="100000"/>
              </a:lnSpc>
              <a:spcBef>
                <a:spcPts val="0"/>
              </a:spcBef>
              <a:spcAft>
                <a:spcPts val="600"/>
              </a:spcAft>
              <a:buFont typeface="Arial" panose="020B0604020202020204" pitchFamily="34" charset="0"/>
              <a:buChar char="•"/>
            </a:pPr>
            <a:r>
              <a:rPr lang="en-US" dirty="0">
                <a:sym typeface="+mn-ea"/>
              </a:rPr>
              <a:t>With the WG motion approving a recirculation WG LB for 802.11bd D2.0 was approved during Jul 802.11 opening plenary, the WG chair has announced the start of IEEE 802.11 LB254 for P802.11bd D2.0 (Mandatory recirculation letter ballot - vote required if no vote submitted to date) from Jul 12 and the LB 254 will close on Aug 1</a:t>
            </a:r>
          </a:p>
          <a:p>
            <a:pPr>
              <a:lnSpc>
                <a:spcPct val="100000"/>
              </a:lnSpc>
              <a:spcBef>
                <a:spcPts val="0"/>
              </a:spcBef>
              <a:spcAft>
                <a:spcPts val="600"/>
              </a:spcAft>
              <a:buFont typeface="Arial" panose="020B0604020202020204" pitchFamily="34" charset="0"/>
              <a:buChar char="•"/>
            </a:pPr>
            <a:endParaRPr lang="en-US" dirty="0">
              <a:sym typeface="+mn-ea"/>
            </a:endParaRPr>
          </a:p>
          <a:p>
            <a:pPr>
              <a:lnSpc>
                <a:spcPct val="100000"/>
              </a:lnSpc>
              <a:spcBef>
                <a:spcPts val="0"/>
              </a:spcBef>
              <a:spcAft>
                <a:spcPts val="600"/>
              </a:spcAft>
              <a:buFont typeface="Arial" panose="020B0604020202020204" pitchFamily="34" charset="0"/>
              <a:buChar cha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Please see the WG chair’s email for operation details</a:t>
            </a:r>
          </a:p>
          <a:p>
            <a:pPr>
              <a:lnSpc>
                <a:spcPct val="100000"/>
              </a:lnSpc>
              <a:spcBef>
                <a:spcPts val="0"/>
              </a:spcBef>
              <a:spcAft>
                <a:spcPts val="600"/>
              </a:spcAft>
              <a:buFont typeface="Arial" panose="020B0604020202020204" pitchFamily="34" charset="0"/>
              <a:buChar char="•"/>
            </a:pP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a:lnSpc>
                <a:spcPct val="100000"/>
              </a:lnSpc>
              <a:spcBef>
                <a:spcPts val="0"/>
              </a:spcBef>
              <a:spcAft>
                <a:spcPts val="600"/>
              </a:spcAft>
              <a:buFont typeface="Arial" panose="020B0604020202020204" pitchFamily="34" charset="0"/>
              <a:buChar char="•"/>
            </a:pP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If there’s any problem or question per this recirculation WG LB, please </a:t>
            </a: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send email to </a:t>
            </a:r>
            <a:r>
              <a:rPr kumimoji="0" lang="en-US" altLang="en-GB" b="1" i="0" u="none" strike="noStrike" kern="1200" cap="none" spc="0" normalizeH="0" baseline="0" noProof="0" dirty="0" err="1" smtClean="0">
                <a:ln>
                  <a:noFill/>
                </a:ln>
                <a:solidFill>
                  <a:schemeClr val="tx1"/>
                </a:solidFill>
                <a:effectLst/>
                <a:uLnTx/>
                <a:uFillTx/>
                <a:latin typeface="Times New Roman" panose="02020603050405020304" pitchFamily="18" charset="0"/>
                <a:ea typeface="MS PGothic" panose="020B0600070205080204" pitchFamily="34" charset="-128"/>
                <a:cs typeface="+mn-cs"/>
              </a:rPr>
              <a:t>TGbd</a:t>
            </a: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 chair</a:t>
            </a:r>
            <a:r>
              <a:rPr lang="en-US" altLang="en-GB" dirty="0"/>
              <a:t> </a:t>
            </a:r>
            <a:r>
              <a:rPr lang="en-US" altLang="en-GB" dirty="0" smtClean="0"/>
              <a:t>(sun.bo1@zte.com.cn)</a:t>
            </a:r>
            <a:endPar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标题 1"/>
          <p:cNvSpPr>
            <a:spLocks noGrp="1"/>
          </p:cNvSpPr>
          <p:nvPr>
            <p:ph type="title"/>
          </p:nvPr>
        </p:nvSpPr>
        <p:spPr>
          <a:xfrm>
            <a:off x="914400" y="610235"/>
            <a:ext cx="10361613" cy="1065213"/>
          </a:xfrm>
        </p:spPr>
        <p:txBody>
          <a:bodyPr vert="horz" wrap="square" lIns="92160" tIns="46080" rIns="92160" bIns="46080" anchor="ctr" anchorCtr="0"/>
          <a:lstStyle/>
          <a:p>
            <a:pPr eaLnBrk="1" hangingPunct="1"/>
            <a:r>
              <a:rPr lang="en-US" altLang="zh-CN" sz="3200" dirty="0" smtClean="0"/>
              <a:t>Proposed Teleconference Plan for Aug 2021</a:t>
            </a:r>
            <a:endParaRPr lang="zh-CN" altLang="en-US" sz="3200" dirty="0"/>
          </a:p>
        </p:txBody>
      </p:sp>
      <p:sp>
        <p:nvSpPr>
          <p:cNvPr id="36867" name="灯片编号占位符 5"/>
          <p:cNvSpPr>
            <a:spLocks noGrp="1"/>
          </p:cNvSpPr>
          <p:nvPr>
            <p:ph type="sldNum"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23</a:t>
            </a:fld>
            <a:endParaRPr lang="en-US" altLang="en-US" dirty="0">
              <a:latin typeface="Times New Roman" panose="02020603050405020304" pitchFamily="18" charset="0"/>
              <a:ea typeface="Arial Unicode MS" pitchFamily="34" charset="-122"/>
            </a:endParaRPr>
          </a:p>
        </p:txBody>
      </p:sp>
      <p:sp>
        <p:nvSpPr>
          <p:cNvPr id="36868" name="页脚占位符 4"/>
          <p:cNvSpPr>
            <a:spLocks noGrp="1"/>
          </p:cNvSpPr>
          <p:nvPr>
            <p:ph type="ft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9" name="内容占位符 2"/>
          <p:cNvSpPr>
            <a:spLocks noGrp="1"/>
          </p:cNvSpPr>
          <p:nvPr/>
        </p:nvSpPr>
        <p:spPr>
          <a:xfrm>
            <a:off x="1573333" y="1946773"/>
            <a:ext cx="9143760" cy="4257314"/>
          </a:xfrm>
          <a:prstGeom prst="rect">
            <a:avLst/>
          </a:prstGeom>
          <a:noFill/>
          <a:ln w="9525">
            <a:noFill/>
          </a:ln>
        </p:spPr>
        <p:txBody>
          <a:bodyPr vert="horz" wrap="square" lIns="92160" tIns="46080" rIns="92160" bIns="46080" anchor="t" anchorCtr="0">
            <a:normAutofit/>
          </a:bodyPr>
          <a:lstStyle>
            <a:lvl1pPr marL="257175" indent="-257175" algn="l" defTabSz="336550" rtl="0" eaLnBrk="0" fontAlgn="base" hangingPunct="0">
              <a:spcBef>
                <a:spcPts val="450"/>
              </a:spcBef>
              <a:spcAft>
                <a:spcPct val="0"/>
              </a:spcAft>
              <a:buClr>
                <a:srgbClr val="000000"/>
              </a:buClr>
              <a:buSzPct val="100000"/>
              <a:buFont typeface="Times New Roman" panose="02020603050405020304" pitchFamily="18" charset="0"/>
              <a:defRPr b="1">
                <a:solidFill>
                  <a:srgbClr val="000000"/>
                </a:solidFill>
                <a:latin typeface="+mn-lt"/>
                <a:ea typeface="+mn-ea"/>
                <a:cs typeface="+mn-cs"/>
              </a:defRPr>
            </a:lvl1pPr>
            <a:lvl2pPr marL="557530" indent="-214630" algn="l" defTabSz="336550" rtl="0" eaLnBrk="0" fontAlgn="base" hangingPunct="0">
              <a:spcBef>
                <a:spcPts val="375"/>
              </a:spcBef>
              <a:spcAft>
                <a:spcPct val="0"/>
              </a:spcAft>
              <a:buClr>
                <a:srgbClr val="000000"/>
              </a:buClr>
              <a:buSzPct val="100000"/>
              <a:buFont typeface="Times New Roman" panose="02020603050405020304" pitchFamily="18" charset="0"/>
              <a:defRPr sz="1500">
                <a:solidFill>
                  <a:srgbClr val="000000"/>
                </a:solidFill>
                <a:latin typeface="+mn-lt"/>
                <a:ea typeface="+mn-ea"/>
              </a:defRPr>
            </a:lvl2pPr>
            <a:lvl3pPr marL="857250" indent="-171450" algn="l" defTabSz="336550" rtl="0" eaLnBrk="0" fontAlgn="base" hangingPunct="0">
              <a:spcBef>
                <a:spcPts val="340"/>
              </a:spcBef>
              <a:spcAft>
                <a:spcPct val="0"/>
              </a:spcAft>
              <a:buClr>
                <a:srgbClr val="000000"/>
              </a:buClr>
              <a:buSzPct val="100000"/>
              <a:buFont typeface="Times New Roman" panose="02020603050405020304" pitchFamily="18" charset="0"/>
              <a:defRPr>
                <a:solidFill>
                  <a:srgbClr val="000000"/>
                </a:solidFill>
                <a:latin typeface="+mn-lt"/>
                <a:ea typeface="+mn-ea"/>
              </a:defRPr>
            </a:lvl3pPr>
            <a:lvl4pPr marL="12001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4pPr>
            <a:lvl5pPr marL="1543050" indent="-171450" algn="l" defTabSz="336550" rtl="0" eaLnBrk="0" fontAlgn="base" hangingPunct="0">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5pPr>
            <a:lvl6pPr marL="18859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6pPr>
            <a:lvl7pPr marL="22288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7pPr>
            <a:lvl8pPr marL="25717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8pPr>
            <a:lvl9pPr marL="2914650" indent="-171450" algn="l" defTabSz="337185" rtl="0" eaLnBrk="1" fontAlgn="base" hangingPunct="1">
              <a:spcBef>
                <a:spcPts val="300"/>
              </a:spcBef>
              <a:spcAft>
                <a:spcPct val="0"/>
              </a:spcAft>
              <a:buClr>
                <a:srgbClr val="000000"/>
              </a:buClr>
              <a:buSzPct val="100000"/>
              <a:buFont typeface="Times New Roman" panose="02020603050405020304" pitchFamily="18" charset="0"/>
              <a:defRPr sz="1200">
                <a:solidFill>
                  <a:srgbClr val="000000"/>
                </a:solidFill>
                <a:latin typeface="+mn-lt"/>
                <a:ea typeface="+mn-ea"/>
              </a:defRPr>
            </a:lvl9pPr>
          </a:lstStyle>
          <a:p>
            <a:pPr eaLnBrk="1" hangingPunct="1"/>
            <a:r>
              <a:rPr lang="en-US" altLang="zh-CN" sz="2400" u="sng" dirty="0">
                <a:solidFill>
                  <a:srgbClr val="00B050"/>
                </a:solidFill>
                <a:cs typeface="+mn-ea"/>
                <a:sym typeface="+mn-ea"/>
              </a:rPr>
              <a:t>Aug 10, 10:00am ~ 11:59am, ET; </a:t>
            </a:r>
            <a:r>
              <a:rPr lang="en-US" altLang="zh-CN" sz="2400" u="sng" dirty="0" err="1">
                <a:solidFill>
                  <a:srgbClr val="00B050"/>
                </a:solidFill>
                <a:cs typeface="+mn-ea"/>
                <a:sym typeface="+mn-ea"/>
              </a:rPr>
              <a:t>Webex</a:t>
            </a:r>
            <a:r>
              <a:rPr lang="en-US" altLang="zh-CN" sz="2400" u="sng" dirty="0">
                <a:solidFill>
                  <a:srgbClr val="00B050"/>
                </a:solidFill>
                <a:cs typeface="+mn-ea"/>
                <a:sym typeface="+mn-ea"/>
              </a:rPr>
              <a:t> (new)</a:t>
            </a:r>
          </a:p>
          <a:p>
            <a:pPr eaLnBrk="1" hangingPunct="1"/>
            <a:r>
              <a:rPr lang="en-US" altLang="zh-CN" sz="2400" u="sng" dirty="0">
                <a:solidFill>
                  <a:srgbClr val="00B050"/>
                </a:solidFill>
                <a:cs typeface="+mn-ea"/>
                <a:sym typeface="+mn-ea"/>
              </a:rPr>
              <a:t>Aug 17, 10:00am ~ 11:59am, ET; </a:t>
            </a:r>
            <a:r>
              <a:rPr lang="en-US" altLang="zh-CN" sz="2400" u="sng" dirty="0" err="1">
                <a:solidFill>
                  <a:srgbClr val="00B050"/>
                </a:solidFill>
                <a:cs typeface="+mn-ea"/>
                <a:sym typeface="+mn-ea"/>
              </a:rPr>
              <a:t>Webex (new)</a:t>
            </a:r>
          </a:p>
          <a:p>
            <a:pPr eaLnBrk="1" hangingPunct="1"/>
            <a:r>
              <a:rPr lang="en-US" altLang="zh-CN" sz="2400" u="sng" dirty="0">
                <a:solidFill>
                  <a:srgbClr val="00B050"/>
                </a:solidFill>
                <a:cs typeface="+mn-ea"/>
                <a:sym typeface="+mn-ea"/>
              </a:rPr>
              <a:t>Aug 24, 10:00am ~ 11:59am, ET; </a:t>
            </a:r>
            <a:r>
              <a:rPr lang="en-US" altLang="zh-CN" sz="2400" u="sng" dirty="0" err="1">
                <a:solidFill>
                  <a:srgbClr val="00B050"/>
                </a:solidFill>
                <a:cs typeface="+mn-ea"/>
                <a:sym typeface="+mn-ea"/>
              </a:rPr>
              <a:t>Webex (new)</a:t>
            </a:r>
          </a:p>
          <a:p>
            <a:pPr eaLnBrk="1" hangingPunct="1"/>
            <a:r>
              <a:rPr lang="en-US" altLang="zh-CN" sz="2400" u="sng" dirty="0">
                <a:solidFill>
                  <a:srgbClr val="00B050"/>
                </a:solidFill>
                <a:cs typeface="+mn-ea"/>
                <a:sym typeface="+mn-ea"/>
              </a:rPr>
              <a:t>Aug 31, 10:00am ~ 11:59am, ET; </a:t>
            </a:r>
            <a:r>
              <a:rPr lang="en-US" altLang="zh-CN" sz="2400" u="sng" dirty="0" err="1">
                <a:solidFill>
                  <a:srgbClr val="00B050"/>
                </a:solidFill>
                <a:cs typeface="+mn-ea"/>
                <a:sym typeface="+mn-ea"/>
              </a:rPr>
              <a:t>Webex (new)</a:t>
            </a:r>
            <a:endParaRPr lang="en-US" altLang="zh-CN" sz="2400" u="sng" dirty="0">
              <a:solidFill>
                <a:srgbClr val="00B050"/>
              </a:solidFill>
              <a:cs typeface="+mn-ea"/>
              <a:sym typeface="+mn-ea"/>
            </a:endParaRPr>
          </a:p>
          <a:p>
            <a:pPr eaLnBrk="1" hangingPunct="1"/>
            <a:endParaRPr lang="en-US" altLang="zh-CN" sz="2400" dirty="0">
              <a:solidFill>
                <a:srgbClr val="00B050"/>
              </a:solidFill>
              <a:cs typeface="+mn-ea"/>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1"/>
          <p:cNvSpPr>
            <a:spLocks noGrp="1"/>
          </p:cNvSpPr>
          <p:nvPr>
            <p:ph type="title"/>
          </p:nvPr>
        </p:nvSpPr>
        <p:spPr>
          <a:xfrm>
            <a:off x="1757045" y="685800"/>
            <a:ext cx="8573135" cy="1827530"/>
          </a:xfrm>
        </p:spPr>
        <p:txBody>
          <a:bodyPr vert="horz" wrap="square" lIns="92160" tIns="46080" rIns="92160" bIns="46080" anchor="ctr" anchorCtr="0"/>
          <a:lstStyle/>
          <a:p>
            <a:pPr eaLnBrk="1" hangingPunct="1"/>
            <a:r>
              <a:rPr lang="en-US" altLang="en-US" sz="3200" dirty="0">
                <a:solidFill>
                  <a:srgbClr val="0000FF"/>
                </a:solidFill>
                <a:latin typeface="Arial Black" panose="020B0A04020102020204" pitchFamily="34" charset="0"/>
              </a:rPr>
              <a:t>IEEE 802.11 </a:t>
            </a:r>
            <a:r>
              <a:rPr lang="en-US" altLang="en-US" sz="3200" dirty="0" err="1">
                <a:solidFill>
                  <a:srgbClr val="0000FF"/>
                </a:solidFill>
                <a:latin typeface="Arial Black" panose="020B0A04020102020204" pitchFamily="34" charset="0"/>
              </a:rPr>
              <a:t>TGbd</a:t>
            </a:r>
            <a:r>
              <a:rPr lang="en-US" altLang="en-US" sz="3200" dirty="0">
                <a:solidFill>
                  <a:srgbClr val="0000FF"/>
                </a:solidFill>
                <a:latin typeface="Arial Black" panose="020B0A04020102020204" pitchFamily="34" charset="0"/>
              </a:rPr>
              <a:t> </a:t>
            </a:r>
            <a:r>
              <a:rPr lang="en-US" sz="3200" dirty="0" smtClean="0">
                <a:solidFill>
                  <a:srgbClr val="0000FF"/>
                </a:solidFill>
                <a:latin typeface="Arial Black" panose="020B0A04020102020204" pitchFamily="34" charset="0"/>
              </a:rPr>
              <a:t>Teleconference</a:t>
            </a:r>
            <a:endParaRPr lang="en-US" sz="3200" dirty="0">
              <a:solidFill>
                <a:srgbClr val="0000FF"/>
              </a:solidFill>
              <a:latin typeface="Arial Black" panose="020B0A04020102020204" pitchFamily="34" charset="0"/>
            </a:endParaRPr>
          </a:p>
        </p:txBody>
      </p:sp>
      <p:sp>
        <p:nvSpPr>
          <p:cNvPr id="15363" name="页脚占位符 3"/>
          <p:cNvSpPr>
            <a:spLocks noGrp="1"/>
          </p:cNvSpPr>
          <p:nvPr>
            <p:ph type="ftr" idx="11"/>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5364" name="灯片编号占位符 4"/>
          <p:cNvSpPr>
            <a:spLocks noGrp="1"/>
          </p:cNvSpPr>
          <p:nvPr>
            <p:ph type="sldNum" idx="12"/>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24</a:t>
            </a:fld>
            <a:endParaRPr lang="en-US" altLang="en-US" dirty="0">
              <a:latin typeface="Times New Roman" panose="02020603050405020304" pitchFamily="18" charset="0"/>
              <a:ea typeface="Arial Unicode MS" pitchFamily="34" charset="-122"/>
            </a:endParaRPr>
          </a:p>
        </p:txBody>
      </p:sp>
      <p:sp>
        <p:nvSpPr>
          <p:cNvPr id="7" name="Content Placeholder 2"/>
          <p:cNvSpPr txBox="1"/>
          <p:nvPr/>
        </p:nvSpPr>
        <p:spPr>
          <a:xfrm>
            <a:off x="1219200" y="2133600"/>
            <a:ext cx="9829800" cy="412496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r>
              <a:rPr kumimoji="0" lang="en-US" altLang="en-US" sz="36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Jul </a:t>
            </a:r>
            <a:r>
              <a:rPr kumimoji="0" lang="en-US" altLang="zh-CN" sz="36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27</a:t>
            </a:r>
            <a:r>
              <a:rPr lang="en-US" altLang="zh-CN" sz="3600" kern="0" baseline="30000" noProof="0" dirty="0" smtClean="0">
                <a:latin typeface="Arial" panose="020B0604020202020204" pitchFamily="34" charset="0"/>
              </a:rPr>
              <a:t>th</a:t>
            </a:r>
            <a:r>
              <a:rPr kumimoji="0" lang="en-US" altLang="en-US" sz="36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2021</a:t>
            </a: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36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ctr"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Chair:	Bo Sun (ZTE)</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Vice Chair: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Hongyuan</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Zhang (NXP), </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Joseph Levy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InterDigital</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a:t>
            </a: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Secretary: 	</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Yan Zhang (NXP)</a:t>
            </a: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Tech Editor:	</a:t>
            </a:r>
            <a:r>
              <a:rPr lang="en-US" altLang="en-US" sz="2000" kern="0" dirty="0" smtClean="0">
                <a:latin typeface="Arial" panose="020B0604020202020204" pitchFamily="34" charset="0"/>
              </a:rPr>
              <a:t>(call for candidate)</a:t>
            </a:r>
            <a:endPar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90000"/>
              </a:lnSpc>
              <a:spcBef>
                <a:spcPct val="20000"/>
              </a:spcBef>
              <a:spcAft>
                <a:spcPct val="0"/>
              </a:spcAft>
              <a:buClrTx/>
              <a:buSzTx/>
              <a:buFontTx/>
              <a:buNone/>
              <a:defRPr/>
            </a:pPr>
            <a:r>
              <a:rPr lang="en-US" altLang="en-US" sz="2000" kern="0" dirty="0" smtClean="0">
                <a:latin typeface="Arial" panose="020B0604020202020204" pitchFamily="34" charset="0"/>
              </a:rPr>
              <a:t>		    EX Tech Editor: 	</a:t>
            </a:r>
            <a:r>
              <a:rPr kumimoji="0" lang="en-US" altLang="en-US" sz="2000" b="1" i="0" u="none" strike="noStrike" kern="0" cap="none" spc="0" normalizeH="0" baseline="0" noProof="0" dirty="0" err="1"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Bahar</a:t>
            </a:r>
            <a:r>
              <a:rPr kumimoji="0" lang="en-US" altLang="en-US" sz="2000" b="1" i="0" u="none" strike="noStrike" kern="0" cap="none" spc="0" normalizeH="0" baseline="0" noProof="0" dirty="0" smtClean="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a:t>
            </a:r>
            <a:r>
              <a:rPr kumimoji="0" lang="en-US" altLang="en-US" sz="2000" b="1" i="0" u="none" strike="noStrike" kern="0" cap="none" spc="0" normalizeH="0" baseline="0" noProof="0" dirty="0" err="1">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Sadeghi</a:t>
            </a:r>
            <a:r>
              <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rPr>
              <a:t> (Intel)</a:t>
            </a:r>
          </a:p>
          <a:p>
            <a:pPr marL="342900" marR="0" lvl="0" indent="-342900" algn="l" defTabSz="914400" rtl="0" eaLnBrk="0" fontAlgn="base" latinLnBrk="0" hangingPunct="0">
              <a:lnSpc>
                <a:spcPct val="90000"/>
              </a:lnSpc>
              <a:spcBef>
                <a:spcPct val="20000"/>
              </a:spcBef>
              <a:spcAft>
                <a:spcPct val="0"/>
              </a:spcAft>
              <a:buClrTx/>
              <a:buSzTx/>
              <a:buFontTx/>
              <a:buNone/>
              <a:defRPr/>
            </a:pPr>
            <a:endParaRPr kumimoji="0" lang="en-US" altLang="en-US" sz="2000" b="1" i="0" u="none" strike="noStrike" kern="0" cap="none" spc="0" normalizeH="0" baseline="0" noProof="0" dirty="0">
              <a:ln>
                <a:noFill/>
              </a:ln>
              <a:solidFill>
                <a:schemeClr val="tx1"/>
              </a:solidFill>
              <a:effectLst/>
              <a:uLnTx/>
              <a:uFillTx/>
              <a:latin typeface="Arial" panose="020B0604020202020204" pitchFamily="34" charset="0"/>
              <a:ea typeface="MS PGothic" panose="020B0600070205080204" pitchFamily="34" charset="-128"/>
              <a:cs typeface="MS PGothic" panose="020B0600070205080204" pitchFamily="34" charset="-128"/>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355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25</a:t>
            </a:fld>
            <a:endParaRPr lang="en-US" altLang="en-US" dirty="0">
              <a:latin typeface="Times New Roman" panose="02020603050405020304" pitchFamily="18" charset="0"/>
              <a:ea typeface="Arial Unicode MS" pitchFamily="34" charset="-122"/>
            </a:endParaRPr>
          </a:p>
        </p:txBody>
      </p:sp>
      <p:sp>
        <p:nvSpPr>
          <p:cNvPr id="23556" name="Rectangle 2"/>
          <p:cNvSpPr txBox="1"/>
          <p:nvPr/>
        </p:nvSpPr>
        <p:spPr>
          <a:xfrm>
            <a:off x="2209800" y="606425"/>
            <a:ext cx="7772400" cy="990600"/>
          </a:xfrm>
          <a:prstGeom prst="rect">
            <a:avLst/>
          </a:prstGeom>
          <a:noFill/>
          <a:ln w="9525">
            <a:noFill/>
          </a:ln>
        </p:spPr>
        <p:txBody>
          <a:bodyPr anchor="ctr" anchorCtr="0"/>
          <a:lstStyle/>
          <a:p>
            <a:pPr algn="ctr" eaLnBrk="0" hangingPunct="0"/>
            <a:r>
              <a:rPr lang="en-US" altLang="en-US" sz="3200" b="1" dirty="0">
                <a:solidFill>
                  <a:schemeClr val="tx2"/>
                </a:solidFill>
                <a:latin typeface="Times New Roman" panose="02020603050405020304" pitchFamily="18" charset="0"/>
              </a:rPr>
              <a:t>Agenda of the </a:t>
            </a:r>
            <a:r>
              <a:rPr lang="en-US" altLang="en-US" sz="3200" b="1" dirty="0" smtClean="0">
                <a:solidFill>
                  <a:schemeClr val="tx2"/>
                </a:solidFill>
                <a:latin typeface="Times New Roman" panose="02020603050405020304" pitchFamily="18" charset="0"/>
              </a:rPr>
              <a:t>teleconference</a:t>
            </a:r>
            <a:endParaRPr lang="en-US" altLang="en-US" sz="3200" b="1" dirty="0">
              <a:solidFill>
                <a:schemeClr val="tx2"/>
              </a:solidFill>
              <a:latin typeface="Times New Roman" panose="02020603050405020304" pitchFamily="18" charset="0"/>
            </a:endParaRPr>
          </a:p>
        </p:txBody>
      </p:sp>
      <p:sp>
        <p:nvSpPr>
          <p:cNvPr id="13317" name="Rectangle 3"/>
          <p:cNvSpPr txBox="1">
            <a:spLocks noChangeArrowheads="1"/>
          </p:cNvSpPr>
          <p:nvPr/>
        </p:nvSpPr>
        <p:spPr bwMode="auto">
          <a:xfrm>
            <a:off x="1376680" y="1994535"/>
            <a:ext cx="9927590" cy="43967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normAutofit fontScale="97500"/>
          </a:bodyPr>
          <a:lstStyle>
            <a:lvl1pPr marL="342900" indent="-342900">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Call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meeting to order and remind the group to record attendane on imat.ieee.org</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IEEE-SA IPR policies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and meeting </a:t>
            </a: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rules</a:t>
            </a: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kumimoji="0" lang="en-US" altLang="en-GB"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Approval </a:t>
            </a:r>
            <a:r>
              <a:rPr kumimoji="0" lang="en-US" altLang="en-GB"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rPr>
              <a:t>of </a:t>
            </a:r>
            <a:r>
              <a:rPr kumimoji="0" lang="en-GB" altLang="en-US" b="1" i="0" u="none" strike="noStrike" kern="1200" cap="none" spc="0" normalizeH="0" baseline="0" noProof="0" dirty="0" smtClean="0">
                <a:ln>
                  <a:noFill/>
                </a:ln>
                <a:solidFill>
                  <a:schemeClr val="tx1"/>
                </a:solidFill>
                <a:effectLst/>
                <a:uLnTx/>
                <a:uFillTx/>
                <a:latin typeface="Times New Roman" panose="02020603050405020304" pitchFamily="18" charset="0"/>
                <a:ea typeface="MS PGothic" panose="020B0600070205080204" pitchFamily="34" charset="-128"/>
                <a:cs typeface="+mn-cs"/>
              </a:rPr>
              <a:t>agenda</a:t>
            </a:r>
          </a:p>
          <a:p>
            <a:pPr lvl="0" algn="just" eaLnBrk="0" hangingPunct="0">
              <a:defRPr/>
            </a:pPr>
            <a:r>
              <a:rPr lang="en-GB" altLang="en-US" dirty="0" smtClean="0"/>
              <a:t>Call for tech editor candidate</a:t>
            </a:r>
          </a:p>
          <a:p>
            <a:pPr lvl="0" algn="just" eaLnBrk="0" hangingPunct="0">
              <a:defRPr/>
            </a:pPr>
            <a:r>
              <a:rPr lang="en-GB" altLang="en-US" dirty="0" smtClean="0"/>
              <a:t>Present</a:t>
            </a:r>
            <a:r>
              <a:rPr lang="en-US" altLang="en-GB" dirty="0" err="1"/>
              <a:t>ations</a:t>
            </a:r>
            <a:r>
              <a:rPr lang="en-US" altLang="en-GB" dirty="0"/>
              <a:t> and </a:t>
            </a:r>
            <a:r>
              <a:rPr lang="en-US" altLang="en-GB" dirty="0" smtClean="0"/>
              <a:t>discussion</a:t>
            </a:r>
            <a:endParaRPr lang="en-US" altLang="en-GB" dirty="0"/>
          </a:p>
          <a:p>
            <a:pPr marL="800100" lvl="1" indent="-342900" algn="just">
              <a:buFontTx/>
              <a:buChar char="•"/>
              <a:defRPr/>
            </a:pPr>
            <a:r>
              <a:rPr lang="en-US" altLang="zh-CN" dirty="0" smtClean="0">
                <a:latin typeface="Calibri" panose="020F0502020204030204" pitchFamily="34" charset="0"/>
                <a:cs typeface="Calibri" panose="020F0502020204030204" pitchFamily="34" charset="0"/>
              </a:rPr>
              <a:t>TBD</a:t>
            </a:r>
            <a:endParaRPr lang="en-US" altLang="zh-CN" dirty="0">
              <a:latin typeface="Calibri" panose="020F0502020204030204" pitchFamily="34" charset="0"/>
              <a:cs typeface="Calibri" panose="020F0502020204030204" pitchFamily="34" charset="0"/>
            </a:endParaRPr>
          </a:p>
          <a:p>
            <a:pPr marL="342900" marR="0" lvl="0" indent="-342900" algn="just" defTabSz="914400" rtl="0" eaLnBrk="0" fontAlgn="base" latinLnBrk="0" hangingPunct="0">
              <a:lnSpc>
                <a:spcPct val="100000"/>
              </a:lnSpc>
              <a:spcBef>
                <a:spcPct val="20000"/>
              </a:spcBef>
              <a:spcAft>
                <a:spcPct val="0"/>
              </a:spcAft>
              <a:buClrTx/>
              <a:buSzTx/>
              <a:buFontTx/>
              <a:buChar char="•"/>
              <a:defRPr/>
            </a:pPr>
            <a:r>
              <a:rPr lang="en-US" altLang="zh-CN" noProof="0" dirty="0" smtClean="0">
                <a:ln>
                  <a:noFill/>
                </a:ln>
                <a:effectLst/>
                <a:uLnTx/>
                <a:uFillTx/>
                <a:sym typeface="+mn-ea"/>
              </a:rPr>
              <a:t>Adjourn</a:t>
            </a:r>
            <a:endParaRPr kumimoji="0" lang="en-GB" altLang="en-US" b="1" i="0" u="none" strike="noStrike" kern="1200" cap="none" spc="0" normalizeH="0" baseline="0" noProof="0" dirty="0">
              <a:ln>
                <a:noFill/>
              </a:ln>
              <a:solidFill>
                <a:schemeClr val="tx1"/>
              </a:solidFill>
              <a:effectLst/>
              <a:uLnTx/>
              <a:uFillTx/>
              <a:latin typeface="Times New Roman" panose="02020603050405020304" pitchFamily="18" charset="0"/>
              <a:ea typeface="MS PGothic" panose="020B0600070205080204" pitchFamily="34" charset="-128"/>
              <a:cs typeface="+mn-cs"/>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7411"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3</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1219200" y="610235"/>
            <a:ext cx="97536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Patent </a:t>
            </a:r>
            <a:r>
              <a:rPr kumimoji="0" lang="en-US" altLang="en-US" sz="3200" b="1" i="0" u="none" strike="noStrike" kern="0" cap="none" spc="0" normalizeH="0" baseline="0" noProof="0" dirty="0" smtClean="0">
                <a:ln>
                  <a:noFill/>
                </a:ln>
                <a:solidFill>
                  <a:schemeClr val="tx2"/>
                </a:solidFill>
                <a:effectLst/>
                <a:uLnTx/>
                <a:uFillTx/>
                <a:latin typeface="+mj-lt"/>
                <a:ea typeface="MS PGothic" panose="020B0600070205080204" pitchFamily="34" charset="-128"/>
                <a:cs typeface="MS PGothic" panose="020B0600070205080204" pitchFamily="34" charset="-128"/>
              </a:rPr>
              <a:t>Policy, Copyright Policy </a:t>
            </a:r>
            <a:r>
              <a:rPr kumimoji="0" lang="en-US"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rPr>
              <a:t>and Other Guidelines</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981200"/>
            <a:ext cx="9753600" cy="4114800"/>
          </a:xfrm>
          <a:prstGeom prst="rect">
            <a:avLst/>
          </a:prstGeom>
        </p:spPr>
        <p:txBody>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Tx/>
              <a:buFontTx/>
              <a:buChar char="•"/>
              <a:defRPr/>
            </a:pP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Following </a:t>
            </a:r>
            <a:r>
              <a:rPr kumimoji="0" lang="en-US" altLang="zh-CN" sz="2400" b="1" i="0" u="none" strike="noStrike" kern="0" cap="none" spc="0" normalizeH="0" baseline="0" noProof="0" dirty="0" smtClean="0">
                <a:ln>
                  <a:noFill/>
                </a:ln>
                <a:solidFill>
                  <a:schemeClr val="tx1"/>
                </a:solidFill>
                <a:effectLst/>
                <a:uLnTx/>
                <a:uFillTx/>
                <a:latin typeface="+mn-lt"/>
                <a:ea typeface="MS PGothic" panose="020B0600070205080204" pitchFamily="34" charset="-128"/>
                <a:cs typeface="MS PGothic" panose="020B0600070205080204" pitchFamily="34" charset="-128"/>
              </a:rPr>
              <a:t>8 </a:t>
            </a:r>
            <a:r>
              <a:rPr kumimoji="0" lang="en-US" altLang="zh-CN"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rPr>
              <a:t>slides</a:t>
            </a: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7"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8435"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4</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en-US" sz="3200"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Participants, Patents, and Duty to Inform</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6" name="内容占位符 2"/>
          <p:cNvSpPr txBox="1"/>
          <p:nvPr/>
        </p:nvSpPr>
        <p:spPr>
          <a:xfrm>
            <a:off x="1219200" y="1771650"/>
            <a:ext cx="9753600" cy="4114800"/>
          </a:xfrm>
          <a:prstGeom prst="rect">
            <a:avLst/>
          </a:prstGeom>
        </p:spPr>
        <p:txBody>
          <a:bodyPr>
            <a:normAutofit fontScale="92500"/>
          </a:bodyPr>
          <a:lstStyle>
            <a:lvl1pPr marL="342900" indent="-342900" algn="l" rtl="0" eaLnBrk="0" fontAlgn="base" hangingPunct="0">
              <a:spcBef>
                <a:spcPct val="20000"/>
              </a:spcBef>
              <a:spcAft>
                <a:spcPct val="0"/>
              </a:spcAft>
              <a:buChar char="•"/>
              <a:defRPr sz="2400" b="1">
                <a:solidFill>
                  <a:schemeClr val="tx1"/>
                </a:solidFill>
                <a:latin typeface="+mn-lt"/>
                <a:ea typeface="MS PGothic" panose="020B0600070205080204" pitchFamily="34" charset="-128"/>
                <a:cs typeface="MS PGothic" panose="020B0600070205080204" pitchFamily="34" charset="-128"/>
              </a:defRPr>
            </a:lvl1pPr>
            <a:lvl2pPr marL="742950" indent="-285750" algn="l" rtl="0" eaLnBrk="0" fontAlgn="base" hangingPunct="0">
              <a:spcBef>
                <a:spcPct val="20000"/>
              </a:spcBef>
              <a:spcAft>
                <a:spcPct val="0"/>
              </a:spcAft>
              <a:buChar char="–"/>
              <a:defRPr sz="2000">
                <a:solidFill>
                  <a:schemeClr val="tx1"/>
                </a:solidFill>
                <a:latin typeface="+mn-lt"/>
                <a:ea typeface="MS PGothic" panose="020B0600070205080204" pitchFamily="34" charset="-128"/>
                <a:cs typeface="MS PGothic" panose="020B0600070205080204" pitchFamily="34" charset="-128"/>
              </a:defRPr>
            </a:lvl2pPr>
            <a:lvl3pPr marL="1085850" indent="-228600" algn="l" rtl="0" eaLnBrk="0" fontAlgn="base" hangingPunct="0">
              <a:spcBef>
                <a:spcPct val="20000"/>
              </a:spcBef>
              <a:spcAft>
                <a:spcPct val="0"/>
              </a:spcAft>
              <a:buChar char="•"/>
              <a:defRPr>
                <a:solidFill>
                  <a:schemeClr val="tx1"/>
                </a:solidFill>
                <a:latin typeface="+mn-lt"/>
                <a:ea typeface="MS PGothic" panose="020B0600070205080204" pitchFamily="34" charset="-128"/>
                <a:cs typeface="MS PGothic" panose="020B0600070205080204" pitchFamily="34" charset="-128"/>
              </a:defRPr>
            </a:lvl3pPr>
            <a:lvl4pPr marL="14287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4pPr>
            <a:lvl5pPr marL="1771650" indent="-228600" algn="l" rtl="0" eaLnBrk="0" fontAlgn="base" hangingPunct="0">
              <a:spcBef>
                <a:spcPct val="20000"/>
              </a:spcBef>
              <a:spcAft>
                <a:spcPct val="0"/>
              </a:spcAft>
              <a:buChar char="•"/>
              <a:defRPr sz="1600">
                <a:solidFill>
                  <a:schemeClr val="tx1"/>
                </a:solidFill>
                <a:latin typeface="+mn-lt"/>
                <a:ea typeface="MS PGothic" panose="020B0600070205080204" pitchFamily="34" charset="-128"/>
                <a:cs typeface="MS PGothic" panose="020B0600070205080204" pitchFamily="34" charset="-128"/>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shall</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342900" marR="0" lvl="0" indent="-34290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Participants </a:t>
            </a:r>
            <a:r>
              <a:rPr kumimoji="0" lang="en-US" altLang="en-US" sz="2400" b="1" i="0" u="sng"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should </a:t>
            </a:r>
            <a:r>
              <a:rPr kumimoji="0" lang="en-US" altLang="en-US" sz="24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inform the IEEE (or cause the IEEE to be informed) of the identity of any other holders of potential Essential Patent Claims</a:t>
            </a:r>
          </a:p>
          <a:p>
            <a:pPr marL="742950" marR="0" lvl="1" indent="-285750" algn="l" defTabSz="914400" rtl="0" eaLnBrk="0" fontAlgn="base" latinLnBrk="0" hangingPunct="0">
              <a:lnSpc>
                <a:spcPct val="100000"/>
              </a:lnSpc>
              <a:spcBef>
                <a:spcPct val="20000"/>
              </a:spcBef>
              <a:spcAft>
                <a:spcPct val="0"/>
              </a:spcAft>
              <a:buClrTx/>
              <a:buSzPct val="150000"/>
              <a:buFont typeface="Arial" panose="020B0604020202020204" pitchFamily="34" charset="0"/>
              <a:buChar char="•"/>
              <a:defRPr/>
            </a:pPr>
            <a:endParaRPr kumimoji="0" lang="en-US" altLang="en-US" sz="20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endParaRPr>
          </a:p>
          <a:p>
            <a:pPr marL="457200" marR="0" lvl="1" indent="0" algn="ctr" defTabSz="914400" rtl="0" eaLnBrk="0" fontAlgn="base" latinLnBrk="0" hangingPunct="0">
              <a:lnSpc>
                <a:spcPct val="100000"/>
              </a:lnSpc>
              <a:spcBef>
                <a:spcPct val="20000"/>
              </a:spcBef>
              <a:spcAft>
                <a:spcPct val="0"/>
              </a:spcAft>
              <a:buClrTx/>
              <a:buSzTx/>
              <a:buFontTx/>
              <a:buNone/>
              <a:defRPr/>
            </a:pPr>
            <a:r>
              <a:rPr kumimoji="0" lang="en-US" altLang="en-US" sz="3200" b="1" i="0" u="none" strike="noStrike" kern="0" cap="none" spc="0" normalizeH="0" baseline="0" noProof="0" dirty="0">
                <a:ln>
                  <a:noFill/>
                </a:ln>
                <a:solidFill>
                  <a:schemeClr val="tx1"/>
                </a:solidFill>
                <a:effectLst/>
                <a:uLnTx/>
                <a:uFillTx/>
                <a:latin typeface="Calibri" panose="020F0502020204030204" pitchFamily="34" charset="0"/>
                <a:ea typeface="MS PGothic" panose="020B0600070205080204" pitchFamily="34" charset="-128"/>
                <a:cs typeface="Calibri" panose="020F0502020204030204" pitchFamily="34" charset="0"/>
              </a:rPr>
              <a:t>Early identification of holders of potential Essential Patent Claims is encouraged</a:t>
            </a:r>
          </a:p>
          <a:p>
            <a:pPr marL="342900" marR="0" lvl="0" indent="-342900" algn="l" defTabSz="914400" rtl="0" eaLnBrk="0" fontAlgn="base" latinLnBrk="0" hangingPunct="0">
              <a:lnSpc>
                <a:spcPct val="100000"/>
              </a:lnSpc>
              <a:spcBef>
                <a:spcPct val="20000"/>
              </a:spcBef>
              <a:spcAft>
                <a:spcPct val="0"/>
              </a:spcAft>
              <a:buClrTx/>
              <a:buSzTx/>
              <a:buFontTx/>
              <a:buChar char="•"/>
              <a:defRPr/>
            </a:pPr>
            <a:endParaRPr kumimoji="0" lang="zh-CN" altLang="en-US" sz="2400" b="1" i="0" u="none" strike="noStrike" kern="0" cap="none" spc="0" normalizeH="0" baseline="0" noProof="0" dirty="0">
              <a:ln>
                <a:noFill/>
              </a:ln>
              <a:solidFill>
                <a:schemeClr val="tx1"/>
              </a:solidFill>
              <a:effectLst/>
              <a:uLnTx/>
              <a:uFillTx/>
              <a:latin typeface="+mn-lt"/>
              <a:ea typeface="MS PGothic" panose="020B0600070205080204" pitchFamily="34" charset="-128"/>
              <a:cs typeface="MS PGothic" panose="020B0600070205080204" pitchFamily="34" charset="-128"/>
            </a:endParaRPr>
          </a:p>
        </p:txBody>
      </p:sp>
      <p:sp>
        <p:nvSpPr>
          <p:cNvPr id="18438" name="Text Box 5"/>
          <p:cNvSpPr txBox="1"/>
          <p:nvPr/>
        </p:nvSpPr>
        <p:spPr>
          <a:xfrm>
            <a:off x="838200" y="6096000"/>
            <a:ext cx="952500" cy="366713"/>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#1</a:t>
            </a:r>
            <a:endParaRPr lang="en-US" altLang="en-US" sz="2400" dirty="0">
              <a:latin typeface="Times New Roman" panose="02020603050405020304" pitchFamily="18" charset="0"/>
            </a:endParaRPr>
          </a:p>
        </p:txBody>
      </p:sp>
      <p:sp>
        <p:nvSpPr>
          <p:cNvPr id="9"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19459"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5</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GB" altLang="en-US" b="1" i="0" u="sng" strike="noStrike" kern="0" cap="none" spc="0" normalizeH="0" baseline="0" noProof="0">
                <a:ln>
                  <a:noFill/>
                </a:ln>
                <a:solidFill>
                  <a:schemeClr val="accent2"/>
                </a:solidFill>
                <a:effectLst/>
                <a:uLnTx/>
                <a:uFillTx/>
                <a:latin typeface="+mj-lt"/>
                <a:ea typeface="MS PGothic" panose="020B0600070205080204" pitchFamily="34" charset="-128"/>
                <a:cs typeface="MS PGothic" panose="020B0600070205080204" pitchFamily="34" charset="-128"/>
              </a:rPr>
              <a:t>Ways to Inform IEEE</a:t>
            </a:r>
            <a:endParaRPr kumimoji="0" lang="en-GB" altLang="en-US" b="1" i="0" u="sng" strike="noStrike" kern="0" cap="none" spc="0" normalizeH="0" baseline="0" noProof="0" dirty="0">
              <a:ln>
                <a:noFill/>
              </a:ln>
              <a:solidFill>
                <a:schemeClr val="accent2"/>
              </a:solidFill>
              <a:effectLst/>
              <a:uLnTx/>
              <a:uFillTx/>
              <a:latin typeface="+mj-lt"/>
              <a:ea typeface="MS PGothic" panose="020B0600070205080204" pitchFamily="34" charset="-128"/>
              <a:cs typeface="MS PGothic" panose="020B0600070205080204" pitchFamily="34" charset="-128"/>
            </a:endParaRPr>
          </a:p>
        </p:txBody>
      </p:sp>
      <p:sp>
        <p:nvSpPr>
          <p:cNvPr id="19461" name="内容占位符 2"/>
          <p:cNvSpPr txBox="1"/>
          <p:nvPr/>
        </p:nvSpPr>
        <p:spPr>
          <a:xfrm>
            <a:off x="1219200" y="1676400"/>
            <a:ext cx="9753600" cy="4267200"/>
          </a:xfrm>
          <a:prstGeom prst="rect">
            <a:avLst/>
          </a:prstGeom>
          <a:noFill/>
          <a:ln w="9525">
            <a:noFill/>
          </a:ln>
        </p:spPr>
        <p:txBody>
          <a:bodyPr anchor="t" anchorCtr="0"/>
          <a:lstStyle/>
          <a:p>
            <a:pPr marL="342900" indent="-342900" eaLnBrk="0" hangingPunct="0">
              <a:spcBef>
                <a:spcPct val="20000"/>
              </a:spcBef>
              <a:buSzPct val="150000"/>
              <a:buChar char="•"/>
            </a:pPr>
            <a:r>
              <a:rPr lang="en-US" altLang="en-US" sz="2400" dirty="0">
                <a:latin typeface="Calibri" panose="020F0502020204030204" pitchFamily="34" charset="0"/>
              </a:rPr>
              <a:t>Cause an LOA to be submitted to the IEEE-SA (patcom@ieee.org); or</a:t>
            </a:r>
          </a:p>
          <a:p>
            <a:pPr marL="342900" indent="-342900" eaLnBrk="0" hangingPunct="0">
              <a:spcBef>
                <a:spcPct val="20000"/>
              </a:spcBef>
              <a:buSzPct val="150000"/>
              <a:buChar char="•"/>
            </a:pPr>
            <a:r>
              <a:rPr lang="en-US" altLang="en-US" sz="2400" dirty="0">
                <a:latin typeface="Calibri" panose="020F0502020204030204" pitchFamily="34" charset="0"/>
              </a:rPr>
              <a:t>Provide the chair of this group with the identity of the holder(s) of any and all such claims as soon as possible; or</a:t>
            </a:r>
          </a:p>
          <a:p>
            <a:pPr marL="342900" indent="-342900" eaLnBrk="0" hangingPunct="0">
              <a:spcBef>
                <a:spcPct val="20000"/>
              </a:spcBef>
              <a:buSzPct val="150000"/>
              <a:buChar char="•"/>
            </a:pPr>
            <a:r>
              <a:rPr lang="en-US" altLang="en-US" sz="2400" dirty="0">
                <a:latin typeface="Calibri" panose="020F0502020204030204" pitchFamily="34" charset="0"/>
              </a:rPr>
              <a:t>Speak up now and respond to this Call for Potentially Essential Patents</a:t>
            </a:r>
          </a:p>
          <a:p>
            <a:pPr marL="342900" indent="-342900" eaLnBrk="0" hangingPunct="0">
              <a:spcBef>
                <a:spcPct val="20000"/>
              </a:spcBef>
              <a:buFont typeface="Monotype Sorts" charset="2"/>
            </a:pPr>
            <a:endParaRPr lang="en-US" altLang="en-US" sz="2400" dirty="0">
              <a:latin typeface="Calibri" panose="020F0502020204030204" pitchFamily="34" charset="0"/>
            </a:endParaRPr>
          </a:p>
          <a:p>
            <a:pPr marL="342900" indent="-342900" eaLnBrk="0" hangingPunct="0">
              <a:spcBef>
                <a:spcPct val="20000"/>
              </a:spcBef>
              <a:buFont typeface="Monotype Sorts" charset="2"/>
            </a:pPr>
            <a:r>
              <a:rPr lang="en-US" altLang="en-US" sz="2400" dirty="0">
                <a:latin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p>
        </p:txBody>
      </p:sp>
      <p:sp>
        <p:nvSpPr>
          <p:cNvPr id="19462" name="Text Box 5"/>
          <p:cNvSpPr txBox="1"/>
          <p:nvPr/>
        </p:nvSpPr>
        <p:spPr>
          <a:xfrm>
            <a:off x="838200" y="6105525"/>
            <a:ext cx="960438" cy="369888"/>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#2</a:t>
            </a:r>
            <a:endParaRPr lang="en-US" altLang="en-US" sz="2400" dirty="0">
              <a:latin typeface="Times New Roman" panose="02020603050405020304" pitchFamily="18" charset="0"/>
            </a:endParaRPr>
          </a:p>
        </p:txBody>
      </p:sp>
      <p:sp>
        <p:nvSpPr>
          <p:cNvPr id="9"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6</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Patent Related Information</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219200" y="1752600"/>
            <a:ext cx="9753600" cy="4267200"/>
          </a:xfrm>
          <a:prstGeom prst="rect">
            <a:avLst/>
          </a:prstGeom>
          <a:noFill/>
          <a:ln w="9525">
            <a:noFill/>
          </a:ln>
        </p:spPr>
        <p:txBody>
          <a:bodyPr anchor="t" anchorCtr="0"/>
          <a:lstStyle/>
          <a:p>
            <a:pPr marL="342900" indent="-342900" eaLnBrk="0" hangingPunct="0">
              <a:lnSpc>
                <a:spcPct val="90000"/>
              </a:lnSpc>
              <a:buFont typeface="Monotype Sorts" charset="2"/>
            </a:pPr>
            <a:r>
              <a:rPr lang="en-US" altLang="en-US" sz="2400" b="1" noProof="1">
                <a:latin typeface="Calibri" panose="020F0502020204030204" pitchFamily="34" charset="0"/>
                <a:ea typeface="MS PGothic" panose="020B0600070205080204" pitchFamily="34" charset="-128"/>
                <a:cs typeface="+mn-cs"/>
              </a:rPr>
              <a:t>The patent policy and the procedures used to execute that policy are documented in the:</a:t>
            </a:r>
            <a:endParaRPr lang="en-US" altLang="en-US" sz="2400" b="1" noProof="1">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smtClean="0">
                <a:latin typeface="Calibri" panose="020F0502020204030204" pitchFamily="34" charset="0"/>
                <a:ea typeface="MS PGothic" panose="020B0600070205080204" pitchFamily="34" charset="-128"/>
                <a:cs typeface="+mn-cs"/>
              </a:rPr>
              <a:t>Clause 6 of the IEEE-SA </a:t>
            </a:r>
            <a:r>
              <a:rPr lang="en-US" altLang="en-US" sz="2000" b="1" i="1" strike="noStrike" noProof="1">
                <a:latin typeface="Calibri" panose="020F0502020204030204" pitchFamily="34" charset="0"/>
                <a:ea typeface="MS PGothic" panose="020B0600070205080204" pitchFamily="34" charset="-128"/>
                <a:cs typeface="+mn-cs"/>
              </a:rPr>
              <a:t>Standards Board Bylaws</a:t>
            </a:r>
            <a:r>
              <a:rPr lang="en-US" altLang="en-US" sz="2000" b="1" strike="noStrike" noProof="1">
                <a:latin typeface="Calibri" panose="020F0502020204030204" pitchFamily="34" charset="0"/>
                <a:ea typeface="MS PGothic" panose="020B0600070205080204" pitchFamily="34" charset="-128"/>
                <a:cs typeface="+mn-cs"/>
              </a:rPr>
              <a:t> (</a:t>
            </a:r>
            <a:r>
              <a:rPr lang="en-US" altLang="en-US" sz="2000" b="1" strike="noStrike" noProof="1">
                <a:latin typeface="Calibri" panose="020F0502020204030204" pitchFamily="34" charset="0"/>
                <a:ea typeface="MS PGothic" panose="020B0600070205080204" pitchFamily="34" charset="-128"/>
                <a:cs typeface="+mn-cs"/>
                <a:hlinkClick r:id="rId2"/>
              </a:rPr>
              <a:t>http://standards.ieee.org/develop/policies/bylaws/sect6-7.html#6</a:t>
            </a:r>
            <a:r>
              <a:rPr lang="en-US" altLang="en-US" sz="2000" b="1" strike="noStrike" noProof="1">
                <a:latin typeface="Calibri" panose="020F0502020204030204" pitchFamily="34" charset="0"/>
                <a:ea typeface="MS PGothic" panose="020B0600070205080204" pitchFamily="34" charset="-128"/>
                <a:cs typeface="+mn-cs"/>
              </a:rPr>
              <a:t>)</a:t>
            </a:r>
            <a:endParaRPr lang="en-US" altLang="en-US" sz="2000" b="1" strike="noStrike" noProof="1">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smtClean="0">
                <a:latin typeface="Calibri" panose="020F0502020204030204" pitchFamily="34" charset="0"/>
                <a:ea typeface="MS PGothic" panose="020B0600070205080204" pitchFamily="34" charset="-128"/>
                <a:cs typeface="+mn-cs"/>
              </a:rPr>
              <a:t>Clause 6.3 of the IEEE-SA </a:t>
            </a:r>
            <a:r>
              <a:rPr lang="en-US" altLang="en-US" sz="2000" b="1" i="1" strike="noStrike" noProof="1">
                <a:latin typeface="Calibri" panose="020F0502020204030204" pitchFamily="34" charset="0"/>
                <a:ea typeface="MS PGothic" panose="020B0600070205080204" pitchFamily="34" charset="-128"/>
                <a:cs typeface="+mn-cs"/>
              </a:rPr>
              <a:t>Standards Board Operations Manual</a:t>
            </a:r>
            <a:r>
              <a:rPr lang="en-US" altLang="en-US" sz="2000" b="1" strike="noStrike" noProof="1">
                <a:latin typeface="Calibri" panose="020F0502020204030204" pitchFamily="34" charset="0"/>
                <a:ea typeface="MS PGothic" panose="020B0600070205080204" pitchFamily="34" charset="-128"/>
                <a:cs typeface="+mn-cs"/>
              </a:rPr>
              <a:t> (</a:t>
            </a:r>
            <a:r>
              <a:rPr lang="en-US" altLang="en-US" sz="2000" b="1" strike="noStrike" noProof="1">
                <a:latin typeface="Calibri" panose="020F0502020204030204" pitchFamily="34" charset="0"/>
                <a:ea typeface="MS PGothic" panose="020B0600070205080204" pitchFamily="34" charset="-128"/>
                <a:cs typeface="+mn-cs"/>
                <a:hlinkClick r:id="rId3"/>
              </a:rPr>
              <a:t>http://standards.ieee.org/develop/policies/opman/sect6.html#6.3</a:t>
            </a:r>
            <a:r>
              <a:rPr lang="en-US" altLang="en-US" sz="2000" b="1" strike="noStrike" noProof="1">
                <a:latin typeface="Calibri" panose="020F0502020204030204" pitchFamily="34" charset="0"/>
                <a:ea typeface="MS PGothic" panose="020B0600070205080204" pitchFamily="34" charset="-128"/>
                <a:cs typeface="+mn-cs"/>
              </a:rPr>
              <a:t>)</a:t>
            </a:r>
            <a:endParaRPr lang="en-US" altLang="en-US" sz="2000" b="1" strike="noStrike" noProof="1">
              <a:latin typeface="Calibri" panose="020F0502020204030204" pitchFamily="34" charset="0"/>
            </a:endParaRPr>
          </a:p>
          <a:p>
            <a:pPr marL="342900" indent="-342900" eaLnBrk="0" hangingPunct="0">
              <a:lnSpc>
                <a:spcPct val="90000"/>
              </a:lnSpc>
              <a:spcBef>
                <a:spcPct val="20000"/>
              </a:spcBef>
              <a:buFont typeface="Monotype Sorts" charset="2"/>
            </a:pPr>
            <a:endParaRPr lang="en-US" altLang="en-US" sz="2400" b="1" noProof="1">
              <a:latin typeface="Times New Roman" panose="02020603050405020304" pitchFamily="18" charset="0"/>
            </a:endParaRPr>
          </a:p>
          <a:p>
            <a:pPr marL="342900" indent="-342900" eaLnBrk="0" hangingPunct="0">
              <a:lnSpc>
                <a:spcPct val="90000"/>
              </a:lnSpc>
              <a:buFont typeface="Monotype Sorts" charset="2"/>
            </a:pPr>
            <a:r>
              <a:rPr lang="en-US" altLang="en-US" sz="2400" b="1" noProof="1">
                <a:latin typeface="Calibri" panose="020F0502020204030204" pitchFamily="34" charset="0"/>
                <a:ea typeface="MS PGothic" panose="020B0600070205080204" pitchFamily="34" charset="-128"/>
                <a:cs typeface="+mn-cs"/>
              </a:rPr>
              <a:t>Material about the patent policy is available at</a:t>
            </a:r>
            <a:endParaRPr lang="en-US" altLang="en-US" sz="2400" b="1" noProof="1">
              <a:latin typeface="Calibri" panose="020F0502020204030204" pitchFamily="34" charset="0"/>
            </a:endParaRPr>
          </a:p>
          <a:p>
            <a:pPr marL="742950" lvl="1" indent="-285750" eaLnBrk="0" fontAlgn="base" hangingPunct="0">
              <a:lnSpc>
                <a:spcPct val="90000"/>
              </a:lnSpc>
              <a:buFont typeface="Arial" panose="020B0604020202020204" pitchFamily="34" charset="0"/>
              <a:buChar char="•"/>
            </a:pPr>
            <a:r>
              <a:rPr lang="en-US" altLang="en-US" sz="2000" b="1" i="1" strike="noStrike" noProof="1">
                <a:latin typeface="Calibri" panose="020F0502020204030204" pitchFamily="34" charset="0"/>
                <a:ea typeface="MS PGothic" panose="020B0600070205080204" pitchFamily="34" charset="-128"/>
                <a:cs typeface="+mn-cs"/>
                <a:hlinkClick r:id="rId4"/>
              </a:rPr>
              <a:t>http://standards.ieee.org/about/sasb/patcom/materials.html</a:t>
            </a:r>
            <a:endParaRPr lang="en-US" altLang="en-US" sz="2000" b="1" i="1" strike="noStrike" noProof="1">
              <a:latin typeface="Calibri" panose="020F0502020204030204" pitchFamily="34" charset="0"/>
            </a:endParaRPr>
          </a:p>
          <a:p>
            <a:pPr marL="742950" lvl="1" indent="-285750" eaLnBrk="0" fontAlgn="base" hangingPunct="0">
              <a:lnSpc>
                <a:spcPct val="90000"/>
              </a:lnSpc>
              <a:buFont typeface="Monotype Sorts" charset="2"/>
            </a:pPr>
            <a:endParaRPr lang="en-US" altLang="en-US" sz="3200" b="1" strike="noStrike" noProof="1">
              <a:latin typeface="Calibri" panose="020F0502020204030204" pitchFamily="34" charset="0"/>
            </a:endParaRPr>
          </a:p>
          <a:p>
            <a:pPr marL="285750" indent="-285750" algn="ctr" eaLnBrk="0" hangingPunct="0">
              <a:lnSpc>
                <a:spcPct val="90000"/>
              </a:lnSpc>
              <a:buFont typeface="Monotype Sorts" charset="2"/>
            </a:pPr>
            <a:r>
              <a:rPr lang="en-US" altLang="en-US" sz="2800" b="1" noProof="1">
                <a:latin typeface="Calibri" panose="020F0502020204030204" pitchFamily="34" charset="0"/>
                <a:ea typeface="MS PGothic" panose="020B0600070205080204" pitchFamily="34" charset="-128"/>
                <a:cs typeface="+mn-cs"/>
              </a:rPr>
              <a:t>If you have questions, contact the IEEE-SA Standards Board Patent Committee Administrator at patcom@ieee.org</a:t>
            </a:r>
            <a:endParaRPr lang="en-US" altLang="en-US" sz="2800" b="1" noProof="1">
              <a:latin typeface="Calibri" panose="020F0502020204030204" pitchFamily="34" charset="0"/>
            </a:endParaRPr>
          </a:p>
        </p:txBody>
      </p:sp>
      <p:sp>
        <p:nvSpPr>
          <p:cNvPr id="20486" name="Text Box 4"/>
          <p:cNvSpPr txBox="1"/>
          <p:nvPr/>
        </p:nvSpPr>
        <p:spPr>
          <a:xfrm>
            <a:off x="838200" y="6108700"/>
            <a:ext cx="952500" cy="366713"/>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#3</a:t>
            </a: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7</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IEEE-SA COPYRIGHT POLICY</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219328" y="2133634"/>
            <a:ext cx="9753600" cy="3428954"/>
          </a:xfrm>
          <a:prstGeom prst="rect">
            <a:avLst/>
          </a:prstGeom>
          <a:noFill/>
          <a:ln w="9525">
            <a:noFill/>
          </a:ln>
        </p:spPr>
        <p:txBody>
          <a:bodyPr anchor="t" anchorCtr="0"/>
          <a:lstStyle/>
          <a:p>
            <a:pPr marL="342900" indent="-342900" eaLnBrk="0" hangingPunct="0">
              <a:lnSpc>
                <a:spcPct val="90000"/>
              </a:lnSpc>
              <a:buFont typeface="Monotype Sorts" charset="2"/>
            </a:pPr>
            <a:r>
              <a:rPr lang="en-US" altLang="en-US" sz="2800" b="1" noProof="1" smtClean="0">
                <a:latin typeface="Calibri" panose="020F0502020204030204" pitchFamily="34" charset="0"/>
              </a:rPr>
              <a:t>Any material submitted during standards development, whether verbal, recorded, or in written form, is a Contribution and shall comply with the IEEE SA Copyright Policy</a:t>
            </a:r>
          </a:p>
          <a:p>
            <a:pPr marL="342900" indent="-342900" eaLnBrk="0" hangingPunct="0">
              <a:lnSpc>
                <a:spcPct val="90000"/>
              </a:lnSpc>
              <a:buFont typeface="Monotype Sorts" charset="2"/>
            </a:pPr>
            <a:endParaRPr lang="en-US" altLang="en-US" sz="2800" b="1" noProof="1">
              <a:latin typeface="Calibri" panose="020F0502020204030204" pitchFamily="34" charset="0"/>
            </a:endParaRPr>
          </a:p>
          <a:p>
            <a:pPr marL="342900" indent="-342900" eaLnBrk="0" hangingPunct="0">
              <a:lnSpc>
                <a:spcPct val="90000"/>
              </a:lnSpc>
              <a:buFont typeface="Monotype Sorts" charset="2"/>
            </a:pPr>
            <a:r>
              <a:rPr lang="en-US" altLang="en-US" sz="2800" b="1" noProof="1" smtClean="0">
                <a:latin typeface="Calibri" panose="020F0502020204030204" pitchFamily="34" charset="0"/>
              </a:rPr>
              <a:t>Instruct the Secretary to record in the minutes that the foregoing information is provided and that the copyright slides are shown</a:t>
            </a:r>
            <a:endParaRPr lang="en-US" altLang="en-US" sz="2800" b="1" noProof="1">
              <a:latin typeface="Calibri" panose="020F0502020204030204" pitchFamily="34" charset="0"/>
            </a:endParaRPr>
          </a:p>
        </p:txBody>
      </p:sp>
      <p:sp>
        <p:nvSpPr>
          <p:cNvPr id="20486" name="Text Box 4"/>
          <p:cNvSpPr txBox="1"/>
          <p:nvPr/>
        </p:nvSpPr>
        <p:spPr>
          <a:xfrm>
            <a:off x="838200" y="6108700"/>
            <a:ext cx="960519" cy="369332"/>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a:t>
            </a:r>
            <a:r>
              <a:rPr lang="en-US" altLang="en-US" sz="1800" b="1" u="sng" dirty="0" smtClean="0">
                <a:latin typeface="Times New Roman" panose="02020603050405020304" pitchFamily="18" charset="0"/>
              </a:rPr>
              <a:t>#4</a:t>
            </a:r>
            <a:endParaRPr lang="en-US" altLang="en-US" sz="1800" b="1" u="sng" dirty="0">
              <a:latin typeface="Times New Roman" panose="02020603050405020304" pitchFamily="18"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8</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IEEE-SA COPYRIGHT POLICY</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219200" y="1752600"/>
            <a:ext cx="9753600" cy="4267200"/>
          </a:xfrm>
          <a:prstGeom prst="rect">
            <a:avLst/>
          </a:prstGeom>
          <a:noFill/>
          <a:ln w="9525">
            <a:noFill/>
          </a:ln>
        </p:spPr>
        <p:txBody>
          <a:bodyPr anchor="t" anchorCtr="0">
            <a:normAutofit fontScale="92500" lnSpcReduction="10000"/>
          </a:bodyPr>
          <a:lstStyle/>
          <a:p>
            <a:pPr marL="342900" indent="-342900" eaLnBrk="0" hangingPunct="0">
              <a:lnSpc>
                <a:spcPct val="90000"/>
              </a:lnSpc>
              <a:spcAft>
                <a:spcPts val="600"/>
              </a:spcAft>
              <a:buFont typeface="Monotype Sorts" charset="2"/>
            </a:pPr>
            <a:r>
              <a:rPr lang="en-US" altLang="en-US" sz="2800" b="1" dirty="0" smtClean="0">
                <a:latin typeface="Calibri" panose="020F0502020204030204" pitchFamily="34" charset="0"/>
              </a:rPr>
              <a:t>By </a:t>
            </a:r>
            <a:r>
              <a:rPr lang="en-US" altLang="en-US" sz="2800" b="1" dirty="0">
                <a:latin typeface="Calibri" panose="020F0502020204030204" pitchFamily="34" charset="0"/>
              </a:rPr>
              <a:t>participating in this activity, you agree to comply with the IEEE Code of Ethics, all applicable laws, and all IEEE policies and procedures including, but not limited to, the IEEE SA Copyright Policy</a:t>
            </a:r>
            <a:endParaRPr lang="en-US" altLang="en-US" sz="2800" b="1" noProof="1">
              <a:latin typeface="Calibri" panose="020F0502020204030204" pitchFamily="34" charset="0"/>
            </a:endParaRPr>
          </a:p>
          <a:p>
            <a:pPr marL="742950" lvl="1" indent="-285750" eaLnBrk="0" hangingPunct="0">
              <a:lnSpc>
                <a:spcPct val="90000"/>
              </a:lnSpc>
              <a:spcAft>
                <a:spcPts val="600"/>
              </a:spcAft>
              <a:buSzPct val="150000"/>
              <a:buFont typeface="Arial" panose="020B0604020202020204" pitchFamily="34" charset="0"/>
              <a:buChar char="•"/>
            </a:pPr>
            <a:r>
              <a:rPr lang="en-US" altLang="en-US" sz="2400" i="1" noProof="1">
                <a:latin typeface="Calibri" panose="020F0502020204030204" pitchFamily="34" charset="0"/>
              </a:rPr>
              <a:t>Clause 6.1 of the IEEE-SA Standards Board Operations Manual </a:t>
            </a:r>
          </a:p>
          <a:p>
            <a:pPr marL="742950" lvl="1" indent="-285750" eaLnBrk="0" hangingPunct="0">
              <a:lnSpc>
                <a:spcPct val="90000"/>
              </a:lnSpc>
              <a:spcAft>
                <a:spcPts val="600"/>
              </a:spcAft>
              <a:buSzPct val="150000"/>
              <a:buFont typeface="Arial" panose="020B0604020202020204" pitchFamily="34" charset="0"/>
              <a:buChar char="•"/>
            </a:pPr>
            <a:r>
              <a:rPr lang="en-US" altLang="en-US" sz="2400" i="1" dirty="0">
                <a:latin typeface="Calibri" panose="020F0502020204030204" pitchFamily="34" charset="0"/>
              </a:rPr>
              <a:t>Previously Published material (copyright assertion indicated) shall not be presented/submitted to the Working Group nor incorporated into a Working Group draft unless permission is granted. </a:t>
            </a:r>
          </a:p>
          <a:p>
            <a:pPr marL="742950" lvl="1" indent="-285750" eaLnBrk="0" hangingPunct="0">
              <a:lnSpc>
                <a:spcPct val="90000"/>
              </a:lnSpc>
              <a:spcAft>
                <a:spcPts val="600"/>
              </a:spcAft>
              <a:buSzPct val="150000"/>
              <a:buFont typeface="Arial" panose="020B0604020202020204" pitchFamily="34" charset="0"/>
              <a:buChar char="•"/>
            </a:pPr>
            <a:r>
              <a:rPr lang="en-US" altLang="en-US" sz="2400" i="1" dirty="0">
                <a:latin typeface="Calibri" panose="020F0502020204030204" pitchFamily="34" charset="0"/>
              </a:rPr>
              <a:t>Prior to presentation or submission, you shall notify the Working Group Chair of previously Published material and should assist the Chair in obtaining copyright permission acceptable to IEEE SA.</a:t>
            </a:r>
          </a:p>
          <a:p>
            <a:pPr marL="742950" lvl="1" indent="-285750" eaLnBrk="0" hangingPunct="0">
              <a:lnSpc>
                <a:spcPct val="90000"/>
              </a:lnSpc>
              <a:spcAft>
                <a:spcPts val="600"/>
              </a:spcAft>
              <a:buSzPct val="150000"/>
              <a:buFont typeface="Arial" panose="020B0604020202020204" pitchFamily="34" charset="0"/>
              <a:buChar char="•"/>
            </a:pPr>
            <a:r>
              <a:rPr lang="en-US" altLang="en-US" sz="2400" i="1" dirty="0">
                <a:latin typeface="Calibri" panose="020F0502020204030204" pitchFamily="34" charset="0"/>
              </a:rPr>
              <a:t>For material that is not previously Published, IEEE is automatically granted a license to use any material that is presented or </a:t>
            </a:r>
            <a:r>
              <a:rPr lang="en-US" altLang="en-US" sz="2400" i="1" dirty="0" smtClean="0">
                <a:latin typeface="Calibri" panose="020F0502020204030204" pitchFamily="34" charset="0"/>
              </a:rPr>
              <a:t>submitted</a:t>
            </a:r>
            <a:endParaRPr lang="en-US" altLang="en-US" sz="2800" noProof="1" smtClean="0"/>
          </a:p>
        </p:txBody>
      </p:sp>
      <p:sp>
        <p:nvSpPr>
          <p:cNvPr id="20486" name="Text Box 4"/>
          <p:cNvSpPr txBox="1"/>
          <p:nvPr/>
        </p:nvSpPr>
        <p:spPr>
          <a:xfrm>
            <a:off x="838200" y="6108700"/>
            <a:ext cx="960519" cy="369332"/>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a:t>
            </a:r>
            <a:r>
              <a:rPr lang="en-US" altLang="en-US" sz="1800" b="1" u="sng" dirty="0" smtClean="0">
                <a:latin typeface="Times New Roman" panose="02020603050405020304" pitchFamily="18" charset="0"/>
              </a:rPr>
              <a:t>#5</a:t>
            </a:r>
            <a:endParaRPr lang="en-US" altLang="en-US" sz="1800" b="1" u="sng" dirty="0">
              <a:latin typeface="Times New Roman" panose="02020603050405020304" pitchFamily="18"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页脚占位符 2"/>
          <p:cNvSpPr>
            <a:spLocks noGrp="1"/>
          </p:cNvSpPr>
          <p:nvPr>
            <p:ph type="ftr" sz="quarter" idx="3"/>
          </p:nvPr>
        </p:nvSpPr>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dirty="0">
                <a:solidFill>
                  <a:srgbClr val="000000"/>
                </a:solidFill>
                <a:latin typeface="Times New Roman" panose="02020603050405020304" pitchFamily="18" charset="0"/>
                <a:ea typeface="Arial Unicode MS" pitchFamily="34" charset="-122"/>
              </a:rPr>
              <a:t>Bo Sun (ZTE)</a:t>
            </a:r>
          </a:p>
        </p:txBody>
      </p:sp>
      <p:sp>
        <p:nvSpPr>
          <p:cNvPr id="20483" name="灯片编号占位符 3"/>
          <p:cNvSpPr>
            <a:spLocks noGrp="1"/>
          </p:cNvSpPr>
          <p:nvPr>
            <p:ph type="sldNum" sz="quarter" idx="4"/>
          </p:nvPr>
        </p:nvSpPr>
        <p:spPr>
          <a:xfrm>
            <a:off x="5792788" y="6475413"/>
            <a:ext cx="704850" cy="363537"/>
          </a:xfrm>
        </p:spPr>
        <p:txBody>
          <a:bodyPr wrap="square" lIns="0" tIns="0" rIns="0" bIns="0" anchor="t"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algn="ctr"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en-US" dirty="0">
                <a:latin typeface="Times New Roman" panose="02020603050405020304" pitchFamily="18" charset="0"/>
                <a:ea typeface="Arial Unicode MS" pitchFamily="34" charset="-122"/>
              </a:rPr>
              <a:t>Slide </a:t>
            </a:r>
            <a:fld id="{9A0DB2DC-4C9A-4742-B13C-FB6460FD3503}" type="slidenum">
              <a:rPr lang="en-US" altLang="en-US" dirty="0">
                <a:latin typeface="Times New Roman" panose="02020603050405020304" pitchFamily="18" charset="0"/>
                <a:ea typeface="Arial Unicode MS" pitchFamily="34" charset="-122"/>
              </a:rPr>
              <a:t>9</a:t>
            </a:fld>
            <a:endParaRPr lang="en-US" altLang="en-US" dirty="0">
              <a:latin typeface="Times New Roman" panose="02020603050405020304" pitchFamily="18" charset="0"/>
              <a:ea typeface="Arial Unicode MS" pitchFamily="34" charset="-122"/>
            </a:endParaRPr>
          </a:p>
        </p:txBody>
      </p:sp>
      <p:sp>
        <p:nvSpPr>
          <p:cNvPr id="5" name="标题 1"/>
          <p:cNvSpPr txBox="1"/>
          <p:nvPr/>
        </p:nvSpPr>
        <p:spPr>
          <a:xfrm>
            <a:off x="2209800" y="610235"/>
            <a:ext cx="7772400" cy="1066800"/>
          </a:xfrm>
          <a:prstGeom prst="rect">
            <a:avLst/>
          </a:prstGeom>
        </p:spPr>
        <p:txBody>
          <a:bodyPr anchor="ctr" anchorCtr="0"/>
          <a:lstStyle>
            <a:lvl1pPr algn="ctr" rtl="0" eaLnBrk="0" fontAlgn="base" hangingPunct="0">
              <a:spcBef>
                <a:spcPct val="0"/>
              </a:spcBef>
              <a:spcAft>
                <a:spcPct val="0"/>
              </a:spcAft>
              <a:defRPr sz="3200" b="1">
                <a:solidFill>
                  <a:schemeClr val="tx2"/>
                </a:solidFill>
                <a:latin typeface="+mj-lt"/>
                <a:ea typeface="MS PGothic" panose="020B0600070205080204" pitchFamily="34" charset="-128"/>
                <a:cs typeface="MS PGothic" panose="020B0600070205080204" pitchFamily="34" charset="-128"/>
              </a:defRPr>
            </a:lvl1pPr>
            <a:lvl2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2pPr>
            <a:lvl3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3pPr>
            <a:lvl4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4pPr>
            <a:lvl5pPr algn="ctr" rtl="0" eaLnBrk="0" fontAlgn="base" hangingPunct="0">
              <a:spcBef>
                <a:spcPct val="0"/>
              </a:spcBef>
              <a:spcAft>
                <a:spcPct val="0"/>
              </a:spcAft>
              <a:defRPr sz="3200" b="1">
                <a:solidFill>
                  <a:schemeClr val="tx2"/>
                </a:solidFill>
                <a:latin typeface="Times New Roman" panose="02020603050405020304" pitchFamily="18" charset="0"/>
                <a:ea typeface="MS PGothic" panose="020B0600070205080204" pitchFamily="34" charset="-128"/>
                <a:cs typeface="MS PGothic" panose="020B0600070205080204" pitchFamily="34" charset="-128"/>
              </a:defRPr>
            </a:lvl5pPr>
            <a:lvl6pPr marL="457200" algn="ctr" rtl="0" eaLnBrk="0" fontAlgn="base" hangingPunct="0">
              <a:spcBef>
                <a:spcPct val="0"/>
              </a:spcBef>
              <a:spcAft>
                <a:spcPct val="0"/>
              </a:spcAft>
              <a:defRPr sz="3200" b="1">
                <a:solidFill>
                  <a:schemeClr val="tx2"/>
                </a:solidFill>
                <a:latin typeface="Times New Roman" panose="02020603050405020304" pitchFamily="18" charset="0"/>
              </a:defRPr>
            </a:lvl6pPr>
            <a:lvl7pPr marL="914400" algn="ctr" rtl="0" eaLnBrk="0" fontAlgn="base" hangingPunct="0">
              <a:spcBef>
                <a:spcPct val="0"/>
              </a:spcBef>
              <a:spcAft>
                <a:spcPct val="0"/>
              </a:spcAft>
              <a:defRPr sz="3200" b="1">
                <a:solidFill>
                  <a:schemeClr val="tx2"/>
                </a:solidFill>
                <a:latin typeface="Times New Roman" panose="02020603050405020304" pitchFamily="18" charset="0"/>
              </a:defRPr>
            </a:lvl7pPr>
            <a:lvl8pPr marL="1371600" algn="ctr" rtl="0" eaLnBrk="0" fontAlgn="base" hangingPunct="0">
              <a:spcBef>
                <a:spcPct val="0"/>
              </a:spcBef>
              <a:spcAft>
                <a:spcPct val="0"/>
              </a:spcAft>
              <a:defRPr sz="3200" b="1">
                <a:solidFill>
                  <a:schemeClr val="tx2"/>
                </a:solidFill>
                <a:latin typeface="Times New Roman" panose="02020603050405020304" pitchFamily="18" charset="0"/>
              </a:defRPr>
            </a:lvl8pPr>
            <a:lvl9pPr marL="1828800" algn="ctr" rtl="0" eaLnBrk="0" fontAlgn="base" hangingPunct="0">
              <a:spcBef>
                <a:spcPct val="0"/>
              </a:spcBef>
              <a:spcAft>
                <a:spcPct val="0"/>
              </a:spcAft>
              <a:defRPr sz="3200" b="1">
                <a:solidFill>
                  <a:schemeClr val="tx2"/>
                </a:solidFill>
                <a:latin typeface="Times New Roman" panose="02020603050405020304" pitchFamily="18" charset="0"/>
              </a:defRPr>
            </a:lvl9pPr>
          </a:lstStyle>
          <a:p>
            <a:pPr marL="0" marR="0" lvl="0" indent="0" algn="ctr" defTabSz="914400" rtl="0" eaLnBrk="0" fontAlgn="base" latinLnBrk="0" hangingPunct="0">
              <a:lnSpc>
                <a:spcPct val="100000"/>
              </a:lnSpc>
              <a:spcBef>
                <a:spcPct val="0"/>
              </a:spcBef>
              <a:spcAft>
                <a:spcPct val="0"/>
              </a:spcAft>
              <a:buClrTx/>
              <a:buSzTx/>
              <a:buFontTx/>
              <a:buNone/>
              <a:defRPr/>
            </a:pPr>
            <a:r>
              <a:rPr kumimoji="0" lang="en-US" altLang="zh-CN" sz="3200" b="1" i="0" u="none" strike="noStrike" kern="0" cap="none" spc="0" normalizeH="0" baseline="0" noProof="0" dirty="0" smtClean="0">
                <a:ln>
                  <a:noFill/>
                </a:ln>
                <a:solidFill>
                  <a:schemeClr val="accent2">
                    <a:lumMod val="75000"/>
                  </a:schemeClr>
                </a:solidFill>
                <a:effectLst/>
                <a:uLnTx/>
                <a:uFillTx/>
                <a:latin typeface="+mj-lt"/>
                <a:ea typeface="MS PGothic" panose="020B0600070205080204" pitchFamily="34" charset="-128"/>
                <a:cs typeface="MS PGothic" panose="020B0600070205080204" pitchFamily="34" charset="-128"/>
              </a:rPr>
              <a:t>IEEE-SA COPYRIGHT POLICY</a:t>
            </a:r>
            <a:endParaRPr kumimoji="0" lang="zh-CN" altLang="en-US" sz="3200" b="1" i="0" u="none" strike="noStrike" kern="0" cap="none" spc="0" normalizeH="0" baseline="0" noProof="0" dirty="0">
              <a:ln>
                <a:noFill/>
              </a:ln>
              <a:solidFill>
                <a:schemeClr val="tx2"/>
              </a:solidFill>
              <a:effectLst/>
              <a:uLnTx/>
              <a:uFillTx/>
              <a:latin typeface="+mj-lt"/>
              <a:ea typeface="MS PGothic" panose="020B0600070205080204" pitchFamily="34" charset="-128"/>
              <a:cs typeface="MS PGothic" panose="020B0600070205080204" pitchFamily="34" charset="-128"/>
            </a:endParaRPr>
          </a:p>
        </p:txBody>
      </p:sp>
      <p:sp>
        <p:nvSpPr>
          <p:cNvPr id="20485" name="内容占位符 2"/>
          <p:cNvSpPr txBox="1"/>
          <p:nvPr/>
        </p:nvSpPr>
        <p:spPr>
          <a:xfrm>
            <a:off x="1066932" y="1646597"/>
            <a:ext cx="9758272" cy="4267200"/>
          </a:xfrm>
          <a:prstGeom prst="rect">
            <a:avLst/>
          </a:prstGeom>
          <a:noFill/>
          <a:ln w="9525">
            <a:noFill/>
          </a:ln>
        </p:spPr>
        <p:txBody>
          <a:bodyPr wrap="square" lIns="0" rIns="36000" anchor="t" anchorCtr="0">
            <a:normAutofit lnSpcReduction="10000"/>
          </a:bodyPr>
          <a:lstStyle/>
          <a:p>
            <a:pPr>
              <a:buSzPct val="150000"/>
            </a:pPr>
            <a:r>
              <a:rPr lang="en-US" altLang="zh-CN" sz="2000" dirty="0"/>
              <a:t>The IEEE SA Copyright Policy is described in the IEEE SA Standards Board Bylaws and IEEE SA Standards Board Operations Manual</a:t>
            </a:r>
            <a:br>
              <a:rPr lang="en-US" altLang="zh-CN" sz="2000" dirty="0"/>
            </a:br>
            <a:endParaRPr lang="en-US" altLang="zh-CN" sz="2000" dirty="0"/>
          </a:p>
          <a:p>
            <a:pPr>
              <a:buSzPct val="150000"/>
            </a:pPr>
            <a:r>
              <a:rPr lang="en-US" altLang="zh-CN" sz="2000" dirty="0"/>
              <a:t>IEEE SA Copyright Policy, </a:t>
            </a:r>
            <a:r>
              <a:rPr lang="en-US" altLang="zh-CN" sz="2000" dirty="0" smtClean="0"/>
              <a:t>see</a:t>
            </a:r>
          </a:p>
          <a:p>
            <a:pPr lvl="1">
              <a:buSzPct val="150000"/>
            </a:pPr>
            <a:r>
              <a:rPr lang="en-US" altLang="zh-CN" sz="2000" dirty="0" smtClean="0"/>
              <a:t>Clause </a:t>
            </a:r>
            <a:r>
              <a:rPr lang="en-US" altLang="zh-CN" sz="2000" dirty="0"/>
              <a:t>7 of the IEEE SA Standards Board Bylaws</a:t>
            </a:r>
            <a:br>
              <a:rPr lang="en-US" altLang="zh-CN" sz="2000" dirty="0"/>
            </a:br>
            <a:r>
              <a:rPr lang="en-US" altLang="zh-CN" sz="2000" dirty="0"/>
              <a:t> </a:t>
            </a:r>
            <a:r>
              <a:rPr lang="en-US" altLang="zh-CN" sz="1600" dirty="0" smtClean="0">
                <a:hlinkClick r:id="rId2"/>
              </a:rPr>
              <a:t>https</a:t>
            </a:r>
            <a:r>
              <a:rPr lang="en-US" altLang="zh-CN" sz="1600" dirty="0">
                <a:hlinkClick r:id="rId2"/>
              </a:rPr>
              <a:t>://standards.ieee.org/about/policies/bylaws/sect6-7.html#7</a:t>
            </a:r>
            <a:r>
              <a:rPr lang="en-US" altLang="zh-CN" sz="1600" dirty="0"/>
              <a:t/>
            </a:r>
            <a:br>
              <a:rPr lang="en-US" altLang="zh-CN" sz="1600" dirty="0"/>
            </a:br>
            <a:r>
              <a:rPr lang="en-US" altLang="zh-CN" sz="2000" dirty="0" smtClean="0"/>
              <a:t>Clause </a:t>
            </a:r>
            <a:r>
              <a:rPr lang="en-US" altLang="zh-CN" sz="2000" dirty="0"/>
              <a:t>6.1 of the IEEE SA Standards Board Operations Manual</a:t>
            </a:r>
            <a:br>
              <a:rPr lang="en-US" altLang="zh-CN" sz="2000" dirty="0"/>
            </a:br>
            <a:r>
              <a:rPr lang="en-US" altLang="zh-CN" sz="1600" dirty="0" smtClean="0">
                <a:hlinkClick r:id="rId3"/>
              </a:rPr>
              <a:t>https</a:t>
            </a:r>
            <a:r>
              <a:rPr lang="en-US" altLang="zh-CN" sz="1600" dirty="0">
                <a:hlinkClick r:id="rId3"/>
              </a:rPr>
              <a:t>://</a:t>
            </a:r>
            <a:r>
              <a:rPr lang="en-US" altLang="zh-CN" sz="1600" dirty="0" smtClean="0">
                <a:hlinkClick r:id="rId3"/>
              </a:rPr>
              <a:t>standards.ieee.org/about/policies/opman/sect6.html</a:t>
            </a:r>
            <a:endParaRPr lang="en-US" altLang="zh-CN" sz="1600" dirty="0"/>
          </a:p>
          <a:p>
            <a:pPr>
              <a:buSzPct val="150000"/>
            </a:pPr>
            <a:r>
              <a:rPr lang="en-US" altLang="zh-CN" sz="2000" dirty="0"/>
              <a:t>IEEE SA Copyright </a:t>
            </a:r>
            <a:r>
              <a:rPr lang="en-US" altLang="zh-CN" sz="2000" dirty="0" smtClean="0"/>
              <a:t>Permission</a:t>
            </a:r>
          </a:p>
          <a:p>
            <a:pPr lvl="1">
              <a:buSzPct val="150000"/>
            </a:pPr>
            <a:r>
              <a:rPr lang="en-US" altLang="zh-CN" sz="1600" dirty="0" smtClean="0">
                <a:hlinkClick r:id="rId4"/>
              </a:rPr>
              <a:t>https</a:t>
            </a:r>
            <a:r>
              <a:rPr lang="en-US" altLang="zh-CN" sz="1600" dirty="0">
                <a:hlinkClick r:id="rId4"/>
              </a:rPr>
              <a:t>://</a:t>
            </a:r>
            <a:r>
              <a:rPr lang="en-US" altLang="zh-CN" sz="1600" dirty="0" smtClean="0">
                <a:hlinkClick r:id="rId4"/>
              </a:rPr>
              <a:t>standards.ieee.org/content/dam/ieee-standards/standards/web/documents/other/permissionltrs.zip</a:t>
            </a:r>
            <a:endParaRPr lang="en-US" altLang="zh-CN" sz="1600" dirty="0"/>
          </a:p>
          <a:p>
            <a:pPr>
              <a:buSzPct val="150000"/>
            </a:pPr>
            <a:r>
              <a:rPr lang="en-US" altLang="zh-CN" sz="2000" dirty="0"/>
              <a:t>IEEE SA Copyright </a:t>
            </a:r>
            <a:r>
              <a:rPr lang="en-US" altLang="zh-CN" sz="2000" dirty="0" smtClean="0"/>
              <a:t>FAQs</a:t>
            </a:r>
          </a:p>
          <a:p>
            <a:pPr lvl="1">
              <a:buSzPct val="150000"/>
            </a:pPr>
            <a:r>
              <a:rPr lang="en-US" altLang="zh-CN" sz="1600" dirty="0" smtClean="0">
                <a:hlinkClick r:id="rId5"/>
              </a:rPr>
              <a:t>http</a:t>
            </a:r>
            <a:r>
              <a:rPr lang="en-US" altLang="zh-CN" sz="1600" dirty="0">
                <a:hlinkClick r:id="rId5"/>
              </a:rPr>
              <a:t>://standards.ieee.org/faqs/copyrights.html/</a:t>
            </a:r>
            <a:endParaRPr lang="en-US" altLang="zh-CN" sz="1600" dirty="0"/>
          </a:p>
          <a:p>
            <a:pPr>
              <a:buSzPct val="150000"/>
            </a:pPr>
            <a:r>
              <a:rPr lang="en-US" altLang="zh-CN" sz="2000" dirty="0"/>
              <a:t>IEEE SA Best Practices for IEEE Standards </a:t>
            </a:r>
            <a:r>
              <a:rPr lang="en-US" altLang="zh-CN" sz="2000" dirty="0" smtClean="0"/>
              <a:t>Development</a:t>
            </a:r>
          </a:p>
          <a:p>
            <a:pPr lvl="1">
              <a:buSzPct val="150000"/>
            </a:pPr>
            <a:r>
              <a:rPr lang="en-US" altLang="zh-CN" sz="1600" dirty="0" smtClean="0">
                <a:hlinkClick r:id="rId6"/>
              </a:rPr>
              <a:t>http</a:t>
            </a:r>
            <a:r>
              <a:rPr lang="en-US" altLang="zh-CN" sz="1600" dirty="0">
                <a:hlinkClick r:id="rId6"/>
              </a:rPr>
              <a:t>://</a:t>
            </a:r>
            <a:r>
              <a:rPr lang="en-US" altLang="zh-CN" sz="1600" dirty="0" smtClean="0">
                <a:hlinkClick r:id="rId6"/>
              </a:rPr>
              <a:t>standards.ieee.org/develop/policies/best_practices_for_ieee_standards_development_051215.pdf</a:t>
            </a:r>
            <a:endParaRPr lang="en-US" altLang="zh-CN" sz="1600" dirty="0"/>
          </a:p>
          <a:p>
            <a:pPr>
              <a:buSzPct val="150000"/>
            </a:pPr>
            <a:r>
              <a:rPr lang="en-US" altLang="zh-CN" sz="2000" dirty="0"/>
              <a:t>Distribution of Draft Standards (see 6.1.3 of the SASB Operations </a:t>
            </a:r>
            <a:r>
              <a:rPr lang="en-US" altLang="zh-CN" sz="2000" dirty="0" smtClean="0"/>
              <a:t>Manual)</a:t>
            </a:r>
          </a:p>
          <a:p>
            <a:pPr lvl="1">
              <a:buSzPct val="150000"/>
            </a:pPr>
            <a:r>
              <a:rPr lang="en-US" altLang="zh-CN" sz="1600" dirty="0" smtClean="0">
                <a:hlinkClick r:id="rId3"/>
              </a:rPr>
              <a:t>https</a:t>
            </a:r>
            <a:r>
              <a:rPr lang="en-US" altLang="zh-CN" sz="1600" dirty="0">
                <a:hlinkClick r:id="rId3"/>
              </a:rPr>
              <a:t>://standards.ieee.org/about/policies/opman/sect6.html</a:t>
            </a:r>
            <a:endParaRPr lang="en-US" altLang="zh-CN" sz="1600" dirty="0"/>
          </a:p>
        </p:txBody>
      </p:sp>
      <p:sp>
        <p:nvSpPr>
          <p:cNvPr id="20486" name="Text Box 4"/>
          <p:cNvSpPr txBox="1"/>
          <p:nvPr/>
        </p:nvSpPr>
        <p:spPr>
          <a:xfrm>
            <a:off x="868393" y="6098470"/>
            <a:ext cx="960519" cy="369332"/>
          </a:xfrm>
          <a:prstGeom prst="rect">
            <a:avLst/>
          </a:prstGeom>
          <a:noFill/>
          <a:ln w="9525">
            <a:noFill/>
          </a:ln>
        </p:spPr>
        <p:txBody>
          <a:bodyPr wrap="none" anchor="t" anchorCtr="0">
            <a:spAutoFit/>
          </a:bodyPr>
          <a:lstStyle/>
          <a:p>
            <a:pPr eaLnBrk="0" hangingPunct="0"/>
            <a:r>
              <a:rPr lang="en-US" altLang="en-US" sz="1800" b="1" u="sng" dirty="0">
                <a:latin typeface="Times New Roman" panose="02020603050405020304" pitchFamily="18" charset="0"/>
              </a:rPr>
              <a:t>Slide </a:t>
            </a:r>
            <a:r>
              <a:rPr lang="en-US" altLang="en-US" sz="1800" b="1" u="sng" dirty="0" smtClean="0">
                <a:latin typeface="Times New Roman" panose="02020603050405020304" pitchFamily="18" charset="0"/>
              </a:rPr>
              <a:t>#6</a:t>
            </a:r>
            <a:endParaRPr lang="en-US" altLang="en-US" sz="1800" b="1" u="sng" dirty="0">
              <a:latin typeface="Times New Roman" panose="02020603050405020304" pitchFamily="18" charset="0"/>
            </a:endParaRPr>
          </a:p>
        </p:txBody>
      </p:sp>
      <p:sp>
        <p:nvSpPr>
          <p:cNvPr id="8" name="日期占位符 4"/>
          <p:cNvSpPr>
            <a:spLocks noGrp="1"/>
          </p:cNvSpPr>
          <p:nvPr>
            <p:ph type="dt" idx="4294967295"/>
          </p:nvPr>
        </p:nvSpPr>
        <p:spPr>
          <a:xfrm>
            <a:off x="928688" y="333375"/>
            <a:ext cx="2500312" cy="273050"/>
          </a:xfrm>
          <a:prstGeom prst="rect">
            <a:avLst/>
          </a:prstGeom>
        </p:spPr>
        <p:txBody>
          <a:bodyPr wrap="square" lIns="0" tIns="0" rIns="0" bIns="0" anchor="b" anchorCtr="0"/>
          <a:lstStyle>
            <a:lvl1pPr marL="0" lvl="0"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defRPr>
            </a:lvl1pPr>
            <a:lvl2pPr marL="457200" lvl="1"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2pPr>
            <a:lvl3pPr marL="914400" lvl="2"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3pPr>
            <a:lvl4pPr marL="1371600" lvl="3"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4pPr>
            <a:lvl5pPr marL="1828800" lvl="4" indent="0" algn="l" defTabSz="914400" rtl="0" eaLnBrk="1" fontAlgn="base" latinLnBrk="0" hangingPunct="1">
              <a:lnSpc>
                <a:spcPct val="100000"/>
              </a:lnSpc>
              <a:spcBef>
                <a:spcPct val="0"/>
              </a:spcBef>
              <a:spcAft>
                <a:spcPct val="0"/>
              </a:spcAft>
              <a:buNone/>
              <a:defRPr sz="1200" b="0" i="0" u="none" kern="1200" baseline="0">
                <a:solidFill>
                  <a:schemeClr val="tx1"/>
                </a:solidFill>
                <a:latin typeface="Times New Roman" panose="02020603050405020304" pitchFamily="18" charset="0"/>
                <a:ea typeface="MS PGothic" panose="020B0600070205080204" pitchFamily="34" charset="-128"/>
                <a:cs typeface="+mn-cs"/>
              </a:defRPr>
            </a:lvl5pPr>
          </a:lstStyle>
          <a:p>
            <a:pPr lvl="0" eaLnBrk="0" hangingPunct="0">
              <a:tabLst>
                <a:tab pos="0" algn="l"/>
                <a:tab pos="685800" algn="l"/>
                <a:tab pos="1371600" algn="l"/>
                <a:tab pos="2057400" algn="l"/>
                <a:tab pos="2743200" algn="l"/>
                <a:tab pos="3429000" algn="l"/>
                <a:tab pos="4114800" algn="l"/>
                <a:tab pos="4800600" algn="l"/>
                <a:tab pos="5486400" algn="l"/>
                <a:tab pos="6172200" algn="l"/>
                <a:tab pos="6858000" algn="l"/>
                <a:tab pos="7543800" algn="l"/>
              </a:tabLst>
            </a:pPr>
            <a:r>
              <a:rPr lang="en-US" altLang="zh-CN" sz="1800" b="1" dirty="0" smtClean="0">
                <a:solidFill>
                  <a:srgbClr val="000000"/>
                </a:solidFill>
                <a:ea typeface="Arial Unicode MS" pitchFamily="34" charset="-122"/>
              </a:rPr>
              <a:t>Jun 2021</a:t>
            </a:r>
            <a:endParaRPr lang="en-US" altLang="zh-CN" sz="1800" b="1" dirty="0">
              <a:solidFill>
                <a:srgbClr val="000000"/>
              </a:solidFill>
              <a:ea typeface="Arial Unicode MS" pitchFamily="34" charset="-122"/>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M_UNIT_TABLE_BEAUTIFY" val="smartTable{7c6689a7-e099-4b05-bbab-bcc547e00d32}"/>
</p:tagLst>
</file>

<file path=ppt/theme/theme1.xml><?xml version="1.0" encoding="utf-8"?>
<a:theme xmlns:a="http://schemas.openxmlformats.org/drawingml/2006/main" name="802-11-Submission-16-9">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主题">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449580" rtl="0" eaLnBrk="0" fontAlgn="base" latinLnBrk="0" hangingPunct="0">
          <a:lnSpc>
            <a:spcPct val="100000"/>
          </a:lnSpc>
          <a:spcBef>
            <a:spcPct val="0"/>
          </a:spcBef>
          <a:spcAft>
            <a:spcPct val="0"/>
          </a:spcAft>
          <a:buClr>
            <a:srgbClr val="000000"/>
          </a:buClr>
          <a:buSzPct val="100000"/>
          <a:buFont typeface="Times New Roman" panose="02020603050405020304" pitchFamily="18" charset="0"/>
          <a:buNone/>
          <a:defRPr kumimoji="0" lang="en-GB" sz="2400" b="0" i="0" u="none" strike="noStrike" cap="none" normalizeH="0" baseline="0" smtClean="0">
            <a:ln>
              <a:noFill/>
            </a:ln>
            <a:solidFill>
              <a:schemeClr val="bg1"/>
            </a:solidFill>
            <a:effectLst/>
            <a:latin typeface="Times New Roman" panose="02020603050405020304" pitchFamily="18" charset="0"/>
            <a:ea typeface="MS Gothic" panose="020B0609070205080204" pitchFamily="49"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802-11-Submission-16-9</Template>
  <TotalTime>47</TotalTime>
  <Words>1959</Words>
  <Application>Microsoft Office PowerPoint</Application>
  <PresentationFormat>宽屏</PresentationFormat>
  <Paragraphs>310</Paragraphs>
  <Slides>25</Slides>
  <Notes>0</Notes>
  <HiddenSlides>0</HiddenSlides>
  <MMClips>0</MMClips>
  <ScaleCrop>false</ScaleCrop>
  <HeadingPairs>
    <vt:vector size="8" baseType="variant">
      <vt:variant>
        <vt:lpstr>已用的字体</vt:lpstr>
      </vt:variant>
      <vt:variant>
        <vt:i4>9</vt:i4>
      </vt:variant>
      <vt:variant>
        <vt:lpstr>主题</vt:lpstr>
      </vt:variant>
      <vt:variant>
        <vt:i4>1</vt:i4>
      </vt:variant>
      <vt:variant>
        <vt:lpstr>嵌入 OLE 服务器</vt:lpstr>
      </vt:variant>
      <vt:variant>
        <vt:i4>1</vt:i4>
      </vt:variant>
      <vt:variant>
        <vt:lpstr>幻灯片标题</vt:lpstr>
      </vt:variant>
      <vt:variant>
        <vt:i4>25</vt:i4>
      </vt:variant>
    </vt:vector>
  </HeadingPairs>
  <TitlesOfParts>
    <vt:vector size="36" baseType="lpstr">
      <vt:lpstr>Arial Unicode MS</vt:lpstr>
      <vt:lpstr>Monotype Sorts</vt:lpstr>
      <vt:lpstr>MS Gothic</vt:lpstr>
      <vt:lpstr>MS PGothic</vt:lpstr>
      <vt:lpstr>Arial</vt:lpstr>
      <vt:lpstr>Arial Black</vt:lpstr>
      <vt:lpstr>Calibri</vt:lpstr>
      <vt:lpstr>Times New Roman</vt:lpstr>
      <vt:lpstr>Wingdings</vt:lpstr>
      <vt:lpstr>802-11-Submission-16-9</vt:lpstr>
      <vt:lpstr>Microsoft Word 97 - 2003 文档</vt:lpstr>
      <vt:lpstr>PowerPoint 演示文稿</vt:lpstr>
      <vt:lpstr>Meeting Protocol, Attendance, Voting &amp; Document Status</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Guideline for Straw Polls during TG Teleconference</vt:lpstr>
      <vt:lpstr>New Motion Rules for WG/TG Teleconferences</vt:lpstr>
      <vt:lpstr>Teleconference Plan for Jul 2021</vt:lpstr>
      <vt:lpstr>TGbd Documents Update</vt:lpstr>
      <vt:lpstr>Current TGbd Timeline (updated)</vt:lpstr>
      <vt:lpstr>Submission List (Empty)</vt:lpstr>
      <vt:lpstr>IEEE 802.11 TGbd Teleconference During IEEE 802 Jul 2021 Plenary</vt:lpstr>
      <vt:lpstr>PowerPoint 演示文稿</vt:lpstr>
      <vt:lpstr>PowerPoint 演示文稿</vt:lpstr>
      <vt:lpstr>Approval of TGbd meeting minutes</vt:lpstr>
      <vt:lpstr>PowerPoint 演示文稿</vt:lpstr>
      <vt:lpstr>Proposed Teleconference Plan for Aug 2021</vt:lpstr>
      <vt:lpstr>IEEE 802.11 TGbd Teleconference</vt:lpstr>
      <vt:lpstr>PowerPoint 演示文稿</vt:lpstr>
    </vt:vector>
  </TitlesOfParts>
  <Company>Marvell Semiconductor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11-16/1584r0</dc:title>
  <dc:subject>Task Group AY November 2015 Meeting Agenda</dc:subject>
  <dc:creator>Nikola Serafimovski</dc:creator>
  <cp:keywords>March 2018</cp:keywords>
  <cp:lastModifiedBy>孙波10013985</cp:lastModifiedBy>
  <cp:revision>5152</cp:revision>
  <cp:lastPrinted>2014-11-04T15:04:00Z</cp:lastPrinted>
  <dcterms:created xsi:type="dcterms:W3CDTF">2007-04-17T18:10:00Z</dcterms:created>
  <dcterms:modified xsi:type="dcterms:W3CDTF">2021-07-13T13:33:13Z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(12)O48q+nWDiKNAVXoAwq58w7ATF5BZpxUzus1FEuepahc6BRLUWdfXeHQFTCUY0LJynFgfmRNUPZlAVy+j0r6pbTTT4EXTIDQn++fDAJzW+wNWbLiJe8Z4f4WxdeblmkwEZYVIjqjQH/zBS5y6b9GoioXTXjFlVZ7xPu5xRU0WiDXzU0e3oG78RYbPZ2aHX/hl9SFYOtYdUMQjNw+W6g45GYePd7oGmr8CiOcEr8o5DLsyXdeT</vt:lpwstr>
  </property>
  <property fmtid="{D5CDD505-2E9C-101B-9397-08002B2CF9AE}" pid="3" name="_ms_pID_7253431">
    <vt:lpwstr>hBtTL66MZvP2f/KaV3adKT94KHNJID0xypYHmm25hGzk/ETif8Sj8xBGFsYnZVfYQOQ/wAyM9jGI1mxvLrml8FSLl4bDbfLtpebXgH+6bsglE2sjb5/6PLqZ6vrPMuq4xHCeAFploXk9GR4pqeBSsTI3ryAIkLOeZIHu3OlyhiIUHAYFFjusCknP+OLaVPfpnqpJjopJQHwudTzey6vtimu1b8SZqaoMzXoWNM8jqNR1+tnd</vt:lpwstr>
  </property>
  <property fmtid="{D5CDD505-2E9C-101B-9397-08002B2CF9AE}" pid="4" name="_ms_pID_7253432">
    <vt:lpwstr>x8ME0DQ2PpRh3avrRbfrZv56P6DdLEWGgiSMf+uDB4pq8mzhbhG6zPVPz3X1HS7rV0q5VF4keEsOSPp/KUMahD6kIQ6nI8qma02y7yusddScuZyMKuYK7AFTacu2BRKKxw82Xzx/b9m828jjjbhdYp08I8L82pMlPMiTjrFCpVp1AC8y6wfo3GM3bJVjc7D4DG5rJI1R0MXpzIiQOzKrXn0tHb6SOvbzeZuVqelsG00qCwte</vt:lpwstr>
  </property>
  <property fmtid="{D5CDD505-2E9C-101B-9397-08002B2CF9AE}" pid="5" name="_ms_pID_7253433">
    <vt:lpwstr>DeUnBJ7jXkhDFSfx2mbaZLiRTmabchORs5UcQM7t6iy9W9V5x0aJrpdekEha9ev1v7ztBtDiSNiz0nb5TnbmoOjSO9dSTPtxKJtkBk0VOT8v8uSIsc13cQc0DfmbMnZDCw/73NT8fGNvpvuxnOABvrA90Ua7RN1L2t9H8pOjEZKxCOmcGK2xRY5PojaZXHShwppauFNrvLHwrK2A1xMWv2Hy/8UBtsBI7RPOw+pkMh3CoR5h</vt:lpwstr>
  </property>
  <property fmtid="{D5CDD505-2E9C-101B-9397-08002B2CF9AE}" pid="6" name="_ms_pID_725343_00">
    <vt:lpwstr>_ms_pID_725343</vt:lpwstr>
  </property>
  <property fmtid="{D5CDD505-2E9C-101B-9397-08002B2CF9AE}" pid="7" name="_ms_pID_7253431_00">
    <vt:lpwstr>_ms_pID_7253431</vt:lpwstr>
  </property>
  <property fmtid="{D5CDD505-2E9C-101B-9397-08002B2CF9AE}" pid="8" name="_ms_pID_7253432_00">
    <vt:lpwstr>_ms_pID_7253432</vt:lpwstr>
  </property>
  <property fmtid="{D5CDD505-2E9C-101B-9397-08002B2CF9AE}" pid="9" name="_ms_pID_7253433_00">
    <vt:lpwstr>_ms_pID_7253433</vt:lpwstr>
  </property>
  <property fmtid="{D5CDD505-2E9C-101B-9397-08002B2CF9AE}" pid="10" name="_ms_pID_7253434">
    <vt:lpwstr>9t84MRtTx6Thnshgwp5BWq4UiuH84Eiujfe39Icajo8bMu+OO+aJRKLepkNrNUE99MU7YuJd+fFCg3aweaBTnq2fGfvMW7Ut/bQu8RC1FTVvRRLGOQlyb7hYMxC9aIRdVBZ6p18/5pQrL2cu4rhCKSpebJkgn8YLAtFbLQvYKXu93YKEYLjKpDwJeP+CyI8vT062JGalwlQ3Yvee3IDqJW1yqOBg24U7zWL0L3MKhhrvO8f0</vt:lpwstr>
  </property>
  <property fmtid="{D5CDD505-2E9C-101B-9397-08002B2CF9AE}" pid="11" name="_ms_pID_7253434_00">
    <vt:lpwstr>_ms_pID_7253434</vt:lpwstr>
  </property>
  <property fmtid="{D5CDD505-2E9C-101B-9397-08002B2CF9AE}" pid="12" name="_ms_pID_7253435">
    <vt:lpwstr>6GWTJDqz29S7smRvZQ2d6O2tevCrNSUYcO/TE5kl465CI3u3agCbKz/IqAI6BCDNXFzeHpTc0L65mbokTOrPcULOX23R2vtnlJnGDo1mTjdsWF4b4qPHz0R58sXuSVXhknyPvskulsySMkLGliq6rC8WkcO5aBCH/kRw9eAT1jvX2qCdNVwm1UhsJZec74rp824gmFvr6KutP18IGVz5uhur7VnixQSUGNWBIVj552MkbME6</vt:lpwstr>
  </property>
  <property fmtid="{D5CDD505-2E9C-101B-9397-08002B2CF9AE}" pid="13" name="_ms_pID_7253435_00">
    <vt:lpwstr>_ms_pID_7253435</vt:lpwstr>
  </property>
  <property fmtid="{D5CDD505-2E9C-101B-9397-08002B2CF9AE}" pid="14" name="_ms_pID_7253436">
    <vt:lpwstr>sTeVGnCQ0WCLcu3MQHuO0TFinWdHluh2Vf6zXtBjuRebL8xr6suQUaNHGWcf621zJRFmh33DmaFN7MhZOreGlD6ucG2hrcCFhIUw1L/vg/10yQu6cia0ltRDyoV9ZARFiNAqXnGHWnwNjirxWaWwRuMcte7s5PAnIc7KUTz33edbdJXdaI39osewTu48zvXD5Ap8Q0zJ809EcnCIXc+WtGKSzpnNNWwFyVUPx3CFyuEpL4Pj</vt:lpwstr>
  </property>
  <property fmtid="{D5CDD505-2E9C-101B-9397-08002B2CF9AE}" pid="15" name="_ms_pID_7253436_00">
    <vt:lpwstr>_ms_pID_7253436</vt:lpwstr>
  </property>
  <property fmtid="{D5CDD505-2E9C-101B-9397-08002B2CF9AE}" pid="16" name="_ms_pID_7253437">
    <vt:lpwstr>Dm3MIKDygnrlJgGYaKT7hvJiY3AsvZDFcRpNIqaF2iH+3iYHuJDWGNqjQFQTnPnIW4L7Ph3g4wZJ6lvGXdrp7GMSeF0/HbFbONKSiB6fo3sjR58WECrD3iyflR3pBaDoQwN398Hqp9MUjYgpTKwoV9UJBG1HMAxflrQaAv6/QXkRlJDGoKn90YQTAs+RxuWobh62wp6uacyFPhO3dxEgde63/NbE/BFnXQtf45PCGNa3KvlH</vt:lpwstr>
  </property>
  <property fmtid="{D5CDD505-2E9C-101B-9397-08002B2CF9AE}" pid="17" name="_ms_pID_7253437_00">
    <vt:lpwstr>_ms_pID_7253437</vt:lpwstr>
  </property>
  <property fmtid="{D5CDD505-2E9C-101B-9397-08002B2CF9AE}" pid="18" name="_ms_pID_7253438">
    <vt:lpwstr>2TW/xbkhJGEaCFDDLT5IDAVYF7wCtVb86KgY7RouYgbTiiRUOUZdvQgYasRYQjRRQHq3j7PEJ5m9aiErVUdxB14eSEqi39a6X/0IWvo/Tl6lOouA5yKfuJr+AnxG9iCUEzuOlA5YtCxXAL38I3f/xKvhMKnXvJsA3IDAAIj0TdpHkqeEjGqdZaLJun9BFA8ui4iGfsGtGbd83Tu9xvBJhy61UCXLzIC1/3e8A7uQIj70Y9vE</vt:lpwstr>
  </property>
  <property fmtid="{D5CDD505-2E9C-101B-9397-08002B2CF9AE}" pid="19" name="_ms_pID_7253438_00">
    <vt:lpwstr>_ms_pID_7253438</vt:lpwstr>
  </property>
  <property fmtid="{D5CDD505-2E9C-101B-9397-08002B2CF9AE}" pid="20" name="_ms_pID_7253439">
    <vt:lpwstr>y6kFNTjsH2mE8f1UM95zogrbUuwzLzv11JqPEndS5UH5Lo8hJp1y9mBWg137eLLAXkxWIT1wLg0+p/ZEkq2ar/3u10yNvrddGtCMOn+Mik/A6YEfsGhiacDa6gq2VTnIhFya5g2Un2Qd5eq5mxnZth6Wic1AwgAKLTlzgAodJEMyHfuT91df79HCc/2kG/biuHnoxtPvJnwn+VOSQPxc/3X08hy+h9J1u9JNx0xL2/GBk3Jq</vt:lpwstr>
  </property>
  <property fmtid="{D5CDD505-2E9C-101B-9397-08002B2CF9AE}" pid="21" name="_ms_pID_7253439_00">
    <vt:lpwstr>_ms_pID_7253439</vt:lpwstr>
  </property>
  <property fmtid="{D5CDD505-2E9C-101B-9397-08002B2CF9AE}" pid="22" name="_ms_pID_72534310">
    <vt:lpwstr>kiAeZ3SViGiZnriBbU58KYt1RpZ8eBinUdFbRfYxQXRkzDWwNQewHtw75pcA6cREPLuI2SAbxHVYSR3ZUQ5zzjYwte9tx/Sz0XORHKyOcmsIT5gncnPVLYLsDnTA2iOGX/DUw8XNZoQ9LYZzW9Y+ux8R1UZoLQv4XUK12L129g9SBWNmAOm2sZnFbfrpXSC/kozVB/gOTHDLzacdjMJ1j+FvpemlYvFkaW2xdXn6gHIjaUtI</vt:lpwstr>
  </property>
  <property fmtid="{D5CDD505-2E9C-101B-9397-08002B2CF9AE}" pid="23" name="_ms_pID_72534310_00">
    <vt:lpwstr>_ms_pID_72534310</vt:lpwstr>
  </property>
  <property fmtid="{D5CDD505-2E9C-101B-9397-08002B2CF9AE}" pid="24" name="_ms_pID_72534311">
    <vt:lpwstr>w8PjNg==</vt:lpwstr>
  </property>
  <property fmtid="{D5CDD505-2E9C-101B-9397-08002B2CF9AE}" pid="25" name="_ms_pID_72534311_00">
    <vt:lpwstr>_ms_pID_72534311</vt:lpwstr>
  </property>
  <property fmtid="{D5CDD505-2E9C-101B-9397-08002B2CF9AE}" pid="26" name="sflag">
    <vt:lpwstr>1431634268</vt:lpwstr>
  </property>
  <property fmtid="{D5CDD505-2E9C-101B-9397-08002B2CF9AE}" pid="27" name="KSOProductBuildVer">
    <vt:lpwstr>2052-11.1.0.10495</vt:lpwstr>
  </property>
  <property fmtid="{D5CDD505-2E9C-101B-9397-08002B2CF9AE}" pid="28" name="ICV">
    <vt:lpwstr>5FAEED58D0E94EEFA5509E7FA7330222</vt:lpwstr>
  </property>
</Properties>
</file>