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68" r:id="rId24"/>
    <p:sldId id="369" r:id="rId25"/>
    <p:sldId id="372" r:id="rId26"/>
    <p:sldId id="373"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7" d="100"/>
          <a:sy n="157" d="100"/>
        </p:scale>
        <p:origin x="1152" y="14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802.11-21/0940r8</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95-00-0arc-arc-sc-teleconference-minutes-may-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1/11-21-0920-00-0arc-arc-sc-teleconference-minutes-3-june-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1/11-21-1111-02-00be-mld-architecture-part-2.docx" TargetMode="External"/><Relationship Id="rId4" Type="http://schemas.openxmlformats.org/officeDocument/2006/relationships/hyperlink" Target="https://mentor.ieee.org/802.11/dcn/21/11-21-0396-04-00be-11be-ap-mld-architecture-discussion-2.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1143-00-0arc-frame-exchange-sequence.docx" TargetMode="External"/><Relationship Id="rId4" Type="http://schemas.openxmlformats.org/officeDocument/2006/relationships/hyperlink" Target="https://mentor.ieee.org/802.11/dcn/21/11-21-0833-01-0arc-frame-exchange-sequence-annenx-g-divorc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900-05-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9/11-19-2117-00-00bc-ocb-operation-in-ebcs.pptx" TargetMode="External"/><Relationship Id="rId4" Type="http://schemas.openxmlformats.org/officeDocument/2006/relationships/hyperlink" Target="https://mentor.ieee.org/802.11/dcn/21/11-21-1076-00-00bc-802-11bc-architecture-discuss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90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defer</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postponed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interim: </a:t>
            </a:r>
            <a:r>
              <a:rPr lang="en-US" sz="2400" dirty="0">
                <a:solidFill>
                  <a:srgbClr val="000000"/>
                </a:solidFill>
                <a:hlinkClick r:id="rId3"/>
              </a:rPr>
              <a:t>https://mentor.ieee.org/802.11/dcn/21/11-21-0795-00-0arc-arc-sc-teleconference-minutes-may-2021-interim.docx</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r>
              <a:rPr lang="en-US" sz="2400" dirty="0">
                <a:solidFill>
                  <a:srgbClr val="000000"/>
                </a:solidFill>
                <a:hlinkClick r:id="rId4"/>
              </a:rPr>
              <a:t>https://mentor.ieee.org/802.11/dcn/21/11-21-0920-00-0arc-arc-sc-teleconference-minutes-3-june-2021.docx</a:t>
            </a:r>
            <a:r>
              <a:rPr lang="en-US" sz="2400" dirty="0">
                <a:solidFill>
                  <a:srgbClr val="000000"/>
                </a:solidFill>
              </a:rPr>
              <a:t> </a:t>
            </a:r>
          </a:p>
          <a:p>
            <a:pPr lvl="1" eaLnBrk="1" hangingPunct="1">
              <a:lnSpc>
                <a:spcPct val="90000"/>
              </a:lnSpc>
              <a:spcBef>
                <a:spcPts val="300"/>
              </a:spcBef>
              <a:defRPr/>
            </a:pPr>
            <a:r>
              <a:rPr lang="en-US" sz="2400" strike="sngStrike" dirty="0">
                <a:solidFill>
                  <a:srgbClr val="000000"/>
                </a:solidFill>
              </a:rPr>
              <a:t>June 7: </a:t>
            </a:r>
          </a:p>
          <a:p>
            <a:pPr lvl="1" eaLnBrk="1" hangingPunct="1">
              <a:lnSpc>
                <a:spcPct val="90000"/>
              </a:lnSpc>
              <a:spcBef>
                <a:spcPts val="300"/>
              </a:spcBef>
              <a:defRPr/>
            </a:pPr>
            <a:r>
              <a:rPr lang="en-US" sz="2400" strike="sngStrike" dirty="0">
                <a:solidFill>
                  <a:srgbClr val="000000"/>
                </a:solidFill>
              </a:rPr>
              <a:t>June 17: </a:t>
            </a:r>
          </a:p>
          <a:p>
            <a:pPr lvl="1" eaLnBrk="1" hangingPunct="1">
              <a:lnSpc>
                <a:spcPct val="90000"/>
              </a:lnSpc>
              <a:spcBef>
                <a:spcPts val="300"/>
              </a:spcBef>
              <a:defRPr/>
            </a:pPr>
            <a:r>
              <a:rPr lang="en-US" sz="2400" strike="sngStrike" dirty="0">
                <a:solidFill>
                  <a:srgbClr val="000000"/>
                </a:solidFill>
              </a:rPr>
              <a:t>June 21: </a:t>
            </a:r>
            <a:endParaRPr lang="en-US" b="1" strike="sngStrike"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a:t>
            </a:r>
            <a:r>
              <a:rPr lang="en-US" b="1" dirty="0">
                <a:solidFill>
                  <a:srgbClr val="FF0000"/>
                </a:solidFill>
              </a:rPr>
              <a:t>[Related to IEEE Std 802 work?]</a:t>
            </a: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a:t>
            </a:r>
            <a:r>
              <a:rPr lang="en-US" b="1" dirty="0">
                <a:solidFill>
                  <a:srgbClr val="FF0000"/>
                </a:solidFill>
              </a:rPr>
              <a:t>[Related to IEEE Std 802 work?</a:t>
            </a:r>
            <a:r>
              <a:rPr lang="en-US" b="1" dirty="0"/>
              <a:t>]</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685800" lvl="2" indent="-342900">
              <a:lnSpc>
                <a:spcPct val="90000"/>
              </a:lnSpc>
              <a:buFont typeface="Arial" pitchFamily="34" charset="0"/>
              <a:buChar char="•"/>
              <a:defRPr/>
            </a:pPr>
            <a:r>
              <a:rPr lang="en-US" b="1" dirty="0">
                <a:solidFill>
                  <a:srgbClr val="FF0000"/>
                </a:solidFill>
              </a:rPr>
              <a:t>802.1AC mapping from ISS to 802.11 MAC SAP interface</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5"/>
              </a:rPr>
              <a:t>11-21/1111r2</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 </a:t>
            </a:r>
            <a:r>
              <a:rPr lang="en-US" sz="2400" dirty="0">
                <a:hlinkClick r:id="rId5"/>
              </a:rPr>
              <a:t>11-21/1143r0</a:t>
            </a:r>
            <a:r>
              <a:rPr lang="en-US" sz="2400" dirty="0"/>
              <a:t> </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6"/>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11-21/0900r5</a:t>
            </a:r>
            <a:r>
              <a:rPr lang="en-US" sz="2400" b="1" dirty="0"/>
              <a:t> </a:t>
            </a:r>
          </a:p>
          <a:p>
            <a:pPr marL="342900" lvl="1" indent="-342900" eaLnBrk="1" hangingPunct="1">
              <a:lnSpc>
                <a:spcPct val="90000"/>
              </a:lnSpc>
              <a:spcBef>
                <a:spcPts val="300"/>
              </a:spcBef>
              <a:buFont typeface="Arial" pitchFamily="34" charset="0"/>
              <a:buChar char="•"/>
              <a:defRPr/>
            </a:pPr>
            <a:r>
              <a:rPr lang="en-US" sz="2400" b="1" dirty="0">
                <a:hlinkClick r:id="rId4"/>
              </a:rPr>
              <a:t>11-21/1076r0</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5"/>
              </a:rPr>
              <a:t>11-19/2117r0</a:t>
            </a:r>
            <a:r>
              <a:rPr lang="en-US" sz="2400" b="1" dirty="0"/>
              <a:t> </a:t>
            </a:r>
            <a:r>
              <a:rPr lang="en-US" sz="1800" b="1" dirty="0"/>
              <a:t>(</a:t>
            </a:r>
            <a:r>
              <a:rPr lang="en-US" sz="1800" b="1" dirty="0" err="1"/>
              <a:t>TGbc</a:t>
            </a:r>
            <a:r>
              <a:rPr lang="en-US" sz="1800" b="1" dirty="0"/>
              <a:t> will not rely on OCB, using Public Action instead) </a:t>
            </a:r>
          </a:p>
          <a:p>
            <a:pPr marL="342900" lvl="1" indent="-342900" eaLnBrk="1" hangingPunct="1">
              <a:lnSpc>
                <a:spcPct val="90000"/>
              </a:lnSpc>
              <a:spcBef>
                <a:spcPts val="300"/>
              </a:spcBef>
              <a:buFont typeface="Arial" pitchFamily="34" charset="0"/>
              <a:buChar char="•"/>
              <a:defRPr/>
            </a:pPr>
            <a:endParaRPr lang="en-US" sz="2400" b="1" dirty="0"/>
          </a:p>
          <a:p>
            <a:pPr marL="342900" lvl="1" indent="-342900" eaLnBrk="1" hangingPunct="1">
              <a:lnSpc>
                <a:spcPct val="90000"/>
              </a:lnSpc>
              <a:spcBef>
                <a:spcPts val="300"/>
              </a:spcBef>
              <a:buFont typeface="Arial" pitchFamily="34" charset="0"/>
              <a:buChar char="•"/>
              <a:defRPr/>
            </a:pPr>
            <a:r>
              <a:rPr lang="en-US" sz="2400" b="1" dirty="0"/>
              <a:t>TX only or RX only non-AP STAs in </a:t>
            </a:r>
            <a:r>
              <a:rPr lang="en-US" sz="2400" b="1" dirty="0" err="1"/>
              <a:t>TGbc</a:t>
            </a:r>
            <a:r>
              <a:rPr lang="en-US" sz="2400" b="1" dirty="0"/>
              <a:t> context?</a:t>
            </a:r>
          </a:p>
          <a:p>
            <a:pPr marL="685800" lvl="2" indent="-342900" eaLnBrk="1" hangingPunct="1">
              <a:lnSpc>
                <a:spcPct val="90000"/>
              </a:lnSpc>
              <a:spcBef>
                <a:spcPts val="300"/>
              </a:spcBef>
              <a:buFont typeface="Arial" pitchFamily="34" charset="0"/>
              <a:buChar char="•"/>
              <a:defRPr/>
            </a:pPr>
            <a:r>
              <a:rPr lang="en-US" sz="2200" b="1" dirty="0"/>
              <a:t>Related: Architecture of EBCS Proxy service/server(?) and uplink structure in general, still TBD</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r>
              <a:rPr lang="en-US" sz="2200" b="1" dirty="0"/>
              <a:t>“TX only”: still needs medium sensing (including CCA “PD”)…  “Upstream EBCS traffic only”</a:t>
            </a:r>
          </a:p>
          <a:p>
            <a:pPr marL="685800" lvl="2" indent="-342900" eaLnBrk="1" hangingPunct="1">
              <a:lnSpc>
                <a:spcPct val="90000"/>
              </a:lnSpc>
              <a:spcBef>
                <a:spcPts val="300"/>
              </a:spcBef>
              <a:buFont typeface="Arial" pitchFamily="34" charset="0"/>
              <a:buChar char="•"/>
              <a:defRPr/>
            </a:pPr>
            <a:r>
              <a:rPr lang="en-US" sz="2200" b="1" dirty="0"/>
              <a:t>“RX only”: needs any management TX to start downlink stream?  Not necessarily (that is optional facility).  “Downstream EBCS traffic only”</a:t>
            </a:r>
          </a:p>
          <a:p>
            <a:pPr marL="1028700" lvl="3" indent="-342900" eaLnBrk="1" hangingPunct="1">
              <a:lnSpc>
                <a:spcPct val="90000"/>
              </a:lnSpc>
              <a:spcBef>
                <a:spcPts val="300"/>
              </a:spcBef>
              <a:buFont typeface="Arial" pitchFamily="34" charset="0"/>
              <a:buChar char="•"/>
              <a:defRPr/>
            </a:pPr>
            <a:r>
              <a:rPr lang="en-US" sz="2000" b="1" dirty="0"/>
              <a:t>Make sure </a:t>
            </a:r>
            <a:r>
              <a:rPr lang="en-US" sz="2000" b="1" dirty="0" err="1"/>
              <a:t>TGbc</a:t>
            </a:r>
            <a:r>
              <a:rPr lang="en-US" sz="2000" b="1" dirty="0"/>
              <a:t> is aware of comments around the above.</a:t>
            </a:r>
          </a:p>
          <a:p>
            <a:pPr marL="685800" lvl="2" indent="-342900" eaLnBrk="1" hangingPunct="1">
              <a:lnSpc>
                <a:spcPct val="90000"/>
              </a:lnSpc>
              <a:spcBef>
                <a:spcPts val="300"/>
              </a:spcBef>
              <a:buFont typeface="Arial" pitchFamily="34" charset="0"/>
              <a:buChar char="•"/>
              <a:defRPr/>
            </a:pPr>
            <a:r>
              <a:rPr lang="en-US" sz="2200" b="1" dirty="0"/>
              <a:t>Any implications on general architecture concepts, to allow these STAs?</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endParaRPr lang="en-US" sz="2200" b="1"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Not Sept 6, Aug 2-6, others??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96954</TotalTime>
  <Words>2866</Words>
  <Application>Microsoft Office PowerPoint</Application>
  <PresentationFormat>On-screen Show (4:3)</PresentationFormat>
  <Paragraphs>293</Paragraphs>
  <Slides>27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992</cp:revision>
  <cp:lastPrinted>1998-02-10T13:28:06Z</cp:lastPrinted>
  <dcterms:created xsi:type="dcterms:W3CDTF">2009-07-15T16:38:20Z</dcterms:created>
  <dcterms:modified xsi:type="dcterms:W3CDTF">2021-07-14T17:19:23Z</dcterms:modified>
</cp:coreProperties>
</file>