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3"/>
  </p:notesMasterIdLst>
  <p:handoutMasterIdLst>
    <p:handoutMasterId r:id="rId24"/>
  </p:handoutMasterIdLst>
  <p:sldIdLst>
    <p:sldId id="256" r:id="rId5"/>
    <p:sldId id="257" r:id="rId6"/>
    <p:sldId id="265" r:id="rId7"/>
    <p:sldId id="368" r:id="rId8"/>
    <p:sldId id="268" r:id="rId9"/>
    <p:sldId id="280" r:id="rId10"/>
    <p:sldId id="2366" r:id="rId11"/>
    <p:sldId id="266" r:id="rId12"/>
    <p:sldId id="370" r:id="rId13"/>
    <p:sldId id="261" r:id="rId14"/>
    <p:sldId id="376" r:id="rId15"/>
    <p:sldId id="369" r:id="rId16"/>
    <p:sldId id="365" r:id="rId17"/>
    <p:sldId id="375" r:id="rId18"/>
    <p:sldId id="371" r:id="rId19"/>
    <p:sldId id="372" r:id="rId20"/>
    <p:sldId id="373" r:id="rId21"/>
    <p:sldId id="374" r:id="rId22"/>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F0A213-291F-47A9-9AB0-C8AA2F89A083}" v="9" dt="2021-07-15T06:14:52.7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p:cViewPr varScale="1">
        <p:scale>
          <a:sx n="62" d="100"/>
          <a:sy n="62" d="100"/>
        </p:scale>
        <p:origin x="808" y="52"/>
      </p:cViewPr>
      <p:guideLst>
        <p:guide orient="horz" pos="2160"/>
        <p:guide pos="384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47" d="100"/>
          <a:sy n="47" d="100"/>
        </p:scale>
        <p:origin x="2772" y="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ghoobi, Hassan" userId="3e33afe7-62c8-4ade-8476-f73fe399f31e" providerId="ADAL" clId="{96F0A213-291F-47A9-9AB0-C8AA2F89A083}"/>
    <pc:docChg chg="custSel modSld modMainMaster">
      <pc:chgData name="Yaghoobi, Hassan" userId="3e33afe7-62c8-4ade-8476-f73fe399f31e" providerId="ADAL" clId="{96F0A213-291F-47A9-9AB0-C8AA2F89A083}" dt="2021-07-15T06:14:52.753" v="253" actId="20577"/>
      <pc:docMkLst>
        <pc:docMk/>
      </pc:docMkLst>
      <pc:sldChg chg="modSp mod">
        <pc:chgData name="Yaghoobi, Hassan" userId="3e33afe7-62c8-4ade-8476-f73fe399f31e" providerId="ADAL" clId="{96F0A213-291F-47A9-9AB0-C8AA2F89A083}" dt="2021-07-15T06:14:01.305" v="211" actId="20577"/>
        <pc:sldMkLst>
          <pc:docMk/>
          <pc:sldMk cId="0" sldId="256"/>
        </pc:sldMkLst>
        <pc:spChg chg="mod">
          <ac:chgData name="Yaghoobi, Hassan" userId="3e33afe7-62c8-4ade-8476-f73fe399f31e" providerId="ADAL" clId="{96F0A213-291F-47A9-9AB0-C8AA2F89A083}" dt="2021-07-15T06:05:58.593" v="11" actId="313"/>
          <ac:spMkLst>
            <pc:docMk/>
            <pc:sldMk cId="0" sldId="256"/>
            <ac:spMk id="6" creationId="{00000000-0000-0000-0000-000000000000}"/>
          </ac:spMkLst>
        </pc:spChg>
        <pc:spChg chg="mod">
          <ac:chgData name="Yaghoobi, Hassan" userId="3e33afe7-62c8-4ade-8476-f73fe399f31e" providerId="ADAL" clId="{96F0A213-291F-47A9-9AB0-C8AA2F89A083}" dt="2021-07-15T06:14:01.305" v="211" actId="20577"/>
          <ac:spMkLst>
            <pc:docMk/>
            <pc:sldMk cId="0" sldId="256"/>
            <ac:spMk id="3074" creationId="{00000000-0000-0000-0000-000000000000}"/>
          </ac:spMkLst>
        </pc:spChg>
      </pc:sldChg>
      <pc:sldChg chg="modSp mod">
        <pc:chgData name="Yaghoobi, Hassan" userId="3e33afe7-62c8-4ade-8476-f73fe399f31e" providerId="ADAL" clId="{96F0A213-291F-47A9-9AB0-C8AA2F89A083}" dt="2021-07-15T06:06:47.679" v="30" actId="20577"/>
        <pc:sldMkLst>
          <pc:docMk/>
          <pc:sldMk cId="0" sldId="257"/>
        </pc:sldMkLst>
        <pc:spChg chg="mod">
          <ac:chgData name="Yaghoobi, Hassan" userId="3e33afe7-62c8-4ade-8476-f73fe399f31e" providerId="ADAL" clId="{96F0A213-291F-47A9-9AB0-C8AA2F89A083}" dt="2021-07-15T06:06:30.618" v="28" actId="313"/>
          <ac:spMkLst>
            <pc:docMk/>
            <pc:sldMk cId="0" sldId="257"/>
            <ac:spMk id="4" creationId="{00000000-0000-0000-0000-000000000000}"/>
          </ac:spMkLst>
        </pc:spChg>
        <pc:spChg chg="mod">
          <ac:chgData name="Yaghoobi, Hassan" userId="3e33afe7-62c8-4ade-8476-f73fe399f31e" providerId="ADAL" clId="{96F0A213-291F-47A9-9AB0-C8AA2F89A083}" dt="2021-07-15T06:06:47.679" v="30" actId="20577"/>
          <ac:spMkLst>
            <pc:docMk/>
            <pc:sldMk cId="0" sldId="257"/>
            <ac:spMk id="4098" creationId="{00000000-0000-0000-0000-000000000000}"/>
          </ac:spMkLst>
        </pc:spChg>
      </pc:sldChg>
      <pc:sldChg chg="modSp mod">
        <pc:chgData name="Yaghoobi, Hassan" userId="3e33afe7-62c8-4ade-8476-f73fe399f31e" providerId="ADAL" clId="{96F0A213-291F-47A9-9AB0-C8AA2F89A083}" dt="2021-07-15T06:12:04.946" v="70" actId="20577"/>
        <pc:sldMkLst>
          <pc:docMk/>
          <pc:sldMk cId="0" sldId="261"/>
        </pc:sldMkLst>
        <pc:spChg chg="mod">
          <ac:chgData name="Yaghoobi, Hassan" userId="3e33afe7-62c8-4ade-8476-f73fe399f31e" providerId="ADAL" clId="{96F0A213-291F-47A9-9AB0-C8AA2F89A083}" dt="2021-07-15T06:06:16.261" v="19" actId="313"/>
          <ac:spMkLst>
            <pc:docMk/>
            <pc:sldMk cId="0" sldId="261"/>
            <ac:spMk id="7" creationId="{00000000-0000-0000-0000-000000000000}"/>
          </ac:spMkLst>
        </pc:spChg>
        <pc:spChg chg="mod">
          <ac:chgData name="Yaghoobi, Hassan" userId="3e33afe7-62c8-4ade-8476-f73fe399f31e" providerId="ADAL" clId="{96F0A213-291F-47A9-9AB0-C8AA2F89A083}" dt="2021-07-15T06:12:04.946" v="70" actId="20577"/>
          <ac:spMkLst>
            <pc:docMk/>
            <pc:sldMk cId="0" sldId="261"/>
            <ac:spMk id="5122" creationId="{00000000-0000-0000-0000-000000000000}"/>
          </ac:spMkLst>
        </pc:spChg>
      </pc:sldChg>
      <pc:sldChg chg="modSp mod">
        <pc:chgData name="Yaghoobi, Hassan" userId="3e33afe7-62c8-4ade-8476-f73fe399f31e" providerId="ADAL" clId="{96F0A213-291F-47A9-9AB0-C8AA2F89A083}" dt="2021-07-15T06:14:52.753" v="253" actId="20577"/>
        <pc:sldMkLst>
          <pc:docMk/>
          <pc:sldMk cId="3512326192" sldId="265"/>
        </pc:sldMkLst>
        <pc:spChg chg="mod">
          <ac:chgData name="Yaghoobi, Hassan" userId="3e33afe7-62c8-4ade-8476-f73fe399f31e" providerId="ADAL" clId="{96F0A213-291F-47A9-9AB0-C8AA2F89A083}" dt="2021-07-15T06:06:10.984" v="13" actId="313"/>
          <ac:spMkLst>
            <pc:docMk/>
            <pc:sldMk cId="3512326192" sldId="265"/>
            <ac:spMk id="2" creationId="{00000000-0000-0000-0000-000000000000}"/>
          </ac:spMkLst>
        </pc:spChg>
        <pc:spChg chg="mod">
          <ac:chgData name="Yaghoobi, Hassan" userId="3e33afe7-62c8-4ade-8476-f73fe399f31e" providerId="ADAL" clId="{96F0A213-291F-47A9-9AB0-C8AA2F89A083}" dt="2021-07-15T06:14:52.753" v="253" actId="20577"/>
          <ac:spMkLst>
            <pc:docMk/>
            <pc:sldMk cId="3512326192" sldId="265"/>
            <ac:spMk id="10243" creationId="{00000000-0000-0000-0000-000000000000}"/>
          </ac:spMkLst>
        </pc:spChg>
      </pc:sldChg>
      <pc:sldChg chg="modSp mod">
        <pc:chgData name="Yaghoobi, Hassan" userId="3e33afe7-62c8-4ade-8476-f73fe399f31e" providerId="ADAL" clId="{96F0A213-291F-47A9-9AB0-C8AA2F89A083}" dt="2021-07-15T06:10:52.194" v="37" actId="20577"/>
        <pc:sldMkLst>
          <pc:docMk/>
          <pc:sldMk cId="2555810336" sldId="266"/>
        </pc:sldMkLst>
        <pc:spChg chg="mod">
          <ac:chgData name="Yaghoobi, Hassan" userId="3e33afe7-62c8-4ade-8476-f73fe399f31e" providerId="ADAL" clId="{96F0A213-291F-47A9-9AB0-C8AA2F89A083}" dt="2021-07-15T06:06:14.777" v="17" actId="313"/>
          <ac:spMkLst>
            <pc:docMk/>
            <pc:sldMk cId="2555810336" sldId="266"/>
            <ac:spMk id="2" creationId="{00000000-0000-0000-0000-000000000000}"/>
          </ac:spMkLst>
        </pc:spChg>
        <pc:spChg chg="mod">
          <ac:chgData name="Yaghoobi, Hassan" userId="3e33afe7-62c8-4ade-8476-f73fe399f31e" providerId="ADAL" clId="{96F0A213-291F-47A9-9AB0-C8AA2F89A083}" dt="2021-07-15T06:10:52.194" v="37" actId="20577"/>
          <ac:spMkLst>
            <pc:docMk/>
            <pc:sldMk cId="2555810336" sldId="266"/>
            <ac:spMk id="20483" creationId="{00000000-0000-0000-0000-000000000000}"/>
          </ac:spMkLst>
        </pc:spChg>
      </pc:sldChg>
      <pc:sldChg chg="modSp mod">
        <pc:chgData name="Yaghoobi, Hassan" userId="3e33afe7-62c8-4ade-8476-f73fe399f31e" providerId="ADAL" clId="{96F0A213-291F-47A9-9AB0-C8AA2F89A083}" dt="2021-07-15T06:06:13.145" v="15" actId="313"/>
        <pc:sldMkLst>
          <pc:docMk/>
          <pc:sldMk cId="1268977485" sldId="268"/>
        </pc:sldMkLst>
        <pc:spChg chg="mod">
          <ac:chgData name="Yaghoobi, Hassan" userId="3e33afe7-62c8-4ade-8476-f73fe399f31e" providerId="ADAL" clId="{96F0A213-291F-47A9-9AB0-C8AA2F89A083}" dt="2021-07-15T06:06:13.145" v="15" actId="313"/>
          <ac:spMkLst>
            <pc:docMk/>
            <pc:sldMk cId="1268977485" sldId="268"/>
            <ac:spMk id="2" creationId="{00000000-0000-0000-0000-000000000000}"/>
          </ac:spMkLst>
        </pc:spChg>
      </pc:sldChg>
      <pc:sldChg chg="modSp mod">
        <pc:chgData name="Yaghoobi, Hassan" userId="3e33afe7-62c8-4ade-8476-f73fe399f31e" providerId="ADAL" clId="{96F0A213-291F-47A9-9AB0-C8AA2F89A083}" dt="2021-07-15T06:06:13.882" v="16" actId="313"/>
        <pc:sldMkLst>
          <pc:docMk/>
          <pc:sldMk cId="1943740662" sldId="280"/>
        </pc:sldMkLst>
        <pc:spChg chg="mod">
          <ac:chgData name="Yaghoobi, Hassan" userId="3e33afe7-62c8-4ade-8476-f73fe399f31e" providerId="ADAL" clId="{96F0A213-291F-47A9-9AB0-C8AA2F89A083}" dt="2021-07-15T06:06:13.882" v="16" actId="313"/>
          <ac:spMkLst>
            <pc:docMk/>
            <pc:sldMk cId="1943740662" sldId="280"/>
            <ac:spMk id="5" creationId="{00000000-0000-0000-0000-000000000000}"/>
          </ac:spMkLst>
        </pc:spChg>
      </pc:sldChg>
      <pc:sldChg chg="modSp mod">
        <pc:chgData name="Yaghoobi, Hassan" userId="3e33afe7-62c8-4ade-8476-f73fe399f31e" providerId="ADAL" clId="{96F0A213-291F-47A9-9AB0-C8AA2F89A083}" dt="2021-07-15T06:06:18.475" v="22" actId="313"/>
        <pc:sldMkLst>
          <pc:docMk/>
          <pc:sldMk cId="38427134" sldId="365"/>
        </pc:sldMkLst>
        <pc:spChg chg="mod">
          <ac:chgData name="Yaghoobi, Hassan" userId="3e33afe7-62c8-4ade-8476-f73fe399f31e" providerId="ADAL" clId="{96F0A213-291F-47A9-9AB0-C8AA2F89A083}" dt="2021-07-15T06:06:18.475" v="22" actId="313"/>
          <ac:spMkLst>
            <pc:docMk/>
            <pc:sldMk cId="38427134" sldId="365"/>
            <ac:spMk id="4" creationId="{00000000-0000-0000-0000-000000000000}"/>
          </ac:spMkLst>
        </pc:spChg>
      </pc:sldChg>
      <pc:sldChg chg="modSp mod">
        <pc:chgData name="Yaghoobi, Hassan" userId="3e33afe7-62c8-4ade-8476-f73fe399f31e" providerId="ADAL" clId="{96F0A213-291F-47A9-9AB0-C8AA2F89A083}" dt="2021-07-15T06:06:12.191" v="14" actId="313"/>
        <pc:sldMkLst>
          <pc:docMk/>
          <pc:sldMk cId="18803189" sldId="368"/>
        </pc:sldMkLst>
        <pc:spChg chg="mod">
          <ac:chgData name="Yaghoobi, Hassan" userId="3e33afe7-62c8-4ade-8476-f73fe399f31e" providerId="ADAL" clId="{96F0A213-291F-47A9-9AB0-C8AA2F89A083}" dt="2021-07-15T06:06:12.191" v="14" actId="313"/>
          <ac:spMkLst>
            <pc:docMk/>
            <pc:sldMk cId="18803189" sldId="368"/>
            <ac:spMk id="3" creationId="{4DEDC840-3D08-462E-8EE4-982DE5C72FFD}"/>
          </ac:spMkLst>
        </pc:spChg>
      </pc:sldChg>
      <pc:sldChg chg="modSp mod">
        <pc:chgData name="Yaghoobi, Hassan" userId="3e33afe7-62c8-4ade-8476-f73fe399f31e" providerId="ADAL" clId="{96F0A213-291F-47A9-9AB0-C8AA2F89A083}" dt="2021-07-15T06:13:32.614" v="201" actId="20577"/>
        <pc:sldMkLst>
          <pc:docMk/>
          <pc:sldMk cId="81732721" sldId="369"/>
        </pc:sldMkLst>
        <pc:spChg chg="mod">
          <ac:chgData name="Yaghoobi, Hassan" userId="3e33afe7-62c8-4ade-8476-f73fe399f31e" providerId="ADAL" clId="{96F0A213-291F-47A9-9AB0-C8AA2F89A083}" dt="2021-07-15T06:06:17.718" v="21" actId="313"/>
          <ac:spMkLst>
            <pc:docMk/>
            <pc:sldMk cId="81732721" sldId="369"/>
            <ac:spMk id="4" creationId="{00000000-0000-0000-0000-000000000000}"/>
          </ac:spMkLst>
        </pc:spChg>
        <pc:spChg chg="mod">
          <ac:chgData name="Yaghoobi, Hassan" userId="3e33afe7-62c8-4ade-8476-f73fe399f31e" providerId="ADAL" clId="{96F0A213-291F-47A9-9AB0-C8AA2F89A083}" dt="2021-07-15T06:13:32.614" v="201" actId="20577"/>
          <ac:spMkLst>
            <pc:docMk/>
            <pc:sldMk cId="81732721" sldId="369"/>
            <ac:spMk id="6147" creationId="{00000000-0000-0000-0000-000000000000}"/>
          </ac:spMkLst>
        </pc:spChg>
      </pc:sldChg>
      <pc:sldChg chg="modSp mod">
        <pc:chgData name="Yaghoobi, Hassan" userId="3e33afe7-62c8-4ade-8476-f73fe399f31e" providerId="ADAL" clId="{96F0A213-291F-47A9-9AB0-C8AA2F89A083}" dt="2021-07-15T06:11:34.928" v="66" actId="20577"/>
        <pc:sldMkLst>
          <pc:docMk/>
          <pc:sldMk cId="3880020426" sldId="370"/>
        </pc:sldMkLst>
        <pc:spChg chg="mod">
          <ac:chgData name="Yaghoobi, Hassan" userId="3e33afe7-62c8-4ade-8476-f73fe399f31e" providerId="ADAL" clId="{96F0A213-291F-47A9-9AB0-C8AA2F89A083}" dt="2021-07-15T06:06:15.520" v="18" actId="313"/>
          <ac:spMkLst>
            <pc:docMk/>
            <pc:sldMk cId="3880020426" sldId="370"/>
            <ac:spMk id="2" creationId="{00000000-0000-0000-0000-000000000000}"/>
          </ac:spMkLst>
        </pc:spChg>
        <pc:spChg chg="mod">
          <ac:chgData name="Yaghoobi, Hassan" userId="3e33afe7-62c8-4ade-8476-f73fe399f31e" providerId="ADAL" clId="{96F0A213-291F-47A9-9AB0-C8AA2F89A083}" dt="2021-07-15T06:11:34.928" v="66" actId="20577"/>
          <ac:spMkLst>
            <pc:docMk/>
            <pc:sldMk cId="3880020426" sldId="370"/>
            <ac:spMk id="18435" creationId="{00000000-0000-0000-0000-000000000000}"/>
          </ac:spMkLst>
        </pc:spChg>
      </pc:sldChg>
      <pc:sldChg chg="modSp mod">
        <pc:chgData name="Yaghoobi, Hassan" userId="3e33afe7-62c8-4ade-8476-f73fe399f31e" providerId="ADAL" clId="{96F0A213-291F-47A9-9AB0-C8AA2F89A083}" dt="2021-07-15T06:06:20.381" v="24" actId="313"/>
        <pc:sldMkLst>
          <pc:docMk/>
          <pc:sldMk cId="3590103744" sldId="371"/>
        </pc:sldMkLst>
        <pc:spChg chg="mod">
          <ac:chgData name="Yaghoobi, Hassan" userId="3e33afe7-62c8-4ade-8476-f73fe399f31e" providerId="ADAL" clId="{96F0A213-291F-47A9-9AB0-C8AA2F89A083}" dt="2021-07-15T06:06:20.381" v="24" actId="313"/>
          <ac:spMkLst>
            <pc:docMk/>
            <pc:sldMk cId="3590103744" sldId="371"/>
            <ac:spMk id="4" creationId="{00000000-0000-0000-0000-000000000000}"/>
          </ac:spMkLst>
        </pc:spChg>
      </pc:sldChg>
      <pc:sldChg chg="modSp mod">
        <pc:chgData name="Yaghoobi, Hassan" userId="3e33afe7-62c8-4ade-8476-f73fe399f31e" providerId="ADAL" clId="{96F0A213-291F-47A9-9AB0-C8AA2F89A083}" dt="2021-07-15T06:06:21.154" v="25" actId="313"/>
        <pc:sldMkLst>
          <pc:docMk/>
          <pc:sldMk cId="1891158468" sldId="372"/>
        </pc:sldMkLst>
        <pc:spChg chg="mod">
          <ac:chgData name="Yaghoobi, Hassan" userId="3e33afe7-62c8-4ade-8476-f73fe399f31e" providerId="ADAL" clId="{96F0A213-291F-47A9-9AB0-C8AA2F89A083}" dt="2021-07-15T06:06:21.154" v="25" actId="313"/>
          <ac:spMkLst>
            <pc:docMk/>
            <pc:sldMk cId="1891158468" sldId="372"/>
            <ac:spMk id="4" creationId="{00000000-0000-0000-0000-000000000000}"/>
          </ac:spMkLst>
        </pc:spChg>
      </pc:sldChg>
      <pc:sldChg chg="modSp mod">
        <pc:chgData name="Yaghoobi, Hassan" userId="3e33afe7-62c8-4ade-8476-f73fe399f31e" providerId="ADAL" clId="{96F0A213-291F-47A9-9AB0-C8AA2F89A083}" dt="2021-07-15T06:06:21.904" v="26" actId="313"/>
        <pc:sldMkLst>
          <pc:docMk/>
          <pc:sldMk cId="576836132" sldId="373"/>
        </pc:sldMkLst>
        <pc:spChg chg="mod">
          <ac:chgData name="Yaghoobi, Hassan" userId="3e33afe7-62c8-4ade-8476-f73fe399f31e" providerId="ADAL" clId="{96F0A213-291F-47A9-9AB0-C8AA2F89A083}" dt="2021-07-15T06:06:21.904" v="26" actId="313"/>
          <ac:spMkLst>
            <pc:docMk/>
            <pc:sldMk cId="576836132" sldId="373"/>
            <ac:spMk id="4" creationId="{00000000-0000-0000-0000-000000000000}"/>
          </ac:spMkLst>
        </pc:spChg>
      </pc:sldChg>
      <pc:sldChg chg="modSp mod">
        <pc:chgData name="Yaghoobi, Hassan" userId="3e33afe7-62c8-4ade-8476-f73fe399f31e" providerId="ADAL" clId="{96F0A213-291F-47A9-9AB0-C8AA2F89A083}" dt="2021-07-15T06:06:22.740" v="27" actId="313"/>
        <pc:sldMkLst>
          <pc:docMk/>
          <pc:sldMk cId="2919288003" sldId="374"/>
        </pc:sldMkLst>
        <pc:spChg chg="mod">
          <ac:chgData name="Yaghoobi, Hassan" userId="3e33afe7-62c8-4ade-8476-f73fe399f31e" providerId="ADAL" clId="{96F0A213-291F-47A9-9AB0-C8AA2F89A083}" dt="2021-07-15T06:06:22.740" v="27" actId="313"/>
          <ac:spMkLst>
            <pc:docMk/>
            <pc:sldMk cId="2919288003" sldId="374"/>
            <ac:spMk id="4" creationId="{00000000-0000-0000-0000-000000000000}"/>
          </ac:spMkLst>
        </pc:spChg>
      </pc:sldChg>
      <pc:sldChg chg="modSp mod">
        <pc:chgData name="Yaghoobi, Hassan" userId="3e33afe7-62c8-4ade-8476-f73fe399f31e" providerId="ADAL" clId="{96F0A213-291F-47A9-9AB0-C8AA2F89A083}" dt="2021-07-15T06:06:19.521" v="23" actId="313"/>
        <pc:sldMkLst>
          <pc:docMk/>
          <pc:sldMk cId="1387349771" sldId="375"/>
        </pc:sldMkLst>
        <pc:spChg chg="mod">
          <ac:chgData name="Yaghoobi, Hassan" userId="3e33afe7-62c8-4ade-8476-f73fe399f31e" providerId="ADAL" clId="{96F0A213-291F-47A9-9AB0-C8AA2F89A083}" dt="2021-07-15T06:06:19.521" v="23" actId="313"/>
          <ac:spMkLst>
            <pc:docMk/>
            <pc:sldMk cId="1387349771" sldId="375"/>
            <ac:spMk id="6" creationId="{4CBB3FAD-636E-4617-858C-2B4E4B8404EE}"/>
          </ac:spMkLst>
        </pc:spChg>
      </pc:sldChg>
      <pc:sldChg chg="modSp mod">
        <pc:chgData name="Yaghoobi, Hassan" userId="3e33afe7-62c8-4ade-8476-f73fe399f31e" providerId="ADAL" clId="{96F0A213-291F-47A9-9AB0-C8AA2F89A083}" dt="2021-07-15T06:12:16.899" v="77" actId="20577"/>
        <pc:sldMkLst>
          <pc:docMk/>
          <pc:sldMk cId="3627640090" sldId="376"/>
        </pc:sldMkLst>
        <pc:spChg chg="mod">
          <ac:chgData name="Yaghoobi, Hassan" userId="3e33afe7-62c8-4ade-8476-f73fe399f31e" providerId="ADAL" clId="{96F0A213-291F-47A9-9AB0-C8AA2F89A083}" dt="2021-07-15T06:06:17.037" v="20" actId="313"/>
          <ac:spMkLst>
            <pc:docMk/>
            <pc:sldMk cId="3627640090" sldId="376"/>
            <ac:spMk id="4" creationId="{00000000-0000-0000-0000-000000000000}"/>
          </ac:spMkLst>
        </pc:spChg>
        <pc:spChg chg="mod">
          <ac:chgData name="Yaghoobi, Hassan" userId="3e33afe7-62c8-4ade-8476-f73fe399f31e" providerId="ADAL" clId="{96F0A213-291F-47A9-9AB0-C8AA2F89A083}" dt="2021-07-15T06:12:16.899" v="77" actId="20577"/>
          <ac:spMkLst>
            <pc:docMk/>
            <pc:sldMk cId="3627640090" sldId="376"/>
            <ac:spMk id="6147" creationId="{00000000-0000-0000-0000-000000000000}"/>
          </ac:spMkLst>
        </pc:spChg>
      </pc:sldChg>
      <pc:sldChg chg="modSp mod">
        <pc:chgData name="Yaghoobi, Hassan" userId="3e33afe7-62c8-4ade-8476-f73fe399f31e" providerId="ADAL" clId="{96F0A213-291F-47A9-9AB0-C8AA2F89A083}" dt="2021-07-15T06:08:49.421" v="35" actId="1076"/>
        <pc:sldMkLst>
          <pc:docMk/>
          <pc:sldMk cId="1968720319" sldId="2366"/>
        </pc:sldMkLst>
        <pc:spChg chg="mod">
          <ac:chgData name="Yaghoobi, Hassan" userId="3e33afe7-62c8-4ade-8476-f73fe399f31e" providerId="ADAL" clId="{96F0A213-291F-47A9-9AB0-C8AA2F89A083}" dt="2021-07-15T06:08:49.421" v="35" actId="1076"/>
          <ac:spMkLst>
            <pc:docMk/>
            <pc:sldMk cId="1968720319" sldId="2366"/>
            <ac:spMk id="3" creationId="{00000000-0000-0000-0000-000000000000}"/>
          </ac:spMkLst>
        </pc:spChg>
      </pc:sldChg>
      <pc:sldMasterChg chg="modSp mod modSldLayout">
        <pc:chgData name="Yaghoobi, Hassan" userId="3e33afe7-62c8-4ade-8476-f73fe399f31e" providerId="ADAL" clId="{96F0A213-291F-47A9-9AB0-C8AA2F89A083}" dt="2021-07-15T06:05:57.683" v="10" actId="313"/>
        <pc:sldMasterMkLst>
          <pc:docMk/>
          <pc:sldMasterMk cId="0" sldId="2147483648"/>
        </pc:sldMasterMkLst>
        <pc:spChg chg="mod">
          <ac:chgData name="Yaghoobi, Hassan" userId="3e33afe7-62c8-4ade-8476-f73fe399f31e" providerId="ADAL" clId="{96F0A213-291F-47A9-9AB0-C8AA2F89A083}" dt="2021-07-15T06:05:21.699" v="0"/>
          <ac:spMkLst>
            <pc:docMk/>
            <pc:sldMasterMk cId="0" sldId="2147483648"/>
            <ac:spMk id="10" creationId="{00000000-0000-0000-0000-000000000000}"/>
          </ac:spMkLst>
        </pc:spChg>
        <pc:spChg chg="mod">
          <ac:chgData name="Yaghoobi, Hassan" userId="3e33afe7-62c8-4ade-8476-f73fe399f31e" providerId="ADAL" clId="{96F0A213-291F-47A9-9AB0-C8AA2F89A083}" dt="2021-07-15T06:05:52.062" v="1" actId="313"/>
          <ac:spMkLst>
            <pc:docMk/>
            <pc:sldMasterMk cId="0" sldId="2147483648"/>
            <ac:spMk id="1027" creationId="{00000000-0000-0000-0000-000000000000}"/>
          </ac:spMkLst>
        </pc:spChg>
        <pc:sldLayoutChg chg="modSp mod">
          <pc:chgData name="Yaghoobi, Hassan" userId="3e33afe7-62c8-4ade-8476-f73fe399f31e" providerId="ADAL" clId="{96F0A213-291F-47A9-9AB0-C8AA2F89A083}" dt="2021-07-15T06:05:52.630" v="2" actId="313"/>
          <pc:sldLayoutMkLst>
            <pc:docMk/>
            <pc:sldMasterMk cId="0" sldId="2147483648"/>
            <pc:sldLayoutMk cId="0" sldId="2147483649"/>
          </pc:sldLayoutMkLst>
          <pc:spChg chg="mod">
            <ac:chgData name="Yaghoobi, Hassan" userId="3e33afe7-62c8-4ade-8476-f73fe399f31e" providerId="ADAL" clId="{96F0A213-291F-47A9-9AB0-C8AA2F89A083}" dt="2021-07-15T06:05:52.630" v="2" actId="313"/>
            <ac:spMkLst>
              <pc:docMk/>
              <pc:sldMasterMk cId="0" sldId="2147483648"/>
              <pc:sldLayoutMk cId="0" sldId="2147483649"/>
              <ac:spMk id="4" creationId="{00000000-0000-0000-0000-000000000000}"/>
            </ac:spMkLst>
          </pc:spChg>
        </pc:sldLayoutChg>
        <pc:sldLayoutChg chg="modSp mod">
          <pc:chgData name="Yaghoobi, Hassan" userId="3e33afe7-62c8-4ade-8476-f73fe399f31e" providerId="ADAL" clId="{96F0A213-291F-47A9-9AB0-C8AA2F89A083}" dt="2021-07-15T06:05:53.274" v="3" actId="313"/>
          <pc:sldLayoutMkLst>
            <pc:docMk/>
            <pc:sldMasterMk cId="0" sldId="2147483648"/>
            <pc:sldLayoutMk cId="0" sldId="2147483650"/>
          </pc:sldLayoutMkLst>
          <pc:spChg chg="mod">
            <ac:chgData name="Yaghoobi, Hassan" userId="3e33afe7-62c8-4ade-8476-f73fe399f31e" providerId="ADAL" clId="{96F0A213-291F-47A9-9AB0-C8AA2F89A083}" dt="2021-07-15T06:05:53.274" v="3" actId="313"/>
            <ac:spMkLst>
              <pc:docMk/>
              <pc:sldMasterMk cId="0" sldId="2147483648"/>
              <pc:sldLayoutMk cId="0" sldId="2147483650"/>
              <ac:spMk id="12" creationId="{00000000-0000-0000-0000-000000000000}"/>
            </ac:spMkLst>
          </pc:spChg>
        </pc:sldLayoutChg>
        <pc:sldLayoutChg chg="modSp mod">
          <pc:chgData name="Yaghoobi, Hassan" userId="3e33afe7-62c8-4ade-8476-f73fe399f31e" providerId="ADAL" clId="{96F0A213-291F-47A9-9AB0-C8AA2F89A083}" dt="2021-07-15T06:05:53.931" v="4" actId="313"/>
          <pc:sldLayoutMkLst>
            <pc:docMk/>
            <pc:sldMasterMk cId="0" sldId="2147483648"/>
            <pc:sldLayoutMk cId="0" sldId="2147483651"/>
          </pc:sldLayoutMkLst>
          <pc:spChg chg="mod">
            <ac:chgData name="Yaghoobi, Hassan" userId="3e33afe7-62c8-4ade-8476-f73fe399f31e" providerId="ADAL" clId="{96F0A213-291F-47A9-9AB0-C8AA2F89A083}" dt="2021-07-15T06:05:53.931" v="4" actId="313"/>
            <ac:spMkLst>
              <pc:docMk/>
              <pc:sldMasterMk cId="0" sldId="2147483648"/>
              <pc:sldLayoutMk cId="0" sldId="2147483651"/>
              <ac:spMk id="4" creationId="{00000000-0000-0000-0000-000000000000}"/>
            </ac:spMkLst>
          </pc:spChg>
        </pc:sldLayoutChg>
        <pc:sldLayoutChg chg="modSp mod">
          <pc:chgData name="Yaghoobi, Hassan" userId="3e33afe7-62c8-4ade-8476-f73fe399f31e" providerId="ADAL" clId="{96F0A213-291F-47A9-9AB0-C8AA2F89A083}" dt="2021-07-15T06:05:54.580" v="5" actId="313"/>
          <pc:sldLayoutMkLst>
            <pc:docMk/>
            <pc:sldMasterMk cId="0" sldId="2147483648"/>
            <pc:sldLayoutMk cId="0" sldId="2147483652"/>
          </pc:sldLayoutMkLst>
          <pc:spChg chg="mod">
            <ac:chgData name="Yaghoobi, Hassan" userId="3e33afe7-62c8-4ade-8476-f73fe399f31e" providerId="ADAL" clId="{96F0A213-291F-47A9-9AB0-C8AA2F89A083}" dt="2021-07-15T06:05:54.580" v="5" actId="313"/>
            <ac:spMkLst>
              <pc:docMk/>
              <pc:sldMasterMk cId="0" sldId="2147483648"/>
              <pc:sldLayoutMk cId="0" sldId="2147483652"/>
              <ac:spMk id="5" creationId="{00000000-0000-0000-0000-000000000000}"/>
            </ac:spMkLst>
          </pc:spChg>
        </pc:sldLayoutChg>
        <pc:sldLayoutChg chg="modSp mod">
          <pc:chgData name="Yaghoobi, Hassan" userId="3e33afe7-62c8-4ade-8476-f73fe399f31e" providerId="ADAL" clId="{96F0A213-291F-47A9-9AB0-C8AA2F89A083}" dt="2021-07-15T06:05:55.233" v="6" actId="313"/>
          <pc:sldLayoutMkLst>
            <pc:docMk/>
            <pc:sldMasterMk cId="0" sldId="2147483648"/>
            <pc:sldLayoutMk cId="0" sldId="2147483653"/>
          </pc:sldLayoutMkLst>
          <pc:spChg chg="mod">
            <ac:chgData name="Yaghoobi, Hassan" userId="3e33afe7-62c8-4ade-8476-f73fe399f31e" providerId="ADAL" clId="{96F0A213-291F-47A9-9AB0-C8AA2F89A083}" dt="2021-07-15T06:05:55.233" v="6" actId="313"/>
            <ac:spMkLst>
              <pc:docMk/>
              <pc:sldMasterMk cId="0" sldId="2147483648"/>
              <pc:sldLayoutMk cId="0" sldId="2147483653"/>
              <ac:spMk id="7" creationId="{00000000-0000-0000-0000-000000000000}"/>
            </ac:spMkLst>
          </pc:spChg>
        </pc:sldLayoutChg>
        <pc:sldLayoutChg chg="modSp mod">
          <pc:chgData name="Yaghoobi, Hassan" userId="3e33afe7-62c8-4ade-8476-f73fe399f31e" providerId="ADAL" clId="{96F0A213-291F-47A9-9AB0-C8AA2F89A083}" dt="2021-07-15T06:05:55.845" v="7" actId="313"/>
          <pc:sldLayoutMkLst>
            <pc:docMk/>
            <pc:sldMasterMk cId="0" sldId="2147483648"/>
            <pc:sldLayoutMk cId="0" sldId="2147483654"/>
          </pc:sldLayoutMkLst>
          <pc:spChg chg="mod">
            <ac:chgData name="Yaghoobi, Hassan" userId="3e33afe7-62c8-4ade-8476-f73fe399f31e" providerId="ADAL" clId="{96F0A213-291F-47A9-9AB0-C8AA2F89A083}" dt="2021-07-15T06:05:55.845" v="7" actId="313"/>
            <ac:spMkLst>
              <pc:docMk/>
              <pc:sldMasterMk cId="0" sldId="2147483648"/>
              <pc:sldLayoutMk cId="0" sldId="2147483654"/>
              <ac:spMk id="3" creationId="{00000000-0000-0000-0000-000000000000}"/>
            </ac:spMkLst>
          </pc:spChg>
        </pc:sldLayoutChg>
        <pc:sldLayoutChg chg="modSp mod">
          <pc:chgData name="Yaghoobi, Hassan" userId="3e33afe7-62c8-4ade-8476-f73fe399f31e" providerId="ADAL" clId="{96F0A213-291F-47A9-9AB0-C8AA2F89A083}" dt="2021-07-15T06:05:56.452" v="8" actId="313"/>
          <pc:sldLayoutMkLst>
            <pc:docMk/>
            <pc:sldMasterMk cId="0" sldId="2147483648"/>
            <pc:sldLayoutMk cId="0" sldId="2147483655"/>
          </pc:sldLayoutMkLst>
          <pc:spChg chg="mod">
            <ac:chgData name="Yaghoobi, Hassan" userId="3e33afe7-62c8-4ade-8476-f73fe399f31e" providerId="ADAL" clId="{96F0A213-291F-47A9-9AB0-C8AA2F89A083}" dt="2021-07-15T06:05:56.452" v="8" actId="313"/>
            <ac:spMkLst>
              <pc:docMk/>
              <pc:sldMasterMk cId="0" sldId="2147483648"/>
              <pc:sldLayoutMk cId="0" sldId="2147483655"/>
              <ac:spMk id="2" creationId="{00000000-0000-0000-0000-000000000000}"/>
            </ac:spMkLst>
          </pc:spChg>
        </pc:sldLayoutChg>
        <pc:sldLayoutChg chg="modSp mod">
          <pc:chgData name="Yaghoobi, Hassan" userId="3e33afe7-62c8-4ade-8476-f73fe399f31e" providerId="ADAL" clId="{96F0A213-291F-47A9-9AB0-C8AA2F89A083}" dt="2021-07-15T06:05:57.069" v="9" actId="313"/>
          <pc:sldLayoutMkLst>
            <pc:docMk/>
            <pc:sldMasterMk cId="0" sldId="2147483648"/>
            <pc:sldLayoutMk cId="0" sldId="2147483658"/>
          </pc:sldLayoutMkLst>
          <pc:spChg chg="mod">
            <ac:chgData name="Yaghoobi, Hassan" userId="3e33afe7-62c8-4ade-8476-f73fe399f31e" providerId="ADAL" clId="{96F0A213-291F-47A9-9AB0-C8AA2F89A083}" dt="2021-07-15T06:05:57.069" v="9" actId="313"/>
            <ac:spMkLst>
              <pc:docMk/>
              <pc:sldMasterMk cId="0" sldId="2147483648"/>
              <pc:sldLayoutMk cId="0" sldId="2147483658"/>
              <ac:spMk id="4" creationId="{00000000-0000-0000-0000-000000000000}"/>
            </ac:spMkLst>
          </pc:spChg>
        </pc:sldLayoutChg>
        <pc:sldLayoutChg chg="modSp mod">
          <pc:chgData name="Yaghoobi, Hassan" userId="3e33afe7-62c8-4ade-8476-f73fe399f31e" providerId="ADAL" clId="{96F0A213-291F-47A9-9AB0-C8AA2F89A083}" dt="2021-07-15T06:05:57.683" v="10" actId="313"/>
          <pc:sldLayoutMkLst>
            <pc:docMk/>
            <pc:sldMasterMk cId="0" sldId="2147483648"/>
            <pc:sldLayoutMk cId="0" sldId="2147483659"/>
          </pc:sldLayoutMkLst>
          <pc:spChg chg="mod">
            <ac:chgData name="Yaghoobi, Hassan" userId="3e33afe7-62c8-4ade-8476-f73fe399f31e" providerId="ADAL" clId="{96F0A213-291F-47A9-9AB0-C8AA2F89A083}" dt="2021-07-15T06:05:57.683" v="10" actId="313"/>
            <ac:spMkLst>
              <pc:docMk/>
              <pc:sldMasterMk cId="0" sldId="2147483648"/>
              <pc:sldLayoutMk cId="0" sldId="2147483659"/>
              <ac:spMk id="4" creationId="{00000000-0000-0000-0000-000000000000}"/>
            </ac:spMkLst>
          </pc:spChg>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7/14/2021</a:t>
            </a:fld>
            <a:endParaRPr lang="en-US" dirty="0"/>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dirty="0"/>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dirty="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dirty="0"/>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CA5AFF69-4AEE-4693-9CD6-98E2EBC076EC}" type="slidenum">
              <a:rPr lang="en-US"/>
              <a:pPr/>
              <a:t>2</a:t>
            </a:fld>
            <a:endParaRPr lang="en-US" dirty="0"/>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11270"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6DCF333B-947A-4500-AB79-A2728DBCF767}" type="slidenum">
              <a:rPr lang="en-US" altLang="en-US" smtClean="0"/>
              <a:pPr>
                <a:spcBef>
                  <a:spcPct val="0"/>
                </a:spcBef>
              </a:pPr>
              <a:t>3</a:t>
            </a:fld>
            <a:endParaRPr lang="en-US" altLang="en-US" dirty="0"/>
          </a:p>
        </p:txBody>
      </p:sp>
    </p:spTree>
    <p:extLst>
      <p:ext uri="{BB962C8B-B14F-4D97-AF65-F5344CB8AC3E}">
        <p14:creationId xmlns:p14="http://schemas.microsoft.com/office/powerpoint/2010/main" val="3077302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2013</a:t>
            </a:r>
            <a:endParaRPr lang="en-GB" altLang="en-US" sz="1400" dirty="0"/>
          </a:p>
        </p:txBody>
      </p:sp>
      <p:sp>
        <p:nvSpPr>
          <p:cNvPr id="16387" name="Rectangle 2"/>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dirty="0"/>
              <a:t>doc.: IEEE 802.11-16/1093r2</a:t>
            </a:r>
          </a:p>
        </p:txBody>
      </p:sp>
      <p:sp>
        <p:nvSpPr>
          <p:cNvPr id="16388" name="Rectangle 3"/>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dirty="0"/>
              <a:t>September 2012</a:t>
            </a:r>
          </a:p>
        </p:txBody>
      </p:sp>
      <p:sp>
        <p:nvSpPr>
          <p:cNvPr id="16389" name="Rectangle 6"/>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dirty="0"/>
              <a:t>Clint Chaplin, Chair (Samsung)</a:t>
            </a:r>
          </a:p>
        </p:txBody>
      </p:sp>
      <p:sp>
        <p:nvSpPr>
          <p:cNvPr id="163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dirty="0"/>
              <a:t>Page </a:t>
            </a:r>
            <a:fld id="{9EFE332B-4021-47BB-B2B7-CB32DEB01A9B}" type="slidenum">
              <a:rPr lang="en-GB" altLang="en-US" smtClean="0"/>
              <a:pPr>
                <a:spcBef>
                  <a:spcPct val="0"/>
                </a:spcBef>
              </a:pPr>
              <a:t>5</a:t>
            </a:fld>
            <a:endParaRPr lang="en-GB" altLang="en-US" dirty="0"/>
          </a:p>
        </p:txBody>
      </p:sp>
      <p:sp>
        <p:nvSpPr>
          <p:cNvPr id="16391" name="Rectangle 2"/>
          <p:cNvSpPr>
            <a:spLocks noGrp="1" noRot="1" noChangeAspect="1" noChangeArrowheads="1" noTextEdit="1"/>
          </p:cNvSpPr>
          <p:nvPr>
            <p:ph type="sldImg"/>
          </p:nvPr>
        </p:nvSpPr>
        <p:spPr>
          <a:xfrm>
            <a:off x="87313" y="744538"/>
            <a:ext cx="6621462" cy="3725862"/>
          </a:xfrm>
          <a:ln/>
        </p:spPr>
      </p:sp>
      <p:sp>
        <p:nvSpPr>
          <p:cNvPr id="16392" name="Rectangle 3"/>
          <p:cNvSpPr>
            <a:spLocks noGrp="1" noChangeArrowheads="1"/>
          </p:cNvSpPr>
          <p:nvPr>
            <p:ph type="body" idx="1"/>
          </p:nvPr>
        </p:nvSpPr>
        <p:spPr>
          <a:xfrm>
            <a:off x="679450" y="4718050"/>
            <a:ext cx="5435600" cy="44688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04240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802.11-16/1093r2</a:t>
            </a:r>
          </a:p>
        </p:txBody>
      </p:sp>
      <p:sp>
        <p:nvSpPr>
          <p:cNvPr id="1331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331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F76AD833-F326-48D3-A662-B127F7E4458F}" type="slidenum">
              <a:rPr lang="en-US" altLang="en-US" smtClean="0"/>
              <a:pPr>
                <a:spcBef>
                  <a:spcPct val="0"/>
                </a:spcBef>
              </a:pPr>
              <a:t>8</a:t>
            </a:fld>
            <a:endParaRPr lang="en-US" altLang="en-US" dirty="0"/>
          </a:p>
        </p:txBody>
      </p:sp>
      <p:sp>
        <p:nvSpPr>
          <p:cNvPr id="13317" name="Rectangle 2"/>
          <p:cNvSpPr>
            <a:spLocks noGrp="1" noRot="1" noChangeAspect="1" noChangeArrowheads="1" noTextEdit="1"/>
          </p:cNvSpPr>
          <p:nvPr>
            <p:ph type="sldImg"/>
          </p:nvPr>
        </p:nvSpPr>
        <p:spPr>
          <a:xfrm>
            <a:off x="382588" y="700088"/>
            <a:ext cx="6172200" cy="3471862"/>
          </a:xfrm>
          <a:ln/>
        </p:spPr>
      </p:sp>
      <p:sp>
        <p:nvSpPr>
          <p:cNvPr id="13318"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861869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10</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E6AF579C-E269-44CC-A9F4-B7D1E2EA3836}" type="slidenum">
              <a:rPr lang="en-US"/>
              <a:pPr/>
              <a:t>13</a:t>
            </a:fld>
            <a:endParaRPr lang="en-US" dirty="0"/>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449799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July 2021</a:t>
            </a:r>
            <a:endParaRPr lang="en-GB" dirty="0"/>
          </a:p>
        </p:txBody>
      </p:sp>
      <p:sp>
        <p:nvSpPr>
          <p:cNvPr id="5" name="Footer Placeholder 4"/>
          <p:cNvSpPr>
            <a:spLocks noGrp="1"/>
          </p:cNvSpPr>
          <p:nvPr>
            <p:ph type="ftr" idx="11"/>
          </p:nvPr>
        </p:nvSpPr>
        <p:spPr/>
        <p:txBody>
          <a:bodyPr/>
          <a:lstStyle>
            <a:lvl1pPr>
              <a:defRPr/>
            </a:lvl1pPr>
          </a:lstStyle>
          <a:p>
            <a:r>
              <a:rPr lang="en-GB" dirty="0"/>
              <a:t>Hassan Yaghoobi (Intel Corp.)</a:t>
            </a:r>
          </a:p>
        </p:txBody>
      </p:sp>
      <p:sp>
        <p:nvSpPr>
          <p:cNvPr id="6" name="Slide Number Placeholder 5"/>
          <p:cNvSpPr>
            <a:spLocks noGrp="1"/>
          </p:cNvSpPr>
          <p:nvPr>
            <p:ph type="sldNum" idx="12"/>
          </p:nvPr>
        </p:nvSpPr>
        <p:spPr/>
        <p:txBody>
          <a:bodyPr/>
          <a:lstStyle>
            <a:lvl1pPr>
              <a:defRPr/>
            </a:lvl1pPr>
          </a:lstStyle>
          <a:p>
            <a:r>
              <a:rPr lang="en-GB" dirty="0"/>
              <a:t>Slide </a:t>
            </a:r>
            <a:fld id="{DE40C9FC-4879-4F20-9ECA-A574A90476B7}"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Hassan Yaghoobi (Intel Corp.)</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July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dirty="0"/>
              <a:t>July 2021</a:t>
            </a:r>
            <a:endParaRPr lang="en-GB" dirty="0"/>
          </a:p>
        </p:txBody>
      </p:sp>
      <p:sp>
        <p:nvSpPr>
          <p:cNvPr id="5" name="Footer Placeholder 4"/>
          <p:cNvSpPr>
            <a:spLocks noGrp="1"/>
          </p:cNvSpPr>
          <p:nvPr>
            <p:ph type="ftr" idx="11"/>
          </p:nvPr>
        </p:nvSpPr>
        <p:spPr/>
        <p:txBody>
          <a:bodyPr/>
          <a:lstStyle>
            <a:lvl1pPr>
              <a:defRPr/>
            </a:lvl1pPr>
          </a:lstStyle>
          <a:p>
            <a:r>
              <a:rPr lang="en-GB" dirty="0"/>
              <a:t>Hassan Yaghoobi (Intel Corp.)</a:t>
            </a:r>
          </a:p>
        </p:txBody>
      </p:sp>
      <p:sp>
        <p:nvSpPr>
          <p:cNvPr id="6" name="Slide Number Placeholder 5"/>
          <p:cNvSpPr>
            <a:spLocks noGrp="1"/>
          </p:cNvSpPr>
          <p:nvPr>
            <p:ph type="sldNum" idx="12"/>
          </p:nvPr>
        </p:nvSpPr>
        <p:spPr/>
        <p:txBody>
          <a:bodyPr/>
          <a:lstStyle>
            <a:lvl1pPr>
              <a:defRPr/>
            </a:lvl1pPr>
          </a:lstStyle>
          <a:p>
            <a:r>
              <a:rPr lang="en-GB" dirty="0"/>
              <a:t>Slide </a:t>
            </a:r>
            <a:fld id="{3ABCC52B-A3F7-440B-BBF2-55191E6E7773}"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July 2021</a:t>
            </a:r>
            <a:endParaRPr lang="en-GB" dirty="0"/>
          </a:p>
        </p:txBody>
      </p:sp>
      <p:sp>
        <p:nvSpPr>
          <p:cNvPr id="6" name="Footer Placeholder 5"/>
          <p:cNvSpPr>
            <a:spLocks noGrp="1"/>
          </p:cNvSpPr>
          <p:nvPr>
            <p:ph type="ftr" idx="11"/>
          </p:nvPr>
        </p:nvSpPr>
        <p:spPr/>
        <p:txBody>
          <a:bodyPr/>
          <a:lstStyle>
            <a:lvl1pPr>
              <a:defRPr/>
            </a:lvl1pPr>
          </a:lstStyle>
          <a:p>
            <a:r>
              <a:rPr lang="en-GB" dirty="0"/>
              <a:t>Hassan Yaghoobi (Intel Corp.)</a:t>
            </a:r>
          </a:p>
        </p:txBody>
      </p:sp>
      <p:sp>
        <p:nvSpPr>
          <p:cNvPr id="7" name="Slide Number Placeholder 6"/>
          <p:cNvSpPr>
            <a:spLocks noGrp="1"/>
          </p:cNvSpPr>
          <p:nvPr>
            <p:ph type="sldNum" idx="12"/>
          </p:nvPr>
        </p:nvSpPr>
        <p:spPr/>
        <p:txBody>
          <a:bodyPr/>
          <a:lstStyle>
            <a:lvl1pPr>
              <a:defRPr/>
            </a:lvl1pPr>
          </a:lstStyle>
          <a:p>
            <a:r>
              <a:rPr lang="en-GB" dirty="0"/>
              <a:t>Slide </a:t>
            </a:r>
            <a:fld id="{1CD163DD-D5E7-41DA-95F2-71530C24F8C3}"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a:t>July 2021</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Hassan Yaghoobi (Intel Corp.)</a:t>
            </a:r>
          </a:p>
        </p:txBody>
      </p:sp>
      <p:sp>
        <p:nvSpPr>
          <p:cNvPr id="9" name="Slide Number Placeholder 8"/>
          <p:cNvSpPr>
            <a:spLocks noGrp="1"/>
          </p:cNvSpPr>
          <p:nvPr>
            <p:ph type="sldNum" idx="12"/>
          </p:nvPr>
        </p:nvSpPr>
        <p:spPr/>
        <p:txBody>
          <a:bodyPr/>
          <a:lstStyle>
            <a:lvl1pPr>
              <a:defRPr/>
            </a:lvl1pPr>
          </a:lstStyle>
          <a:p>
            <a:r>
              <a:rPr lang="en-GB" dirty="0"/>
              <a:t>Slide </a:t>
            </a:r>
            <a:fld id="{69B99EC4-A1FB-4C79-B9A5-C1FFD5A90380}"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July 2021</a:t>
            </a:r>
            <a:endParaRPr lang="en-GB" dirty="0"/>
          </a:p>
        </p:txBody>
      </p:sp>
      <p:sp>
        <p:nvSpPr>
          <p:cNvPr id="4" name="Footer Placeholder 3"/>
          <p:cNvSpPr>
            <a:spLocks noGrp="1"/>
          </p:cNvSpPr>
          <p:nvPr>
            <p:ph type="ftr" idx="11"/>
          </p:nvPr>
        </p:nvSpPr>
        <p:spPr/>
        <p:txBody>
          <a:bodyPr/>
          <a:lstStyle>
            <a:lvl1pPr>
              <a:defRPr/>
            </a:lvl1pPr>
          </a:lstStyle>
          <a:p>
            <a:r>
              <a:rPr lang="en-GB" dirty="0"/>
              <a:t>Hassan Yaghoobi (Intel Corp.)</a:t>
            </a:r>
          </a:p>
        </p:txBody>
      </p:sp>
      <p:sp>
        <p:nvSpPr>
          <p:cNvPr id="5" name="Slide Number Placeholder 4"/>
          <p:cNvSpPr>
            <a:spLocks noGrp="1"/>
          </p:cNvSpPr>
          <p:nvPr>
            <p:ph type="sldNum" idx="12"/>
          </p:nvPr>
        </p:nvSpPr>
        <p:spPr/>
        <p:txBody>
          <a:bodyPr/>
          <a:lstStyle>
            <a:lvl1pPr>
              <a:defRPr/>
            </a:lvl1pPr>
          </a:lstStyle>
          <a:p>
            <a:r>
              <a:rPr lang="en-GB" dirty="0"/>
              <a:t>Slide </a:t>
            </a:r>
            <a:fld id="{06B781AF-4CCF-49B0-A572-DE54FBE5D942}"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July 2021</a:t>
            </a:r>
            <a:endParaRPr lang="en-GB" dirty="0"/>
          </a:p>
        </p:txBody>
      </p:sp>
      <p:sp>
        <p:nvSpPr>
          <p:cNvPr id="3" name="Footer Placeholder 2"/>
          <p:cNvSpPr>
            <a:spLocks noGrp="1"/>
          </p:cNvSpPr>
          <p:nvPr>
            <p:ph type="ftr" idx="11"/>
          </p:nvPr>
        </p:nvSpPr>
        <p:spPr/>
        <p:txBody>
          <a:bodyPr/>
          <a:lstStyle>
            <a:lvl1pPr>
              <a:defRPr/>
            </a:lvl1pPr>
          </a:lstStyle>
          <a:p>
            <a:r>
              <a:rPr lang="en-GB" dirty="0"/>
              <a:t>Hassan Yaghoobi (Intel Corp.)</a:t>
            </a:r>
          </a:p>
        </p:txBody>
      </p:sp>
      <p:sp>
        <p:nvSpPr>
          <p:cNvPr id="4" name="Slide Number Placeholder 3"/>
          <p:cNvSpPr>
            <a:spLocks noGrp="1"/>
          </p:cNvSpPr>
          <p:nvPr>
            <p:ph type="sldNum" idx="12"/>
          </p:nvPr>
        </p:nvSpPr>
        <p:spPr/>
        <p:txBody>
          <a:bodyPr/>
          <a:lstStyle>
            <a:lvl1pPr>
              <a:defRPr/>
            </a:lvl1pPr>
          </a:lstStyle>
          <a:p>
            <a:r>
              <a:rPr lang="en-GB" dirty="0"/>
              <a:t>Slide </a:t>
            </a:r>
            <a:fld id="{F5D8E26B-7BCF-4D25-9C89-0168A6618F18}"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July 2021</a:t>
            </a:r>
            <a:endParaRPr lang="en-GB" dirty="0"/>
          </a:p>
        </p:txBody>
      </p:sp>
      <p:sp>
        <p:nvSpPr>
          <p:cNvPr id="5" name="Footer Placeholder 4"/>
          <p:cNvSpPr>
            <a:spLocks noGrp="1"/>
          </p:cNvSpPr>
          <p:nvPr>
            <p:ph type="ftr" idx="11"/>
          </p:nvPr>
        </p:nvSpPr>
        <p:spPr/>
        <p:txBody>
          <a:bodyPr/>
          <a:lstStyle>
            <a:lvl1pPr>
              <a:defRPr/>
            </a:lvl1pPr>
          </a:lstStyle>
          <a:p>
            <a:r>
              <a:rPr lang="en-GB" dirty="0"/>
              <a:t>Hassan Yaghoobi (Intel Corp.)</a:t>
            </a:r>
          </a:p>
        </p:txBody>
      </p:sp>
      <p:sp>
        <p:nvSpPr>
          <p:cNvPr id="6" name="Slide Number Placeholder 5"/>
          <p:cNvSpPr>
            <a:spLocks noGrp="1"/>
          </p:cNvSpPr>
          <p:nvPr>
            <p:ph type="sldNum" idx="12"/>
          </p:nvPr>
        </p:nvSpPr>
        <p:spPr/>
        <p:txBody>
          <a:bodyPr/>
          <a:lstStyle>
            <a:lvl1pPr>
              <a:defRPr/>
            </a:lvl1pPr>
          </a:lstStyle>
          <a:p>
            <a:r>
              <a:rPr lang="en-GB" dirty="0"/>
              <a:t>Slide </a:t>
            </a:r>
            <a:fld id="{6B5E41C2-EF12-4EF2-8280-F2B4208277C2}"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July 2021</a:t>
            </a:r>
            <a:endParaRPr lang="en-GB" dirty="0"/>
          </a:p>
        </p:txBody>
      </p:sp>
      <p:sp>
        <p:nvSpPr>
          <p:cNvPr id="5" name="Footer Placeholder 4"/>
          <p:cNvSpPr>
            <a:spLocks noGrp="1"/>
          </p:cNvSpPr>
          <p:nvPr>
            <p:ph type="ftr" idx="11"/>
          </p:nvPr>
        </p:nvSpPr>
        <p:spPr/>
        <p:txBody>
          <a:bodyPr/>
          <a:lstStyle>
            <a:lvl1pPr>
              <a:defRPr/>
            </a:lvl1pPr>
          </a:lstStyle>
          <a:p>
            <a:r>
              <a:rPr lang="en-GB" dirty="0"/>
              <a:t>Hassan Yaghoobi (Intel Corp.)</a:t>
            </a:r>
          </a:p>
        </p:txBody>
      </p:sp>
      <p:sp>
        <p:nvSpPr>
          <p:cNvPr id="6" name="Slide Number Placeholder 5"/>
          <p:cNvSpPr>
            <a:spLocks noGrp="1"/>
          </p:cNvSpPr>
          <p:nvPr>
            <p:ph type="sldNum" idx="12"/>
          </p:nvPr>
        </p:nvSpPr>
        <p:spPr/>
        <p:txBody>
          <a:bodyPr/>
          <a:lstStyle>
            <a:lvl1pPr>
              <a:defRPr/>
            </a:lvl1pPr>
          </a:lstStyle>
          <a:p>
            <a:r>
              <a:rPr lang="en-GB" dirty="0"/>
              <a:t>Slide </a:t>
            </a:r>
            <a:fld id="{9B0D65C8-A0CA-4DDA-83BB-897866218593}"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July 2021</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Hassan Yaghoobi (Intel Corp.)</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Slide </a:t>
            </a:r>
            <a:fld id="{D09C756B-EB39-4236-ADBB-73052B179AE4}" type="slidenum">
              <a:rPr lang="en-GB"/>
              <a:pPr/>
              <a:t>‹#›</a:t>
            </a:fld>
            <a:endParaRPr lang="en-GB" dirty="0"/>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4"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802.11-21/</a:t>
            </a:r>
            <a:r>
              <a:rPr kumimoji="0" lang="en-US"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0939</a:t>
            </a: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8" Type="http://schemas.openxmlformats.org/officeDocument/2006/relationships/hyperlink" Target="https://mentor.ieee.org/802.18/dcn/21/18-21-0058-00-0000-request-for-input-itu-r-m-1801-2.docx" TargetMode="External"/><Relationship Id="rId3" Type="http://schemas.openxmlformats.org/officeDocument/2006/relationships/hyperlink" Target="https://mentor.ieee.org/802.11/dcn/21/11-21-0986-01-0itu-proposed-modifications-to-itu-r-m-1450-5.docx" TargetMode="External"/><Relationship Id="rId7" Type="http://schemas.openxmlformats.org/officeDocument/2006/relationships/hyperlink" Target="https://www.itu.int/md/meetingdoc.asp?lang=en&amp;parent=R19-WP5A-210428-TD-013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mentor.ieee.org/802.18/dcn/21/18-21-0057-00-0000-request-for-input-itu-r-m-1450-5.docx" TargetMode="External"/><Relationship Id="rId5" Type="http://schemas.openxmlformats.org/officeDocument/2006/relationships/hyperlink" Target="https://www.itu.int/md/meetingdoc.asp?lang=en&amp;parent=R19-WP5A-210428-TD-0132" TargetMode="External"/><Relationship Id="rId4" Type="http://schemas.openxmlformats.org/officeDocument/2006/relationships/hyperlink" Target="https://mentor.ieee.org/802.11/dcn/21/11-21-0987-00-0itu-proposed-modifications-to-itu-r-m-1801-2.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itu.int/md/R19-WP5A-C-0153/en" TargetMode="External"/><Relationship Id="rId3" Type="http://schemas.openxmlformats.org/officeDocument/2006/relationships/hyperlink" Target="https://mentor.ieee.org/802.18/dcn/19/18-19-0157-00-0000-an-update-on-the-recommendation-itu-r-m-1450-5.pptx" TargetMode="External"/><Relationship Id="rId7" Type="http://schemas.openxmlformats.org/officeDocument/2006/relationships/hyperlink" Target="https://www.itu.int/md/R19-WP5A-C-0154/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itu.int/md/meetingdoc.asp?lang=en&amp;parent=R19-WP5A-C-0043" TargetMode="External"/><Relationship Id="rId5" Type="http://schemas.openxmlformats.org/officeDocument/2006/relationships/hyperlink" Target="https://www.itu.int/md/meetingdoc.asp?lang=en&amp;parent=R19-WP5A-C-0044" TargetMode="External"/><Relationship Id="rId10" Type="http://schemas.openxmlformats.org/officeDocument/2006/relationships/hyperlink" Target="https://www.itu.int/md/meetingdoc.asp?lang=en&amp;parent=R19-WP5A-C-0246" TargetMode="External"/><Relationship Id="rId4" Type="http://schemas.openxmlformats.org/officeDocument/2006/relationships/hyperlink" Target="https://www.itu.int/dms_pubrec/itu-r/rec/m/R-REC-M.1801-2-201302-I!!PDF-E.pdf" TargetMode="External"/><Relationship Id="rId9" Type="http://schemas.openxmlformats.org/officeDocument/2006/relationships/hyperlink" Target="https://www.itu.int/md/meetingdoc.asp?lang=en&amp;parent=R19-WP5A-C-0245"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tu.int/md/meetingdoc.asp?lang=en&amp;parent=R19-WP5A-C-0246" TargetMode="External"/><Relationship Id="rId2" Type="http://schemas.openxmlformats.org/officeDocument/2006/relationships/hyperlink" Target="https://www.itu.int/md/meetingdoc.asp?lang=en&amp;parent=R19-WP5A-C-0245" TargetMode="External"/><Relationship Id="rId1" Type="http://schemas.openxmlformats.org/officeDocument/2006/relationships/slideLayout" Target="../slideLayouts/slideLayout2.xml"/><Relationship Id="rId5" Type="http://schemas.openxmlformats.org/officeDocument/2006/relationships/hyperlink" Target="https://www.itu.int/md/meetingdoc.asp?lang=en&amp;parent=R19-WP5A-C-0305" TargetMode="External"/><Relationship Id="rId4" Type="http://schemas.openxmlformats.org/officeDocument/2006/relationships/hyperlink" Target="https://www.itu.int/md/R19-WP5A-C-0306/en"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itu.int/md/meetingdoc.asp?lang=en&amp;parent=R19-WP5A-210428-TD-0134" TargetMode="External"/><Relationship Id="rId7" Type="http://schemas.openxmlformats.org/officeDocument/2006/relationships/hyperlink" Target="https://www.itu.int/md/meetingdoc.asp?lang=en&amp;parent=R19-WP5A-210428-TD-0135" TargetMode="External"/><Relationship Id="rId2" Type="http://schemas.openxmlformats.org/officeDocument/2006/relationships/hyperlink" Target="https://www.itu.int/md/meetingdoc.asp?lang=en&amp;parent=R19-WP5A-210428-TD-0131" TargetMode="External"/><Relationship Id="rId1" Type="http://schemas.openxmlformats.org/officeDocument/2006/relationships/slideLayout" Target="../slideLayouts/slideLayout2.xml"/><Relationship Id="rId6" Type="http://schemas.openxmlformats.org/officeDocument/2006/relationships/hyperlink" Target="https://www.itu.int/md/meetingdoc.asp?lang=en&amp;parent=R19-WP5A-210428-TD-0132" TargetMode="External"/><Relationship Id="rId5" Type="http://schemas.openxmlformats.org/officeDocument/2006/relationships/hyperlink" Target="https://www.itu.int/md/meetingdoc.asp?lang=en&amp;parent=R19-WP5A-210428-TD-0136" TargetMode="External"/><Relationship Id="rId4" Type="http://schemas.openxmlformats.org/officeDocument/2006/relationships/hyperlink" Target="https://www.itu.int/md/meetingdoc.asp?lang=en&amp;parent=R19-WP5A-210428-TD-0133"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tandards.ieee.org/faqs/affiliationFAQ.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www.ieee.org/web/membership/ethics/code_ethics.html" TargetMode="External"/><Relationship Id="rId4" Type="http://schemas.openxmlformats.org/officeDocument/2006/relationships/hyperlink" Target="http://standards.ieee.org/resources/antitrust-guidelines.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802.11/dcn/21/11-21-1122-00-0itu-itu-ahg-minutes-for-june-17-2021.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ITU Liaison Ad Hoc Group Agenda</a:t>
            </a:r>
            <a:endParaRPr lang="en-GB" dirty="0"/>
          </a:p>
        </p:txBody>
      </p:sp>
      <p:sp>
        <p:nvSpPr>
          <p:cNvPr id="3074" name="Rectangle 2"/>
          <p:cNvSpPr>
            <a:spLocks noGrp="1" noChangeArrowheads="1"/>
          </p:cNvSpPr>
          <p:nvPr>
            <p:ph idx="1"/>
          </p:nvPr>
        </p:nvSpPr>
        <p:spPr>
          <a:xfrm>
            <a:off x="838200" y="1675607"/>
            <a:ext cx="10361084" cy="380999"/>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2021-07-15</a:t>
            </a:r>
          </a:p>
        </p:txBody>
      </p:sp>
      <p:sp>
        <p:nvSpPr>
          <p:cNvPr id="7" name="Footer Placeholder 4"/>
          <p:cNvSpPr>
            <a:spLocks noGrp="1"/>
          </p:cNvSpPr>
          <p:nvPr>
            <p:ph type="ftr" idx="14"/>
          </p:nvPr>
        </p:nvSpPr>
        <p:spPr/>
        <p:txBody>
          <a:bodyPr/>
          <a:lstStyle/>
          <a:p>
            <a:r>
              <a:rPr lang="en-GB" dirty="0"/>
              <a:t>Hassan Yaghoobi (Intel Corp.)</a:t>
            </a:r>
          </a:p>
        </p:txBody>
      </p:sp>
      <p:sp>
        <p:nvSpPr>
          <p:cNvPr id="6" name="Date Placeholder 3"/>
          <p:cNvSpPr>
            <a:spLocks noGrp="1"/>
          </p:cNvSpPr>
          <p:nvPr>
            <p:ph type="dt" idx="15"/>
          </p:nvPr>
        </p:nvSpPr>
        <p:spPr/>
        <p:txBody>
          <a:bodyPr/>
          <a:lstStyle/>
          <a:p>
            <a:r>
              <a:rPr lang="en-US" dirty="0"/>
              <a:t>July 2021</a:t>
            </a:r>
            <a:endParaRPr lang="en-GB" dirty="0"/>
          </a:p>
        </p:txBody>
      </p:sp>
      <p:sp>
        <p:nvSpPr>
          <p:cNvPr id="3076" name="Rectangle 4"/>
          <p:cNvSpPr>
            <a:spLocks noChangeArrowheads="1"/>
          </p:cNvSpPr>
          <p:nvPr/>
        </p:nvSpPr>
        <p:spPr bwMode="auto">
          <a:xfrm>
            <a:off x="533400" y="2004219"/>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9" name="Object 3"/>
          <p:cNvGraphicFramePr>
            <a:graphicFrameLocks noChangeAspect="1"/>
          </p:cNvGraphicFramePr>
          <p:nvPr>
            <p:extLst>
              <p:ext uri="{D42A27DB-BD31-4B8C-83A1-F6EECF244321}">
                <p14:modId xmlns:p14="http://schemas.microsoft.com/office/powerpoint/2010/main" val="2392433305"/>
              </p:ext>
            </p:extLst>
          </p:nvPr>
        </p:nvGraphicFramePr>
        <p:xfrm>
          <a:off x="457200" y="2505075"/>
          <a:ext cx="11101388" cy="3825875"/>
        </p:xfrm>
        <a:graphic>
          <a:graphicData uri="http://schemas.openxmlformats.org/presentationml/2006/ole">
            <mc:AlternateContent xmlns:mc="http://schemas.openxmlformats.org/markup-compatibility/2006">
              <mc:Choice xmlns:v="urn:schemas-microsoft-com:vml" Requires="v">
                <p:oleObj spid="_x0000_s1026" name="Document" r:id="rId4" imgW="8245941" imgH="2853485" progId="Word.Document.8">
                  <p:embed/>
                </p:oleObj>
              </mc:Choice>
              <mc:Fallback>
                <p:oleObj name="Document" r:id="rId4" imgW="8245941" imgH="2853485" progId="Word.Document.8">
                  <p:embed/>
                  <p:pic>
                    <p:nvPicPr>
                      <p:cNvPr id="9" name="Object 3"/>
                      <p:cNvPicPr>
                        <a:picLocks noChangeAspect="1" noChangeArrowheads="1"/>
                      </p:cNvPicPr>
                      <p:nvPr/>
                    </p:nvPicPr>
                    <p:blipFill>
                      <a:blip r:embed="rId5"/>
                      <a:srcRect/>
                      <a:stretch>
                        <a:fillRect/>
                      </a:stretch>
                    </p:blipFill>
                    <p:spPr bwMode="auto">
                      <a:xfrm>
                        <a:off x="457200" y="2505075"/>
                        <a:ext cx="11101388" cy="3825875"/>
                      </a:xfrm>
                      <a:prstGeom prst="rect">
                        <a:avLst/>
                      </a:prstGeom>
                      <a:noFill/>
                    </p:spPr>
                  </p:pic>
                </p:oleObj>
              </mc:Fallback>
            </mc:AlternateContent>
          </a:graphicData>
        </a:graphic>
      </p:graphicFrame>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1</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01699" y="555626"/>
            <a:ext cx="10361084" cy="6857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Contributions</a:t>
            </a:r>
            <a:endParaRPr lang="en-GB" dirty="0"/>
          </a:p>
        </p:txBody>
      </p:sp>
      <p:sp>
        <p:nvSpPr>
          <p:cNvPr id="5122" name="Rectangle 2"/>
          <p:cNvSpPr>
            <a:spLocks noGrp="1" noChangeArrowheads="1"/>
          </p:cNvSpPr>
          <p:nvPr>
            <p:ph idx="1"/>
          </p:nvPr>
        </p:nvSpPr>
        <p:spPr>
          <a:xfrm>
            <a:off x="965200" y="1241425"/>
            <a:ext cx="10361084" cy="5073649"/>
          </a:xfrm>
          <a:ln/>
        </p:spPr>
        <p:txBody>
          <a:bodyPr/>
          <a:lstStyle/>
          <a:p>
            <a:pPr marL="457200" indent="-457200">
              <a:spcBef>
                <a:spcPts val="200"/>
              </a:spcBef>
              <a:buFont typeface="+mj-lt"/>
              <a:buAutoNum type="alphaLcPeriod"/>
              <a:defRPr/>
            </a:pPr>
            <a:r>
              <a:rPr lang="en-US" dirty="0"/>
              <a:t>11-21-0986-01-0itu, Proposed modifications to ITU-R M.1450-5, Hassan Yaghoobi (Intel Corp.)</a:t>
            </a:r>
          </a:p>
          <a:p>
            <a:pPr marL="685800" lvl="1">
              <a:spcBef>
                <a:spcPts val="200"/>
              </a:spcBef>
              <a:buFont typeface="Arial" panose="020B0604020202020204" pitchFamily="34" charset="0"/>
              <a:buChar char="•"/>
              <a:defRPr/>
            </a:pPr>
            <a:r>
              <a:rPr lang="en-US" sz="1800" dirty="0">
                <a:hlinkClick r:id="rId3"/>
              </a:rPr>
              <a:t>https://mentor.ieee.org/802.11/dcn/21/11-21-0986-01-0itu-proposed-modifications-to-itu-r-m-1450-5.docx</a:t>
            </a:r>
            <a:r>
              <a:rPr lang="en-US" sz="1800" dirty="0"/>
              <a:t>  </a:t>
            </a:r>
          </a:p>
          <a:p>
            <a:pPr marL="457200" indent="-457200">
              <a:spcBef>
                <a:spcPts val="200"/>
              </a:spcBef>
              <a:buFont typeface="+mj-lt"/>
              <a:buAutoNum type="alphaLcPeriod"/>
              <a:defRPr/>
            </a:pPr>
            <a:r>
              <a:rPr lang="en-US" dirty="0"/>
              <a:t>11-21-0987-00-0itu, Proposed modifications to ITU-R M.1801-2, Hassan Yaghoobi (Intel Corp.)</a:t>
            </a:r>
          </a:p>
          <a:p>
            <a:pPr marL="857250" lvl="1" indent="-457200">
              <a:spcBef>
                <a:spcPts val="200"/>
              </a:spcBef>
              <a:buFont typeface="Arial" panose="020B0604020202020204" pitchFamily="34" charset="0"/>
              <a:buChar char="•"/>
              <a:defRPr/>
            </a:pPr>
            <a:r>
              <a:rPr lang="en-US" sz="1800" dirty="0">
                <a:hlinkClick r:id="rId4"/>
              </a:rPr>
              <a:t>https://mentor.ieee.org/802.11/dcn/21/11-21-0987-00-0itu-proposed-modifications-to-itu-r-m-1801-2.docx</a:t>
            </a:r>
            <a:r>
              <a:rPr lang="en-US" sz="1800" dirty="0"/>
              <a:t> </a:t>
            </a:r>
          </a:p>
          <a:p>
            <a:pPr marL="857250" lvl="1" indent="-457200">
              <a:spcBef>
                <a:spcPts val="200"/>
              </a:spcBef>
              <a:buFont typeface="Arial" panose="020B0604020202020204" pitchFamily="34" charset="0"/>
              <a:buChar char="•"/>
              <a:defRPr/>
            </a:pPr>
            <a:endParaRPr lang="en-US" sz="1800" dirty="0"/>
          </a:p>
          <a:p>
            <a:pPr marL="0" indent="0">
              <a:spcBef>
                <a:spcPts val="200"/>
              </a:spcBef>
              <a:defRPr/>
            </a:pPr>
            <a:r>
              <a:rPr lang="en-US" dirty="0"/>
              <a:t>References</a:t>
            </a:r>
            <a:r>
              <a:rPr lang="en-US" sz="2200" dirty="0"/>
              <a:t> </a:t>
            </a:r>
          </a:p>
          <a:p>
            <a:pPr fontAlgn="t">
              <a:buFont typeface="Arial" panose="020B0604020202020204" pitchFamily="34" charset="0"/>
              <a:buChar char="•"/>
            </a:pPr>
            <a:r>
              <a:rPr lang="en-US" sz="2000" b="1" dirty="0">
                <a:hlinkClick r:id="rId5"/>
              </a:rPr>
              <a:t>[ 132 ]</a:t>
            </a:r>
            <a:r>
              <a:rPr lang="en-US" sz="2000" dirty="0"/>
              <a:t> (Rev.1): ITU-R M.1450-5: Draft liaison statement to BWA &amp; RLAN Organizations </a:t>
            </a:r>
          </a:p>
          <a:p>
            <a:pPr lvl="1" fontAlgn="t">
              <a:buFont typeface="Arial" panose="020B0604020202020204" pitchFamily="34" charset="0"/>
              <a:buChar char="•"/>
            </a:pPr>
            <a:r>
              <a:rPr lang="en-US" sz="1800" dirty="0">
                <a:hlinkClick r:id="rId6"/>
              </a:rPr>
              <a:t>https://mentor.ieee.org/802.18/dcn/21/18-21-0057-00-0000-request-for-input-itu-r-m-1450-5.docx</a:t>
            </a:r>
            <a:r>
              <a:rPr lang="en-US" sz="1800" dirty="0"/>
              <a:t> </a:t>
            </a:r>
          </a:p>
          <a:p>
            <a:pPr fontAlgn="t">
              <a:buFont typeface="Arial" panose="020B0604020202020204" pitchFamily="34" charset="0"/>
              <a:buChar char="•"/>
            </a:pPr>
            <a:r>
              <a:rPr lang="en-US" sz="2000" b="1" dirty="0">
                <a:hlinkClick r:id="rId7"/>
              </a:rPr>
              <a:t>[ 135 ]</a:t>
            </a:r>
            <a:r>
              <a:rPr lang="en-US" sz="2000" dirty="0"/>
              <a:t> (Rev.1): ITU-R M.1801-2: Draft liaison statement to BWA &amp; RLAN Organizations  </a:t>
            </a:r>
          </a:p>
          <a:p>
            <a:pPr lvl="1" fontAlgn="t">
              <a:buFont typeface="Arial" panose="020B0604020202020204" pitchFamily="34" charset="0"/>
              <a:buChar char="•"/>
            </a:pPr>
            <a:r>
              <a:rPr lang="en-US" sz="1800" dirty="0">
                <a:hlinkClick r:id="rId8"/>
              </a:rPr>
              <a:t>https://mentor.ieee.org/802.18/dcn/21/18-21-0058-00-0000-request-for-input-itu-r-m-1801-2.docx</a:t>
            </a:r>
            <a:r>
              <a:rPr lang="en-US" sz="1800" dirty="0"/>
              <a:t>     </a:t>
            </a:r>
            <a:endParaRPr lang="en-US" sz="1800" dirty="0">
              <a:solidFill>
                <a:schemeClr val="tx1"/>
              </a:solidFill>
            </a:endParaRPr>
          </a:p>
          <a:p>
            <a:pPr marL="0" indent="0">
              <a:spcBef>
                <a:spcPts val="200"/>
              </a:spcBef>
              <a:defRPr/>
            </a:pPr>
            <a:endParaRPr lang="en-US" sz="2200" dirty="0"/>
          </a:p>
        </p:txBody>
      </p:sp>
      <p:sp>
        <p:nvSpPr>
          <p:cNvPr id="2" name="Footer Placeholder 1"/>
          <p:cNvSpPr>
            <a:spLocks noGrp="1"/>
          </p:cNvSpPr>
          <p:nvPr>
            <p:ph type="ftr" idx="14"/>
          </p:nvPr>
        </p:nvSpPr>
        <p:spPr/>
        <p:txBody>
          <a:bodyPr/>
          <a:lstStyle/>
          <a:p>
            <a:r>
              <a:rPr lang="en-GB" dirty="0"/>
              <a:t>Hassan Yaghoobi (Intel Corp)</a:t>
            </a:r>
          </a:p>
        </p:txBody>
      </p:sp>
      <p:sp>
        <p:nvSpPr>
          <p:cNvPr id="3" name="Slide Number Placeholder 2"/>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7" name="Date Placeholder 6"/>
          <p:cNvSpPr>
            <a:spLocks noGrp="1"/>
          </p:cNvSpPr>
          <p:nvPr>
            <p:ph type="dt" idx="15"/>
          </p:nvPr>
        </p:nvSpPr>
        <p:spPr/>
        <p:txBody>
          <a:bodyPr/>
          <a:lstStyle/>
          <a:p>
            <a:r>
              <a:rPr lang="en-US" dirty="0"/>
              <a:t>July 2021</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r>
              <a:rPr lang="en-US" altLang="en-US" dirty="0"/>
              <a:t>Updates from ITU-R WP 5A</a:t>
            </a:r>
          </a:p>
        </p:txBody>
      </p:sp>
      <p:sp>
        <p:nvSpPr>
          <p:cNvPr id="6147" name="Content Placeholder 2"/>
          <p:cNvSpPr>
            <a:spLocks noGrp="1"/>
          </p:cNvSpPr>
          <p:nvPr>
            <p:ph idx="1"/>
          </p:nvPr>
        </p:nvSpPr>
        <p:spPr>
          <a:xfrm>
            <a:off x="1409700" y="1219200"/>
            <a:ext cx="9372599" cy="4875213"/>
          </a:xfrm>
        </p:spPr>
        <p:txBody>
          <a:bodyPr/>
          <a:lstStyle/>
          <a:p>
            <a:pPr marL="342900" lvl="2" indent="-342900">
              <a:spcBef>
                <a:spcPts val="300"/>
              </a:spcBef>
              <a:spcAft>
                <a:spcPts val="0"/>
              </a:spcAft>
              <a:buFont typeface="Arial" panose="020B0604020202020204" pitchFamily="34" charset="0"/>
              <a:buChar char="•"/>
              <a:defRPr/>
            </a:pPr>
            <a:r>
              <a:rPr lang="en-US" dirty="0">
                <a:solidFill>
                  <a:schemeClr val="tx1"/>
                </a:solidFill>
              </a:rPr>
              <a:t>No update after June 2021 AHG meeting</a:t>
            </a:r>
            <a:endParaRPr lang="en-US" sz="1400" dirty="0"/>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11</a:t>
            </a:fld>
            <a:endParaRPr lang="en-US" altLang="en-US" sz="1200" b="0"/>
          </a:p>
        </p:txBody>
      </p:sp>
    </p:spTree>
    <p:extLst>
      <p:ext uri="{BB962C8B-B14F-4D97-AF65-F5344CB8AC3E}">
        <p14:creationId xmlns:p14="http://schemas.microsoft.com/office/powerpoint/2010/main" val="3627640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pPr>
              <a:spcBef>
                <a:spcPts val="200"/>
              </a:spcBef>
              <a:defRPr/>
            </a:pPr>
            <a:r>
              <a:rPr lang="en-US" dirty="0"/>
              <a:t>Plan for Going Forward, New Business, Next Meeting</a:t>
            </a:r>
          </a:p>
        </p:txBody>
      </p:sp>
      <p:sp>
        <p:nvSpPr>
          <p:cNvPr id="6147" name="Content Placeholder 2"/>
          <p:cNvSpPr>
            <a:spLocks noGrp="1"/>
          </p:cNvSpPr>
          <p:nvPr>
            <p:ph idx="1"/>
          </p:nvPr>
        </p:nvSpPr>
        <p:spPr>
          <a:xfrm>
            <a:off x="1409700" y="1219200"/>
            <a:ext cx="9372599" cy="4875213"/>
          </a:xfrm>
        </p:spPr>
        <p:txBody>
          <a:bodyPr/>
          <a:lstStyle/>
          <a:p>
            <a:pPr marL="342900" lvl="2" indent="-342900">
              <a:spcBef>
                <a:spcPts val="300"/>
              </a:spcBef>
              <a:spcAft>
                <a:spcPts val="0"/>
              </a:spcAft>
              <a:buFont typeface="Arial" panose="020B0604020202020204" pitchFamily="34" charset="0"/>
              <a:buChar char="•"/>
              <a:defRPr/>
            </a:pPr>
            <a:r>
              <a:rPr lang="en-US" sz="2200" b="1" dirty="0"/>
              <a:t>To approve the proposed modifications to M.1450 &amp; M.1801 in ITU AHG and report/submit to 802.11 and 802.18</a:t>
            </a:r>
          </a:p>
          <a:p>
            <a:pPr marL="342900" lvl="2" indent="-342900">
              <a:spcBef>
                <a:spcPts val="300"/>
              </a:spcBef>
              <a:spcAft>
                <a:spcPts val="0"/>
              </a:spcAft>
              <a:buFont typeface="Arial" panose="020B0604020202020204" pitchFamily="34" charset="0"/>
              <a:buChar char="•"/>
              <a:defRPr/>
            </a:pPr>
            <a:r>
              <a:rPr lang="en-US" sz="2200" b="1" dirty="0"/>
              <a:t>Working Party 5A Next Meeting Dates</a:t>
            </a:r>
          </a:p>
          <a:p>
            <a:pPr marL="800100" lvl="3" indent="-342900">
              <a:spcBef>
                <a:spcPts val="300"/>
              </a:spcBef>
              <a:spcAft>
                <a:spcPts val="0"/>
              </a:spcAft>
              <a:buFont typeface="Arial" panose="020B0604020202020204" pitchFamily="34" charset="0"/>
              <a:buChar char="•"/>
              <a:defRPr/>
            </a:pPr>
            <a:r>
              <a:rPr lang="pt-BR" sz="2200" dirty="0"/>
              <a:t>2021-11-15 to 2021-11-26</a:t>
            </a:r>
          </a:p>
          <a:p>
            <a:pPr marL="342900" lvl="2" indent="-342900">
              <a:spcBef>
                <a:spcPts val="300"/>
              </a:spcBef>
              <a:spcAft>
                <a:spcPts val="0"/>
              </a:spcAft>
              <a:buFont typeface="Arial" panose="020B0604020202020204" pitchFamily="34" charset="0"/>
              <a:buChar char="•"/>
              <a:defRPr/>
            </a:pPr>
            <a:r>
              <a:rPr lang="en-US" sz="2400" b="1" dirty="0"/>
              <a:t>Next ITU AHG Meeting: </a:t>
            </a:r>
          </a:p>
          <a:p>
            <a:pPr marL="800100" lvl="3" indent="-342900">
              <a:spcBef>
                <a:spcPts val="300"/>
              </a:spcBef>
              <a:spcAft>
                <a:spcPts val="0"/>
              </a:spcAft>
              <a:buFont typeface="Arial" panose="020B0604020202020204" pitchFamily="34" charset="0"/>
              <a:buChar char="•"/>
              <a:defRPr/>
            </a:pPr>
            <a:r>
              <a:rPr lang="en-US" sz="2200" dirty="0"/>
              <a:t>TBD</a:t>
            </a:r>
          </a:p>
          <a:p>
            <a:pPr marL="342900" lvl="2" indent="-342900">
              <a:spcBef>
                <a:spcPts val="300"/>
              </a:spcBef>
              <a:spcAft>
                <a:spcPts val="0"/>
              </a:spcAft>
              <a:buFont typeface="Arial" panose="020B0604020202020204" pitchFamily="34" charset="0"/>
              <a:buChar char="•"/>
              <a:defRPr/>
            </a:pPr>
            <a:r>
              <a:rPr lang="en-US" sz="2600" b="1" dirty="0"/>
              <a:t>Any New Business?</a:t>
            </a:r>
          </a:p>
          <a:p>
            <a:pPr marL="0" lvl="2" indent="0">
              <a:spcBef>
                <a:spcPts val="300"/>
              </a:spcBef>
              <a:spcAft>
                <a:spcPts val="0"/>
              </a:spcAft>
              <a:defRPr/>
            </a:pPr>
            <a:endParaRPr lang="pt-BR" sz="2400" dirty="0"/>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 (Intel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12</a:t>
            </a:fld>
            <a:endParaRPr lang="en-US" altLang="en-US" sz="1200" b="0"/>
          </a:p>
        </p:txBody>
      </p:sp>
    </p:spTree>
    <p:extLst>
      <p:ext uri="{BB962C8B-B14F-4D97-AF65-F5344CB8AC3E}">
        <p14:creationId xmlns:p14="http://schemas.microsoft.com/office/powerpoint/2010/main" val="81732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924080" y="333375"/>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Appendix</a:t>
            </a:r>
          </a:p>
        </p:txBody>
      </p:sp>
      <p:sp>
        <p:nvSpPr>
          <p:cNvPr id="2" name="Content Placeholder 1"/>
          <p:cNvSpPr>
            <a:spLocks noGrp="1"/>
          </p:cNvSpPr>
          <p:nvPr>
            <p:ph idx="1"/>
          </p:nvPr>
        </p:nvSpPr>
        <p:spPr>
          <a:xfrm>
            <a:off x="924080" y="990600"/>
            <a:ext cx="10361084" cy="4342607"/>
          </a:xfrm>
        </p:spPr>
        <p:txBody>
          <a:bodyPr/>
          <a:lstStyle/>
          <a:p>
            <a:r>
              <a:rPr lang="en-US" sz="1800" dirty="0"/>
              <a:t>ITU AHG – Background Material</a:t>
            </a:r>
          </a:p>
          <a:p>
            <a:pPr marL="457200" indent="-457200">
              <a:spcBef>
                <a:spcPts val="200"/>
              </a:spcBef>
              <a:buFont typeface="+mj-lt"/>
              <a:buAutoNum type="arabicPeriod"/>
              <a:defRPr/>
            </a:pPr>
            <a:r>
              <a:rPr lang="en-US" sz="1600" dirty="0"/>
              <a:t>ITU-R M.1450-5 (R-REC-M.1450-5-201404-I!!PDF-E): Characteristics of broadband radio local area networks, (02/2014) </a:t>
            </a:r>
          </a:p>
          <a:p>
            <a:pPr marL="400050" lvl="1" indent="0">
              <a:spcBef>
                <a:spcPts val="200"/>
              </a:spcBef>
              <a:defRPr/>
            </a:pPr>
            <a:r>
              <a:rPr lang="en-US" sz="1400" u="sng" dirty="0">
                <a:hlinkClick r:id="rId3"/>
              </a:rPr>
              <a:t>https://mentor.ieee.org/802.18/dcn/19/18-19-0157-00-0000-an-update-on-the-recommendation-itu-r-m-1450-5.pptx</a:t>
            </a:r>
            <a:endParaRPr lang="en-US" sz="1400" dirty="0"/>
          </a:p>
          <a:p>
            <a:pPr marL="457200" indent="-457200">
              <a:spcBef>
                <a:spcPts val="200"/>
              </a:spcBef>
              <a:buFont typeface="+mj-lt"/>
              <a:buAutoNum type="arabicPeriod"/>
              <a:defRPr/>
            </a:pPr>
            <a:r>
              <a:rPr lang="en-US" sz="1600" dirty="0"/>
              <a:t>ITU-R M.1801-2 (R-REC-M.1801-2-201302-I!!PDF-E): Radio interface standards for broadband wireless access systems, including mobile and nomadic applications, in the mobile service operating below 6 GHz, (02/2013)</a:t>
            </a:r>
            <a:endParaRPr lang="en-GB" sz="1600" dirty="0"/>
          </a:p>
          <a:p>
            <a:pPr marL="0" indent="0">
              <a:spcBef>
                <a:spcPts val="200"/>
              </a:spcBef>
              <a:defRPr/>
            </a:pPr>
            <a:r>
              <a:rPr lang="en-GB" sz="1600" u="sng" dirty="0">
                <a:hlinkClick r:id="rId4"/>
              </a:rPr>
              <a:t>	</a:t>
            </a:r>
            <a:r>
              <a:rPr lang="en-US" sz="1400" u="sng" dirty="0">
                <a:hlinkClick r:id="rId4"/>
              </a:rPr>
              <a:t>https://www.itu.int/dms_pubrec/itu-r/rec/m/R-REC-M.1801-2-201302-I!!PDF-E.pdf</a:t>
            </a:r>
            <a:endParaRPr lang="en-US" sz="1400" dirty="0">
              <a:solidFill>
                <a:srgbClr val="0000CC"/>
              </a:solidFill>
            </a:endParaRPr>
          </a:p>
          <a:p>
            <a:pPr>
              <a:defRPr/>
            </a:pPr>
            <a:r>
              <a:rPr lang="en-US" sz="1800" dirty="0"/>
              <a:t>IEEE 802 contributions to WP5A July 2020 Meeting under agenda item RLAN characteristics</a:t>
            </a:r>
          </a:p>
          <a:p>
            <a:pPr marL="457200" lvl="2" indent="-457200">
              <a:spcBef>
                <a:spcPts val="300"/>
              </a:spcBef>
              <a:spcAft>
                <a:spcPts val="0"/>
              </a:spcAft>
              <a:buFont typeface="+mj-lt"/>
              <a:buAutoNum type="arabicPeriod"/>
              <a:defRPr/>
            </a:pPr>
            <a:r>
              <a:rPr lang="en-US" sz="1600" b="1" dirty="0">
                <a:cs typeface="+mn-cs"/>
              </a:rPr>
              <a:t>Proposed modification to Recommendation ITU-R M.1450-5 </a:t>
            </a:r>
            <a:r>
              <a:rPr lang="en-US" dirty="0">
                <a:hlinkClick r:id="rId5"/>
              </a:rPr>
              <a:t>[44]</a:t>
            </a:r>
            <a:endParaRPr lang="en-US" dirty="0"/>
          </a:p>
          <a:p>
            <a:pPr marL="457200" lvl="2" indent="-457200">
              <a:spcBef>
                <a:spcPts val="300"/>
              </a:spcBef>
              <a:spcAft>
                <a:spcPts val="0"/>
              </a:spcAft>
              <a:buFont typeface="+mj-lt"/>
              <a:buAutoNum type="arabicPeriod"/>
              <a:defRPr/>
            </a:pPr>
            <a:r>
              <a:rPr lang="en-US" sz="1600" b="1" dirty="0">
                <a:cs typeface="+mn-cs"/>
              </a:rPr>
              <a:t>Proposed modification to Recommendation ITU-R M.1801-2 </a:t>
            </a:r>
            <a:r>
              <a:rPr lang="en-US" dirty="0">
                <a:hlinkClick r:id="rId6"/>
              </a:rPr>
              <a:t>[43]</a:t>
            </a:r>
            <a:endParaRPr lang="en-US" sz="1600" u="sng" dirty="0"/>
          </a:p>
          <a:p>
            <a:pPr>
              <a:defRPr/>
            </a:pPr>
            <a:r>
              <a:rPr lang="en-US" sz="1800" dirty="0"/>
              <a:t>IEEE 802 contributions to WP5A Nov 2020 Meeting under agenda item RLAN characteristics</a:t>
            </a:r>
          </a:p>
          <a:p>
            <a:pPr marL="457200" lvl="2" indent="-457200">
              <a:spcBef>
                <a:spcPts val="300"/>
              </a:spcBef>
              <a:spcAft>
                <a:spcPts val="0"/>
              </a:spcAft>
              <a:buFont typeface="+mj-lt"/>
              <a:buAutoNum type="arabicPeriod"/>
              <a:defRPr/>
            </a:pPr>
            <a:r>
              <a:rPr lang="en-US" sz="1600" b="1" dirty="0"/>
              <a:t>Proposed modification to Recommendation ITU-R M.1450-5 </a:t>
            </a:r>
            <a:r>
              <a:rPr lang="en-US" dirty="0">
                <a:hlinkClick r:id="rId7"/>
              </a:rPr>
              <a:t>[154]</a:t>
            </a:r>
            <a:endParaRPr lang="en-US" dirty="0"/>
          </a:p>
          <a:p>
            <a:pPr marL="457200" lvl="2" indent="-457200">
              <a:spcBef>
                <a:spcPts val="300"/>
              </a:spcBef>
              <a:spcAft>
                <a:spcPts val="0"/>
              </a:spcAft>
              <a:buFont typeface="+mj-lt"/>
              <a:buAutoNum type="arabicPeriod"/>
              <a:defRPr/>
            </a:pPr>
            <a:r>
              <a:rPr lang="en-US" sz="1600" b="1" dirty="0"/>
              <a:t>Proposed modification to Recommendation ITU-R M.1801-2 </a:t>
            </a:r>
            <a:r>
              <a:rPr lang="en-US" dirty="0">
                <a:hlinkClick r:id="rId8"/>
              </a:rPr>
              <a:t>[153]</a:t>
            </a:r>
            <a:endParaRPr lang="en-US" dirty="0"/>
          </a:p>
          <a:p>
            <a:pPr marL="0" lvl="2" indent="0">
              <a:spcBef>
                <a:spcPts val="300"/>
              </a:spcBef>
              <a:spcAft>
                <a:spcPts val="0"/>
              </a:spcAft>
              <a:defRPr/>
            </a:pPr>
            <a:r>
              <a:rPr lang="en-US" b="1" dirty="0">
                <a:cs typeface="+mn-cs"/>
              </a:rPr>
              <a:t>IEEE 802 contributions to WP5A April-May 2021 Meeting under agenda item RLAN characteristics</a:t>
            </a:r>
          </a:p>
          <a:p>
            <a:pPr marL="342900" lvl="2" indent="-342900">
              <a:spcBef>
                <a:spcPts val="300"/>
              </a:spcBef>
              <a:spcAft>
                <a:spcPts val="0"/>
              </a:spcAft>
              <a:buFont typeface="+mj-lt"/>
              <a:buAutoNum type="arabicPeriod"/>
              <a:defRPr/>
            </a:pPr>
            <a:r>
              <a:rPr lang="en-US" sz="1600" b="1" dirty="0">
                <a:solidFill>
                  <a:schemeClr val="tx1"/>
                </a:solidFill>
              </a:rPr>
              <a:t>Proposed modification to Recommendation ITU-R M.1450-5 [</a:t>
            </a:r>
            <a:r>
              <a:rPr lang="en-US" sz="1600" b="1" dirty="0">
                <a:solidFill>
                  <a:schemeClr val="tx1"/>
                </a:solidFill>
                <a:hlinkClick r:id="rId9"/>
              </a:rPr>
              <a:t> 245 </a:t>
            </a:r>
            <a:r>
              <a:rPr lang="en-US" sz="1600" b="1" dirty="0">
                <a:solidFill>
                  <a:schemeClr val="tx1"/>
                </a:solidFill>
              </a:rPr>
              <a:t>] </a:t>
            </a:r>
          </a:p>
          <a:p>
            <a:pPr marL="342900" lvl="2" indent="-342900">
              <a:spcBef>
                <a:spcPts val="300"/>
              </a:spcBef>
              <a:spcAft>
                <a:spcPts val="0"/>
              </a:spcAft>
              <a:buFont typeface="+mj-lt"/>
              <a:buAutoNum type="arabicPeriod"/>
              <a:defRPr/>
            </a:pPr>
            <a:r>
              <a:rPr lang="en-US" sz="1600" b="1" dirty="0">
                <a:solidFill>
                  <a:schemeClr val="tx1"/>
                </a:solidFill>
              </a:rPr>
              <a:t>Proposed modification to Recommendation ITU-R M.1801-2 [ </a:t>
            </a:r>
            <a:r>
              <a:rPr lang="en-US" sz="1600" b="1" dirty="0">
                <a:solidFill>
                  <a:schemeClr val="tx1"/>
                </a:solidFill>
                <a:hlinkClick r:id="rId10"/>
              </a:rPr>
              <a:t>246 </a:t>
            </a:r>
            <a:r>
              <a:rPr lang="en-US" sz="1600" b="1" dirty="0">
                <a:solidFill>
                  <a:schemeClr val="tx1"/>
                </a:solidFill>
              </a:rPr>
              <a:t>] </a:t>
            </a:r>
          </a:p>
        </p:txBody>
      </p:sp>
      <p:sp>
        <p:nvSpPr>
          <p:cNvPr id="5" name="Footer Placeholder 4"/>
          <p:cNvSpPr>
            <a:spLocks noGrp="1"/>
          </p:cNvSpPr>
          <p:nvPr>
            <p:ph type="ftr" idx="14"/>
          </p:nvPr>
        </p:nvSpPr>
        <p:spPr/>
        <p:txBody>
          <a:bodyPr/>
          <a:lstStyle/>
          <a:p>
            <a:r>
              <a:rPr lang="en-GB" dirty="0"/>
              <a:t>Hassan Yaghoobi (Intel Corp.)</a:t>
            </a:r>
          </a:p>
        </p:txBody>
      </p:sp>
      <p:sp>
        <p:nvSpPr>
          <p:cNvPr id="4" name="Date Placeholder 3"/>
          <p:cNvSpPr>
            <a:spLocks noGrp="1"/>
          </p:cNvSpPr>
          <p:nvPr>
            <p:ph type="dt" idx="15"/>
          </p:nvPr>
        </p:nvSpPr>
        <p:spPr/>
        <p:txBody>
          <a:bodyPr/>
          <a:lstStyle/>
          <a:p>
            <a:r>
              <a:rPr lang="en-US" dirty="0"/>
              <a:t>July 2021</a:t>
            </a:r>
            <a:endParaRPr lang="en-GB" dirty="0"/>
          </a:p>
        </p:txBody>
      </p:sp>
      <p:sp>
        <p:nvSpPr>
          <p:cNvPr id="3" name="Slide Number Placeholder 2"/>
          <p:cNvSpPr>
            <a:spLocks noGrp="1"/>
          </p:cNvSpPr>
          <p:nvPr>
            <p:ph type="sldNum" idx="12"/>
          </p:nvPr>
        </p:nvSpPr>
        <p:spPr/>
        <p:txBody>
          <a:bodyPr/>
          <a:lstStyle/>
          <a:p>
            <a:r>
              <a:rPr lang="en-GB" dirty="0"/>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384271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FFEFE-D360-42CA-B333-0CA48D46415F}"/>
              </a:ext>
            </a:extLst>
          </p:cNvPr>
          <p:cNvSpPr>
            <a:spLocks noGrp="1"/>
          </p:cNvSpPr>
          <p:nvPr>
            <p:ph type="title"/>
          </p:nvPr>
        </p:nvSpPr>
        <p:spPr/>
        <p:txBody>
          <a:bodyPr/>
          <a:lstStyle/>
          <a:p>
            <a:r>
              <a:rPr lang="en-US" dirty="0"/>
              <a:t>Backup</a:t>
            </a:r>
          </a:p>
        </p:txBody>
      </p:sp>
      <p:sp>
        <p:nvSpPr>
          <p:cNvPr id="3" name="Content Placeholder 2">
            <a:extLst>
              <a:ext uri="{FF2B5EF4-FFF2-40B4-BE49-F238E27FC236}">
                <a16:creationId xmlns:a16="http://schemas.microsoft.com/office/drawing/2014/main" id="{5CF77B5F-4B5F-4CA9-8F75-67735473204B}"/>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A9453A5-475D-4E35-9C44-F4B702728B09}"/>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BD38ADF3-AF34-4337-AD0F-AA6CA57100F7}"/>
              </a:ext>
            </a:extLst>
          </p:cNvPr>
          <p:cNvSpPr>
            <a:spLocks noGrp="1"/>
          </p:cNvSpPr>
          <p:nvPr>
            <p:ph type="ftr" idx="14"/>
          </p:nvPr>
        </p:nvSpPr>
        <p:spPr/>
        <p:txBody>
          <a:bodyPr/>
          <a:lstStyle/>
          <a:p>
            <a:r>
              <a:rPr lang="en-GB"/>
              <a:t>Hassan Yaghoobi (Intel Corp.)</a:t>
            </a:r>
            <a:endParaRPr lang="en-GB" dirty="0"/>
          </a:p>
        </p:txBody>
      </p:sp>
      <p:sp>
        <p:nvSpPr>
          <p:cNvPr id="6" name="Date Placeholder 5">
            <a:extLst>
              <a:ext uri="{FF2B5EF4-FFF2-40B4-BE49-F238E27FC236}">
                <a16:creationId xmlns:a16="http://schemas.microsoft.com/office/drawing/2014/main" id="{4CBB3FAD-636E-4617-858C-2B4E4B8404EE}"/>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1387349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r>
              <a:rPr lang="en-US" altLang="en-US" dirty="0"/>
              <a:t>Updates from ITU-R WP 5A</a:t>
            </a:r>
          </a:p>
        </p:txBody>
      </p:sp>
      <p:sp>
        <p:nvSpPr>
          <p:cNvPr id="6147" name="Content Placeholder 2"/>
          <p:cNvSpPr>
            <a:spLocks noGrp="1"/>
          </p:cNvSpPr>
          <p:nvPr>
            <p:ph idx="1"/>
          </p:nvPr>
        </p:nvSpPr>
        <p:spPr>
          <a:xfrm>
            <a:off x="1409700" y="1219200"/>
            <a:ext cx="9372599" cy="4875213"/>
          </a:xfrm>
        </p:spPr>
        <p:txBody>
          <a:bodyPr/>
          <a:lstStyle/>
          <a:p>
            <a:pPr marL="342900" lvl="2" indent="-342900">
              <a:spcBef>
                <a:spcPts val="300"/>
              </a:spcBef>
              <a:spcAft>
                <a:spcPts val="0"/>
              </a:spcAft>
              <a:buFont typeface="Arial" panose="020B0604020202020204" pitchFamily="34" charset="0"/>
              <a:buChar char="•"/>
              <a:defRPr/>
            </a:pPr>
            <a:r>
              <a:rPr lang="en-US" dirty="0">
                <a:solidFill>
                  <a:schemeClr val="tx1"/>
                </a:solidFill>
              </a:rPr>
              <a:t>The IEEE 802.11 contributions submitted to WP 5A and on agenda for the WP 5A meeting on 2021-04-28 to 2021-05-11</a:t>
            </a:r>
          </a:p>
          <a:p>
            <a:pPr marL="685800" lvl="3" indent="-342900">
              <a:spcBef>
                <a:spcPts val="300"/>
              </a:spcBef>
              <a:spcAft>
                <a:spcPts val="0"/>
              </a:spcAft>
              <a:buFont typeface="Arial" panose="020B0604020202020204" pitchFamily="34" charset="0"/>
              <a:buChar char="•"/>
              <a:defRPr/>
            </a:pPr>
            <a:r>
              <a:rPr lang="en-US" sz="1400" dirty="0">
                <a:solidFill>
                  <a:schemeClr val="tx1"/>
                </a:solidFill>
              </a:rPr>
              <a:t>[</a:t>
            </a:r>
            <a:r>
              <a:rPr lang="en-US" sz="1400" dirty="0">
                <a:solidFill>
                  <a:schemeClr val="tx1"/>
                </a:solidFill>
                <a:hlinkClick r:id="rId2"/>
              </a:rPr>
              <a:t> 245 </a:t>
            </a:r>
            <a:r>
              <a:rPr lang="en-US" sz="1400" dirty="0">
                <a:solidFill>
                  <a:schemeClr val="tx1"/>
                </a:solidFill>
              </a:rPr>
              <a:t>]  Proposed modification to Recommendation ITU-R M.1450-5 - Characteristics of broadband radio local area networks</a:t>
            </a:r>
          </a:p>
          <a:p>
            <a:pPr marL="685800" lvl="3" indent="-342900">
              <a:spcBef>
                <a:spcPts val="300"/>
              </a:spcBef>
              <a:spcAft>
                <a:spcPts val="0"/>
              </a:spcAft>
              <a:buFont typeface="Arial" panose="020B0604020202020204" pitchFamily="34" charset="0"/>
              <a:buChar char="•"/>
              <a:defRPr/>
            </a:pPr>
            <a:r>
              <a:rPr lang="en-US" sz="1400" dirty="0">
                <a:solidFill>
                  <a:schemeClr val="tx1"/>
                </a:solidFill>
              </a:rPr>
              <a:t>[ </a:t>
            </a:r>
            <a:r>
              <a:rPr lang="en-US" sz="1400" dirty="0">
                <a:solidFill>
                  <a:schemeClr val="tx1"/>
                </a:solidFill>
                <a:hlinkClick r:id="rId3"/>
              </a:rPr>
              <a:t>246 </a:t>
            </a:r>
            <a:r>
              <a:rPr lang="en-US" sz="1400" dirty="0">
                <a:solidFill>
                  <a:schemeClr val="tx1"/>
                </a:solidFill>
              </a:rPr>
              <a:t>]  Proposed modification to Recommendation ITU-R M.1801-2 - Radio interface standards for broadband wireless access systems, including mobile and nomadic applications, in the mobile service operating below 6 GHz </a:t>
            </a:r>
          </a:p>
          <a:p>
            <a:pPr marL="228600" lvl="2" indent="-342900">
              <a:spcBef>
                <a:spcPts val="300"/>
              </a:spcBef>
              <a:spcAft>
                <a:spcPts val="0"/>
              </a:spcAft>
              <a:buFont typeface="Arial" panose="020B0604020202020204" pitchFamily="34" charset="0"/>
              <a:buChar char="•"/>
              <a:defRPr/>
            </a:pPr>
            <a:r>
              <a:rPr lang="en-US" dirty="0">
                <a:solidFill>
                  <a:schemeClr val="tx1"/>
                </a:solidFill>
              </a:rPr>
              <a:t>Despite the support from multiple administration US/UK/Canada/Brazil, the IEEE contributions were not accepted as baseline as is due to objection from China and Russia</a:t>
            </a:r>
            <a:endParaRPr lang="en-GB" dirty="0">
              <a:solidFill>
                <a:schemeClr val="tx1"/>
              </a:solidFill>
            </a:endParaRPr>
          </a:p>
          <a:p>
            <a:pPr marL="685800" lvl="3" indent="-342900">
              <a:spcBef>
                <a:spcPts val="300"/>
              </a:spcBef>
              <a:spcAft>
                <a:spcPts val="0"/>
              </a:spcAft>
              <a:buFont typeface="Arial" panose="020B0604020202020204" pitchFamily="34" charset="0"/>
              <a:buChar char="•"/>
              <a:defRPr/>
            </a:pPr>
            <a:r>
              <a:rPr lang="en-US" dirty="0">
                <a:solidFill>
                  <a:schemeClr val="tx1"/>
                </a:solidFill>
              </a:rPr>
              <a:t>[ </a:t>
            </a:r>
            <a:r>
              <a:rPr lang="en-CA" u="sng" dirty="0">
                <a:hlinkClick r:id="rId4"/>
              </a:rPr>
              <a:t>306</a:t>
            </a:r>
            <a:r>
              <a:rPr lang="en-CA" u="sng" dirty="0"/>
              <a:t> ] </a:t>
            </a:r>
            <a:r>
              <a:rPr lang="en-US" u="sng" dirty="0"/>
              <a:t>Proposal on the workplan for the revision of Recommendation ITU-R M.1801: China (People's Republic of) </a:t>
            </a:r>
            <a:r>
              <a:rPr lang="en-GB" u="sng" dirty="0"/>
              <a:t>China)</a:t>
            </a:r>
          </a:p>
          <a:p>
            <a:pPr marL="685800" lvl="3" indent="-342900">
              <a:spcBef>
                <a:spcPts val="300"/>
              </a:spcBef>
              <a:spcAft>
                <a:spcPts val="0"/>
              </a:spcAft>
              <a:buFont typeface="Arial" panose="020B0604020202020204" pitchFamily="34" charset="0"/>
              <a:buChar char="•"/>
              <a:defRPr/>
            </a:pPr>
            <a:r>
              <a:rPr lang="en-US" sz="1400" dirty="0">
                <a:hlinkClick r:id="rId5"/>
              </a:rPr>
              <a:t>[ 305 ]</a:t>
            </a:r>
            <a:r>
              <a:rPr lang="en-US" sz="1400" b="0" dirty="0"/>
              <a:t> </a:t>
            </a:r>
            <a:r>
              <a:rPr lang="en-US" u="sng" dirty="0"/>
              <a:t>Proposal on the workplan for the revision of Recommendation ITU-R M.1450: China (People's Republic of) </a:t>
            </a:r>
            <a:r>
              <a:rPr lang="en-GB" u="sng" dirty="0"/>
              <a:t>China)</a:t>
            </a:r>
          </a:p>
          <a:p>
            <a:pPr marL="685800" lvl="3" indent="-342900">
              <a:spcBef>
                <a:spcPts val="300"/>
              </a:spcBef>
              <a:spcAft>
                <a:spcPts val="0"/>
              </a:spcAft>
              <a:buFont typeface="Arial" panose="020B0604020202020204" pitchFamily="34" charset="0"/>
              <a:buChar char="•"/>
              <a:defRPr/>
            </a:pPr>
            <a:r>
              <a:rPr lang="en-GB" dirty="0"/>
              <a:t>Recommendation ITU-R M.1801 should </a:t>
            </a:r>
            <a:r>
              <a:rPr lang="en-GB" dirty="0">
                <a:highlight>
                  <a:srgbClr val="FFFF00"/>
                </a:highlight>
              </a:rPr>
              <a:t>only include the frequency bands </a:t>
            </a:r>
            <a:r>
              <a:rPr lang="en-GB" dirty="0"/>
              <a:t>which has been studied in ITU-R with clear understanding on the </a:t>
            </a:r>
            <a:r>
              <a:rPr lang="en-GB" dirty="0">
                <a:highlight>
                  <a:srgbClr val="FFFF00"/>
                </a:highlight>
              </a:rPr>
              <a:t>sharing and/or compatibility conditions</a:t>
            </a:r>
            <a:r>
              <a:rPr lang="en-GB" dirty="0"/>
              <a:t>, </a:t>
            </a:r>
          </a:p>
          <a:p>
            <a:pPr marL="685800" lvl="3" indent="-342900">
              <a:spcBef>
                <a:spcPts val="300"/>
              </a:spcBef>
              <a:spcAft>
                <a:spcPts val="0"/>
              </a:spcAft>
              <a:buFont typeface="Arial" panose="020B0604020202020204" pitchFamily="34" charset="0"/>
              <a:buChar char="•"/>
              <a:defRPr/>
            </a:pPr>
            <a:r>
              <a:rPr lang="en-GB" dirty="0"/>
              <a:t>To </a:t>
            </a:r>
            <a:r>
              <a:rPr lang="en-GB" dirty="0">
                <a:highlight>
                  <a:srgbClr val="FFFF00"/>
                </a:highlight>
              </a:rPr>
              <a:t>adopt the work plan </a:t>
            </a:r>
            <a:r>
              <a:rPr lang="en-GB" dirty="0"/>
              <a:t>in Annex 1 for the possible revision of Recommendation ITU-R M.1801, and </a:t>
            </a:r>
          </a:p>
          <a:p>
            <a:pPr marL="685800" lvl="3" indent="-342900">
              <a:spcBef>
                <a:spcPts val="300"/>
              </a:spcBef>
              <a:spcAft>
                <a:spcPts val="0"/>
              </a:spcAft>
              <a:buFont typeface="Arial" panose="020B0604020202020204" pitchFamily="34" charset="0"/>
              <a:buChar char="•"/>
              <a:defRPr/>
            </a:pPr>
            <a:r>
              <a:rPr lang="en-GB" dirty="0"/>
              <a:t>Send liaison in Annex 2 to external standard organizations </a:t>
            </a:r>
            <a:r>
              <a:rPr lang="en-GB" sz="1400" dirty="0"/>
              <a:t>to collect the relevant update and its associated use conditions in a sharing environment.</a:t>
            </a:r>
            <a:endParaRPr lang="en-US" sz="1400" dirty="0"/>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15</a:t>
            </a:fld>
            <a:endParaRPr lang="en-US" altLang="en-US" sz="1200" b="0"/>
          </a:p>
        </p:txBody>
      </p:sp>
    </p:spTree>
    <p:extLst>
      <p:ext uri="{BB962C8B-B14F-4D97-AF65-F5344CB8AC3E}">
        <p14:creationId xmlns:p14="http://schemas.microsoft.com/office/powerpoint/2010/main" val="3590103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r>
              <a:rPr lang="en-US" altLang="en-US" dirty="0"/>
              <a:t>Updates from ITU-R WP 5A</a:t>
            </a:r>
          </a:p>
        </p:txBody>
      </p:sp>
      <p:sp>
        <p:nvSpPr>
          <p:cNvPr id="6147" name="Content Placeholder 2"/>
          <p:cNvSpPr>
            <a:spLocks noGrp="1"/>
          </p:cNvSpPr>
          <p:nvPr>
            <p:ph idx="1"/>
          </p:nvPr>
        </p:nvSpPr>
        <p:spPr>
          <a:xfrm>
            <a:off x="1409700" y="1219200"/>
            <a:ext cx="9372599" cy="4875213"/>
          </a:xfrm>
        </p:spPr>
        <p:txBody>
          <a:bodyPr/>
          <a:lstStyle/>
          <a:p>
            <a:pPr marL="228600" lvl="2" indent="-342900">
              <a:spcBef>
                <a:spcPts val="300"/>
              </a:spcBef>
              <a:spcAft>
                <a:spcPts val="0"/>
              </a:spcAft>
              <a:buFont typeface="Arial" panose="020B0604020202020204" pitchFamily="34" charset="0"/>
              <a:buChar char="•"/>
              <a:defRPr/>
            </a:pPr>
            <a:r>
              <a:rPr lang="en-US" sz="2400" dirty="0">
                <a:solidFill>
                  <a:schemeClr val="tx1"/>
                </a:solidFill>
              </a:rPr>
              <a:t>Two email discussion groups formed on M.1801 and M.1450 chaired by WP 5A Chair</a:t>
            </a:r>
          </a:p>
          <a:p>
            <a:pPr marL="228600" lvl="2" indent="-342900">
              <a:spcBef>
                <a:spcPts val="300"/>
              </a:spcBef>
              <a:spcAft>
                <a:spcPts val="0"/>
              </a:spcAft>
              <a:buFont typeface="Arial" panose="020B0604020202020204" pitchFamily="34" charset="0"/>
              <a:buChar char="•"/>
              <a:defRPr/>
            </a:pPr>
            <a:r>
              <a:rPr lang="en-US" sz="2400" dirty="0">
                <a:solidFill>
                  <a:schemeClr val="tx1"/>
                </a:solidFill>
              </a:rPr>
              <a:t>A package of working drafts for revisions to M.1450 and M.1801, drafts work plans and two LS statements to BWA &amp; RLAN External Organizations were generated  </a:t>
            </a:r>
            <a:endParaRPr lang="en-US" sz="2000" b="0" dirty="0"/>
          </a:p>
          <a:p>
            <a:pPr lvl="1" fontAlgn="t">
              <a:buFont typeface="Arial" panose="020B0604020202020204" pitchFamily="34" charset="0"/>
              <a:buChar char="•"/>
            </a:pPr>
            <a:r>
              <a:rPr lang="en-US" sz="1800" dirty="0">
                <a:hlinkClick r:id="rId2"/>
              </a:rPr>
              <a:t>[ 131 ]</a:t>
            </a:r>
            <a:r>
              <a:rPr lang="en-US" sz="1800" b="0" dirty="0"/>
              <a:t> (Rev.1): </a:t>
            </a:r>
            <a:r>
              <a:rPr lang="en-US" sz="1800" dirty="0"/>
              <a:t>ITU-R  </a:t>
            </a:r>
            <a:r>
              <a:rPr lang="en-US" sz="1800" b="0" dirty="0"/>
              <a:t>M.1450-5 Working document</a:t>
            </a:r>
            <a:r>
              <a:rPr lang="en-US" sz="1800" dirty="0"/>
              <a:t> towards a preliminary draft revision</a:t>
            </a:r>
            <a:endParaRPr lang="en-US" sz="1800" b="0" dirty="0"/>
          </a:p>
          <a:p>
            <a:pPr lvl="1" fontAlgn="t">
              <a:buFont typeface="Arial" panose="020B0604020202020204" pitchFamily="34" charset="0"/>
              <a:buChar char="•"/>
            </a:pPr>
            <a:r>
              <a:rPr lang="en-US" sz="1800" dirty="0">
                <a:hlinkClick r:id="rId3"/>
              </a:rPr>
              <a:t>[ 134 ]</a:t>
            </a:r>
            <a:r>
              <a:rPr lang="en-US" sz="1800" b="0" dirty="0"/>
              <a:t> (Rev.1):  </a:t>
            </a:r>
            <a:r>
              <a:rPr lang="en-US" sz="1800" dirty="0"/>
              <a:t>ITU-R M.1801-2 </a:t>
            </a:r>
            <a:r>
              <a:rPr lang="en-US" sz="1800" b="0" dirty="0"/>
              <a:t>Working document </a:t>
            </a:r>
            <a:r>
              <a:rPr lang="en-US" sz="1800" dirty="0"/>
              <a:t>towards a preliminary draft revision</a:t>
            </a:r>
            <a:endParaRPr lang="en-US" sz="1800" b="0" dirty="0"/>
          </a:p>
          <a:p>
            <a:pPr lvl="1" fontAlgn="t">
              <a:buFont typeface="Arial" panose="020B0604020202020204" pitchFamily="34" charset="0"/>
              <a:buChar char="•"/>
            </a:pPr>
            <a:r>
              <a:rPr lang="en-US" sz="1800" b="1" dirty="0">
                <a:hlinkClick r:id="rId4"/>
              </a:rPr>
              <a:t>[ 133 ]</a:t>
            </a:r>
            <a:r>
              <a:rPr lang="en-US" sz="1800" dirty="0"/>
              <a:t> (Rev.1):  ITU-R M.1450-5 Proposed draft work plan for revision of Recommendation </a:t>
            </a:r>
          </a:p>
          <a:p>
            <a:pPr lvl="1" fontAlgn="t">
              <a:buFont typeface="Arial" panose="020B0604020202020204" pitchFamily="34" charset="0"/>
              <a:buChar char="•"/>
            </a:pPr>
            <a:r>
              <a:rPr lang="en-US" sz="1800" b="1" dirty="0">
                <a:hlinkClick r:id="rId5"/>
              </a:rPr>
              <a:t>[ 136 ]</a:t>
            </a:r>
            <a:r>
              <a:rPr lang="en-US" sz="1800" dirty="0"/>
              <a:t> (Rev.1):  ITU-R M.1801-2 Proposed draft work plan for revision of Recommendation</a:t>
            </a:r>
          </a:p>
          <a:p>
            <a:pPr lvl="1" fontAlgn="t">
              <a:buFont typeface="Arial" panose="020B0604020202020204" pitchFamily="34" charset="0"/>
              <a:buChar char="•"/>
            </a:pPr>
            <a:r>
              <a:rPr lang="en-US" sz="1800" b="1" dirty="0">
                <a:hlinkClick r:id="rId6"/>
              </a:rPr>
              <a:t>[ 132 ]</a:t>
            </a:r>
            <a:r>
              <a:rPr lang="en-US" sz="1800" dirty="0"/>
              <a:t> (Rev.1): ITU-R M.1450-5: Draft liaison statement to BWA &amp; RLAN Organizations </a:t>
            </a:r>
          </a:p>
          <a:p>
            <a:pPr lvl="1" fontAlgn="t">
              <a:buFont typeface="Arial" panose="020B0604020202020204" pitchFamily="34" charset="0"/>
              <a:buChar char="•"/>
            </a:pPr>
            <a:r>
              <a:rPr lang="en-US" sz="1800" b="1" dirty="0">
                <a:hlinkClick r:id="rId7"/>
              </a:rPr>
              <a:t>[ 135 ]</a:t>
            </a:r>
            <a:r>
              <a:rPr lang="en-US" sz="1800" dirty="0"/>
              <a:t> (Rev.1): ITU-R M.1801-2: Draft liaison statement to BWA &amp; RLAN Organizations      </a:t>
            </a:r>
            <a:endParaRPr lang="en-US" sz="1800" dirty="0">
              <a:solidFill>
                <a:schemeClr val="tx1"/>
              </a:solidFill>
            </a:endParaRPr>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 (Intel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16</a:t>
            </a:fld>
            <a:endParaRPr lang="en-US" altLang="en-US" sz="1200" b="0"/>
          </a:p>
        </p:txBody>
      </p:sp>
    </p:spTree>
    <p:extLst>
      <p:ext uri="{BB962C8B-B14F-4D97-AF65-F5344CB8AC3E}">
        <p14:creationId xmlns:p14="http://schemas.microsoft.com/office/powerpoint/2010/main" val="1891158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r>
              <a:rPr lang="en-US" altLang="en-US" dirty="0"/>
              <a:t>Updates from ITU-R WP 5A</a:t>
            </a:r>
          </a:p>
        </p:txBody>
      </p:sp>
      <p:sp>
        <p:nvSpPr>
          <p:cNvPr id="6147" name="Content Placeholder 2"/>
          <p:cNvSpPr>
            <a:spLocks noGrp="1"/>
          </p:cNvSpPr>
          <p:nvPr>
            <p:ph idx="1"/>
          </p:nvPr>
        </p:nvSpPr>
        <p:spPr>
          <a:xfrm>
            <a:off x="533400" y="1143000"/>
            <a:ext cx="11125200" cy="4875213"/>
          </a:xfrm>
        </p:spPr>
        <p:txBody>
          <a:bodyPr/>
          <a:lstStyle/>
          <a:p>
            <a:pPr marL="228600" lvl="2" indent="-342900">
              <a:spcBef>
                <a:spcPts val="300"/>
              </a:spcBef>
              <a:spcAft>
                <a:spcPts val="0"/>
              </a:spcAft>
              <a:buFont typeface="Arial" panose="020B0604020202020204" pitchFamily="34" charset="0"/>
              <a:buChar char="•"/>
              <a:defRPr/>
            </a:pPr>
            <a:r>
              <a:rPr lang="en-US" dirty="0">
                <a:solidFill>
                  <a:schemeClr val="tx1"/>
                </a:solidFill>
              </a:rPr>
              <a:t>Observations M.1450-5 (pending Chairman Report)</a:t>
            </a:r>
          </a:p>
          <a:p>
            <a:pPr marL="685800" lvl="3" indent="-342900">
              <a:spcBef>
                <a:spcPts val="300"/>
              </a:spcBef>
              <a:spcAft>
                <a:spcPts val="0"/>
              </a:spcAft>
              <a:buFont typeface="Arial" panose="020B0604020202020204" pitchFamily="34" charset="0"/>
              <a:buChar char="•"/>
              <a:defRPr/>
            </a:pPr>
            <a:r>
              <a:rPr lang="en-US" sz="1800" i="1" dirty="0">
                <a:solidFill>
                  <a:schemeClr val="tx1"/>
                </a:solidFill>
              </a:rPr>
              <a:t>[Editor’s note: Due to time constraints this document was </a:t>
            </a:r>
            <a:r>
              <a:rPr lang="en-US" sz="1800" i="1" dirty="0">
                <a:solidFill>
                  <a:schemeClr val="tx1"/>
                </a:solidFill>
                <a:highlight>
                  <a:srgbClr val="FFFF00"/>
                </a:highlight>
              </a:rPr>
              <a:t>not fully considered and discussed and this was not agreed by WP5A</a:t>
            </a:r>
            <a:r>
              <a:rPr lang="en-US" sz="1800" i="1" dirty="0">
                <a:solidFill>
                  <a:schemeClr val="tx1"/>
                </a:solidFill>
              </a:rPr>
              <a:t>. Contributions are invited to progress the work on this subject.]</a:t>
            </a:r>
          </a:p>
          <a:p>
            <a:pPr marL="685800" lvl="3" indent="-342900">
              <a:spcBef>
                <a:spcPts val="300"/>
              </a:spcBef>
              <a:spcAft>
                <a:spcPts val="0"/>
              </a:spcAft>
              <a:buFont typeface="Arial" panose="020B0604020202020204" pitchFamily="34" charset="0"/>
              <a:buChar char="•"/>
              <a:defRPr/>
            </a:pPr>
            <a:r>
              <a:rPr lang="en-US" sz="1800" i="1" dirty="0">
                <a:solidFill>
                  <a:schemeClr val="tx1"/>
                </a:solidFill>
              </a:rPr>
              <a:t>recommends</a:t>
            </a:r>
          </a:p>
          <a:p>
            <a:pPr marL="1143000" lvl="4" indent="-342900">
              <a:spcBef>
                <a:spcPts val="300"/>
              </a:spcBef>
              <a:spcAft>
                <a:spcPts val="0"/>
              </a:spcAft>
              <a:buFont typeface="Arial" panose="020B0604020202020204" pitchFamily="34" charset="0"/>
              <a:buChar char="•"/>
              <a:defRPr/>
            </a:pPr>
            <a:r>
              <a:rPr lang="en-US" sz="1800" i="1" dirty="0">
                <a:solidFill>
                  <a:schemeClr val="tx1"/>
                </a:solidFill>
              </a:rPr>
              <a:t>[1	  that the broadband RLAN standards in Table 2 should be used by administrations wishing to implement broadband RLANs (see also Notes 1, 2 and 3). The frequency bands shown in Table 2 are only there for reference and shows the bands that the broadband RLAN standards are capable of operating within. Administrations who wish to implement the RLAN shall utilize the frequency bands identified for RLAN in the ITU Radio Regulations according to Resolution 229. Implementing broadband RLAN standards in any frequency bands not considered in Radio Regulations or studied by ITU-R are not allowed and should be treated under Article 4.4 of RR.</a:t>
            </a:r>
          </a:p>
          <a:p>
            <a:pPr marL="1143000" lvl="4" indent="-342900">
              <a:spcBef>
                <a:spcPts val="300"/>
              </a:spcBef>
              <a:spcAft>
                <a:spcPts val="0"/>
              </a:spcAft>
              <a:buFont typeface="Arial" panose="020B0604020202020204" pitchFamily="34" charset="0"/>
              <a:buChar char="•"/>
              <a:defRPr/>
            </a:pPr>
            <a:r>
              <a:rPr lang="en-US" sz="1800" i="1" dirty="0">
                <a:solidFill>
                  <a:schemeClr val="tx1"/>
                </a:solidFill>
              </a:rPr>
              <a:t>1bis that Table 3 should be used to see the details on the bands that have been made available for RLAN use by Administrations.]</a:t>
            </a:r>
          </a:p>
          <a:p>
            <a:pPr marL="685800" lvl="3" indent="-342900">
              <a:spcBef>
                <a:spcPts val="300"/>
              </a:spcBef>
              <a:spcAft>
                <a:spcPts val="0"/>
              </a:spcAft>
              <a:buFont typeface="Arial" panose="020B0604020202020204" pitchFamily="34" charset="0"/>
              <a:buChar char="•"/>
              <a:defRPr/>
            </a:pPr>
            <a:r>
              <a:rPr lang="en-US" sz="1800" dirty="0">
                <a:solidFill>
                  <a:schemeClr val="tx1"/>
                </a:solidFill>
              </a:rPr>
              <a:t>IEEE 802.11ax 6GHz frequency range excluded from draft working document</a:t>
            </a:r>
          </a:p>
          <a:p>
            <a:pPr marL="685800" lvl="3" indent="-342900">
              <a:spcBef>
                <a:spcPts val="300"/>
              </a:spcBef>
              <a:spcAft>
                <a:spcPts val="0"/>
              </a:spcAft>
              <a:buFont typeface="Arial" panose="020B0604020202020204" pitchFamily="34" charset="0"/>
              <a:buChar char="•"/>
              <a:defRPr/>
            </a:pPr>
            <a:r>
              <a:rPr lang="en-US" sz="1800" dirty="0"/>
              <a:t>Administration inputs to “</a:t>
            </a:r>
            <a:r>
              <a:rPr lang="en-GB" sz="1800" dirty="0"/>
              <a:t>TABLE 3</a:t>
            </a:r>
            <a:r>
              <a:rPr lang="en-US" sz="1800" dirty="0"/>
              <a:t>: </a:t>
            </a:r>
            <a:r>
              <a:rPr lang="en-GB" sz="1800" dirty="0"/>
              <a:t>General technical requirements applicable in certain administrations and/or regions” on </a:t>
            </a:r>
            <a:r>
              <a:rPr lang="en-US" sz="1800" dirty="0"/>
              <a:t>Japan (5GHz) &amp; CEPT (6GHz) included</a:t>
            </a:r>
          </a:p>
          <a:p>
            <a:pPr marL="685800" lvl="3" indent="-342900">
              <a:spcBef>
                <a:spcPts val="300"/>
              </a:spcBef>
              <a:spcAft>
                <a:spcPts val="0"/>
              </a:spcAft>
              <a:buFont typeface="Arial" panose="020B0604020202020204" pitchFamily="34" charset="0"/>
              <a:buChar char="•"/>
              <a:defRPr/>
            </a:pPr>
            <a:r>
              <a:rPr lang="en-US" sz="1800" dirty="0"/>
              <a:t>Characteristics for ATIS RLAN (3GPP.37.213V1640) </a:t>
            </a:r>
            <a:r>
              <a:rPr lang="de-DE" sz="1800" dirty="0"/>
              <a:t>5 150 – 5 925 MHz was added to M.1450 working doc</a:t>
            </a:r>
          </a:p>
          <a:p>
            <a:pPr marL="685800" lvl="3" indent="-342900">
              <a:spcBef>
                <a:spcPts val="300"/>
              </a:spcBef>
              <a:spcAft>
                <a:spcPts val="0"/>
              </a:spcAft>
              <a:buFont typeface="Arial" panose="020B0604020202020204" pitchFamily="34" charset="0"/>
              <a:buChar char="•"/>
              <a:defRPr/>
            </a:pPr>
            <a:r>
              <a:rPr lang="en-US" sz="1800" dirty="0">
                <a:solidFill>
                  <a:schemeClr val="tx1"/>
                </a:solidFill>
              </a:rPr>
              <a:t>Agreed to send out LS to </a:t>
            </a:r>
            <a:r>
              <a:rPr lang="en-US" sz="1800" dirty="0"/>
              <a:t>BWA &amp; RLAN Organizations </a:t>
            </a:r>
            <a:endParaRPr lang="en-US" sz="1800" dirty="0">
              <a:solidFill>
                <a:schemeClr val="tx1"/>
              </a:solidFill>
            </a:endParaRPr>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 (Intel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17</a:t>
            </a:fld>
            <a:endParaRPr lang="en-US" altLang="en-US" sz="1200" b="0"/>
          </a:p>
        </p:txBody>
      </p:sp>
      <p:sp>
        <p:nvSpPr>
          <p:cNvPr id="6" name="Rectangle 3">
            <a:extLst>
              <a:ext uri="{FF2B5EF4-FFF2-40B4-BE49-F238E27FC236}">
                <a16:creationId xmlns:a16="http://schemas.microsoft.com/office/drawing/2014/main" id="{6EFD416E-F38A-4CF1-BBF3-A62AA7118C2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sng" strike="noStrike" cap="none" normalizeH="0" baseline="0">
                <a:ln>
                  <a:noFill/>
                </a:ln>
                <a:solidFill>
                  <a:srgbClr val="008080"/>
                </a:solidFill>
                <a:effectLst/>
                <a:latin typeface="Times New Roman" panose="02020603050405020304" pitchFamily="18" charset="0"/>
                <a:ea typeface="SimSun" panose="02010600030101010101" pitchFamily="2" charset="-122"/>
                <a:cs typeface="Times New Roman" panose="02020603050405020304" pitchFamily="18" charset="0"/>
              </a:rPr>
              <a:t>3GPP.37.213V1640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6836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897539" y="350323"/>
            <a:ext cx="10361084" cy="1065213"/>
          </a:xfrm>
        </p:spPr>
        <p:txBody>
          <a:bodyPr/>
          <a:lstStyle/>
          <a:p>
            <a:r>
              <a:rPr lang="en-US" altLang="en-US" dirty="0"/>
              <a:t>Updates from ITU-R WP 5A</a:t>
            </a:r>
          </a:p>
        </p:txBody>
      </p:sp>
      <p:sp>
        <p:nvSpPr>
          <p:cNvPr id="6147" name="Content Placeholder 2"/>
          <p:cNvSpPr>
            <a:spLocks noGrp="1"/>
          </p:cNvSpPr>
          <p:nvPr>
            <p:ph idx="1"/>
          </p:nvPr>
        </p:nvSpPr>
        <p:spPr>
          <a:xfrm>
            <a:off x="1409700" y="1219200"/>
            <a:ext cx="9372599" cy="4875213"/>
          </a:xfrm>
        </p:spPr>
        <p:txBody>
          <a:bodyPr/>
          <a:lstStyle/>
          <a:p>
            <a:pPr marL="228600" lvl="2" indent="-342900">
              <a:spcBef>
                <a:spcPts val="300"/>
              </a:spcBef>
              <a:spcAft>
                <a:spcPts val="0"/>
              </a:spcAft>
              <a:buFont typeface="Arial" panose="020B0604020202020204" pitchFamily="34" charset="0"/>
              <a:buChar char="•"/>
              <a:defRPr/>
            </a:pPr>
            <a:r>
              <a:rPr lang="en-US" dirty="0">
                <a:solidFill>
                  <a:schemeClr val="tx1"/>
                </a:solidFill>
              </a:rPr>
              <a:t>Observations M.1801-2 (pending Chairman Report)</a:t>
            </a:r>
          </a:p>
          <a:p>
            <a:pPr marL="685800" lvl="3" indent="-342900">
              <a:spcBef>
                <a:spcPts val="300"/>
              </a:spcBef>
              <a:spcAft>
                <a:spcPts val="0"/>
              </a:spcAft>
              <a:buFont typeface="Arial" panose="020B0604020202020204" pitchFamily="34" charset="0"/>
              <a:buChar char="•"/>
              <a:defRPr/>
            </a:pPr>
            <a:r>
              <a:rPr lang="en-US" sz="1800" i="1" dirty="0">
                <a:solidFill>
                  <a:schemeClr val="tx1"/>
                </a:solidFill>
              </a:rPr>
              <a:t>[Editor’s note: Due to time constraints, this document was </a:t>
            </a:r>
            <a:r>
              <a:rPr lang="en-US" sz="1800" i="1" dirty="0">
                <a:solidFill>
                  <a:schemeClr val="tx1"/>
                </a:solidFill>
                <a:highlight>
                  <a:srgbClr val="FFFF00"/>
                </a:highlight>
              </a:rPr>
              <a:t>not fully discussed nor agreed and it is still under consideration and needs to be revised</a:t>
            </a:r>
            <a:r>
              <a:rPr lang="en-US" sz="1800" i="1" dirty="0">
                <a:solidFill>
                  <a:schemeClr val="tx1"/>
                </a:solidFill>
              </a:rPr>
              <a:t>. Participants are invited to submit input contributions to progress this work at the next meeting of WP 5A.]</a:t>
            </a:r>
          </a:p>
          <a:p>
            <a:pPr marL="685800" lvl="3" indent="-342900">
              <a:spcBef>
                <a:spcPts val="300"/>
              </a:spcBef>
              <a:spcAft>
                <a:spcPts val="0"/>
              </a:spcAft>
              <a:buFont typeface="Arial" panose="020B0604020202020204" pitchFamily="34" charset="0"/>
              <a:buChar char="•"/>
              <a:defRPr/>
            </a:pPr>
            <a:r>
              <a:rPr lang="en-US" sz="1800" dirty="0"/>
              <a:t>Characteristics for  IMT-2020 terrestrial radio interfaces </a:t>
            </a:r>
            <a:r>
              <a:rPr lang="de-DE" sz="1800" dirty="0"/>
              <a:t>was added to M.1801 working document (</a:t>
            </a:r>
            <a:r>
              <a:rPr lang="en-US" sz="1800" dirty="0"/>
              <a:t>Annex 4: IMT-2020 terrestrial radio interfaces)</a:t>
            </a:r>
          </a:p>
          <a:p>
            <a:pPr lvl="2" fontAlgn="t" hangingPunct="0">
              <a:buFont typeface="Arial" panose="020B0604020202020204" pitchFamily="34" charset="0"/>
              <a:buChar char="•"/>
            </a:pPr>
            <a:r>
              <a:rPr lang="fr-FR" sz="1600" dirty="0"/>
              <a:t>IMT-2020 3GPP 5G-SRIT (Annex 4)</a:t>
            </a:r>
            <a:endParaRPr lang="en-US" sz="1600" dirty="0"/>
          </a:p>
          <a:p>
            <a:pPr lvl="2" fontAlgn="t" hangingPunct="0">
              <a:buFont typeface="Arial" panose="020B0604020202020204" pitchFamily="34" charset="0"/>
              <a:buChar char="•"/>
            </a:pPr>
            <a:r>
              <a:rPr lang="fr-FR" sz="1600" dirty="0"/>
              <a:t>E-UTRA/LTE component</a:t>
            </a:r>
            <a:r>
              <a:rPr lang="en-US" sz="1600" dirty="0"/>
              <a:t> </a:t>
            </a:r>
            <a:r>
              <a:rPr lang="en-GB" sz="1600" dirty="0"/>
              <a:t>IMT-2020 3GPP 5G-SRIT (Annex 4)</a:t>
            </a:r>
            <a:r>
              <a:rPr lang="en-US" sz="1600" dirty="0"/>
              <a:t> </a:t>
            </a:r>
            <a:r>
              <a:rPr lang="en-GB" sz="1600" dirty="0"/>
              <a:t>NR component</a:t>
            </a:r>
            <a:endParaRPr lang="en-US" sz="1600" dirty="0"/>
          </a:p>
          <a:p>
            <a:pPr lvl="2" fontAlgn="t" hangingPunct="0">
              <a:buFont typeface="Arial" panose="020B0604020202020204" pitchFamily="34" charset="0"/>
              <a:buChar char="•"/>
            </a:pPr>
            <a:r>
              <a:rPr lang="en-GB" sz="1600" dirty="0"/>
              <a:t>IMT-2020 3GPP 5G-RIT</a:t>
            </a:r>
            <a:r>
              <a:rPr lang="en-US" sz="1600" dirty="0"/>
              <a:t> </a:t>
            </a:r>
            <a:r>
              <a:rPr lang="en-GB" sz="1600" dirty="0"/>
              <a:t>(Annex 4)</a:t>
            </a:r>
            <a:endParaRPr lang="en-US" sz="1600" dirty="0"/>
          </a:p>
          <a:p>
            <a:pPr lvl="2" fontAlgn="t" hangingPunct="0">
              <a:buFont typeface="Arial" panose="020B0604020202020204" pitchFamily="34" charset="0"/>
              <a:buChar char="•"/>
            </a:pPr>
            <a:r>
              <a:rPr lang="en-GB" sz="1600" dirty="0"/>
              <a:t>IMT-2020 5Gi</a:t>
            </a:r>
            <a:r>
              <a:rPr lang="en-US" sz="1600" dirty="0"/>
              <a:t> </a:t>
            </a:r>
            <a:r>
              <a:rPr lang="en-GB" sz="1600" dirty="0"/>
              <a:t>(Annex 4) </a:t>
            </a:r>
            <a:endParaRPr lang="en-US" sz="1600" dirty="0"/>
          </a:p>
          <a:p>
            <a:pPr marL="685800" lvl="3" indent="-342900">
              <a:spcBef>
                <a:spcPts val="300"/>
              </a:spcBef>
              <a:spcAft>
                <a:spcPts val="0"/>
              </a:spcAft>
              <a:buFont typeface="Arial" panose="020B0604020202020204" pitchFamily="34" charset="0"/>
              <a:buChar char="•"/>
              <a:defRPr/>
            </a:pPr>
            <a:r>
              <a:rPr lang="en-US" sz="1800" dirty="0">
                <a:solidFill>
                  <a:schemeClr val="tx1"/>
                </a:solidFill>
              </a:rPr>
              <a:t>Agreed to send out LS to </a:t>
            </a:r>
            <a:r>
              <a:rPr lang="en-US" sz="1800" dirty="0"/>
              <a:t>BWA &amp; RLAN Organizations </a:t>
            </a:r>
            <a:endParaRPr lang="en-US" sz="1800" dirty="0">
              <a:solidFill>
                <a:schemeClr val="tx1"/>
              </a:solidFill>
            </a:endParaRPr>
          </a:p>
        </p:txBody>
      </p:sp>
      <p:sp>
        <p:nvSpPr>
          <p:cNvPr id="4" name="Date Placeholder 3"/>
          <p:cNvSpPr>
            <a:spLocks noGrp="1"/>
          </p:cNvSpPr>
          <p:nvPr>
            <p:ph type="dt" sz="quarter" idx="4294967295"/>
          </p:nvPr>
        </p:nvSpPr>
        <p:spPr>
          <a:xfrm>
            <a:off x="929218" y="332601"/>
            <a:ext cx="1340110" cy="276999"/>
          </a:xfrm>
          <a:prstGeom prst="rect">
            <a:avLst/>
          </a:prstGeom>
        </p:spPr>
        <p:txBody>
          <a:bodyPr/>
          <a:lstStyle/>
          <a:p>
            <a:pPr>
              <a:defRPr/>
            </a:pPr>
            <a:r>
              <a:rPr lang="en-US" dirty="0"/>
              <a:t>July 2021</a:t>
            </a:r>
          </a:p>
        </p:txBody>
      </p:sp>
      <p:sp>
        <p:nvSpPr>
          <p:cNvPr id="5" name="Footer Placeholder 4"/>
          <p:cNvSpPr>
            <a:spLocks noGrp="1"/>
          </p:cNvSpPr>
          <p:nvPr>
            <p:ph type="ftr" sz="quarter" idx="4294967295"/>
          </p:nvPr>
        </p:nvSpPr>
        <p:spPr>
          <a:xfrm>
            <a:off x="9513437" y="6475413"/>
            <a:ext cx="1878463" cy="184666"/>
          </a:xfrm>
          <a:prstGeom prst="rect">
            <a:avLst/>
          </a:prstGeom>
        </p:spPr>
        <p:txBody>
          <a:bodyPr/>
          <a:lstStyle/>
          <a:p>
            <a:pPr>
              <a:defRPr/>
            </a:pPr>
            <a:r>
              <a:rPr lang="en-US" dirty="0"/>
              <a:t>Hassan Yaghoobi(Intel Corp.)</a:t>
            </a:r>
          </a:p>
        </p:txBody>
      </p:sp>
      <p:sp>
        <p:nvSpPr>
          <p:cNvPr id="6150" name="Slide Number Placeholder 5"/>
          <p:cNvSpPr>
            <a:spLocks noGrp="1"/>
          </p:cNvSpPr>
          <p:nvPr>
            <p:ph type="sldNum" sz="quarter" idx="12"/>
          </p:nvPr>
        </p:nvSpPr>
        <p:spPr>
          <a:xfrm>
            <a:off x="7454397"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6001523C-0808-4A04-9D87-C76A4F12628C}" type="slidenum">
              <a:rPr lang="en-US" altLang="en-US" sz="1200" b="0"/>
              <a:pPr>
                <a:spcBef>
                  <a:spcPct val="0"/>
                </a:spcBef>
                <a:buFontTx/>
                <a:buNone/>
              </a:pPr>
              <a:t>18</a:t>
            </a:fld>
            <a:endParaRPr lang="en-US" altLang="en-US" sz="1200" b="0"/>
          </a:p>
        </p:txBody>
      </p:sp>
    </p:spTree>
    <p:extLst>
      <p:ext uri="{BB962C8B-B14F-4D97-AF65-F5344CB8AC3E}">
        <p14:creationId xmlns:p14="http://schemas.microsoft.com/office/powerpoint/2010/main" val="2919288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812799" y="1524000"/>
            <a:ext cx="10665885" cy="4951414"/>
          </a:xfrm>
          <a:ln/>
        </p:spPr>
        <p:txBody>
          <a:bodyPr/>
          <a:lstStyle/>
          <a:p>
            <a:pPr algn="ctr"/>
            <a:r>
              <a:rPr lang="en-US" altLang="en-US" sz="2800" dirty="0"/>
              <a:t>Agenda for: 802.11 ITU AHG</a:t>
            </a:r>
            <a:br>
              <a:rPr lang="en-US" altLang="en-US" sz="2800" dirty="0"/>
            </a:br>
            <a:r>
              <a:rPr lang="en-US" altLang="en-US" dirty="0"/>
              <a:t>(ITU Liaison Ad Hoc Group)</a:t>
            </a:r>
          </a:p>
          <a:p>
            <a:pPr algn="ctr"/>
            <a:r>
              <a:rPr lang="en-US" altLang="en-US" dirty="0"/>
              <a:t>July 15, 2021</a:t>
            </a:r>
            <a:endParaRPr lang="en-GB" dirty="0"/>
          </a:p>
          <a:p>
            <a:pPr algn="ctr"/>
            <a:r>
              <a:rPr lang="en-US" altLang="en-US" dirty="0"/>
              <a:t>Chair: Hassan Yaghoobi (Intel Corp.)</a:t>
            </a:r>
          </a:p>
          <a:p>
            <a:pPr algn="ctr"/>
            <a:r>
              <a:rPr lang="en-US" altLang="en-US" dirty="0"/>
              <a:t>Secretary: Richard </a:t>
            </a:r>
            <a:r>
              <a:rPr lang="en-US" dirty="0"/>
              <a:t>Kennedy </a:t>
            </a:r>
            <a:r>
              <a:rPr lang="en-US" altLang="en-US" dirty="0"/>
              <a:t>(</a:t>
            </a:r>
            <a:r>
              <a:rPr lang="en-US" dirty="0"/>
              <a:t>Huawei Technologies Co., Ltd)</a:t>
            </a:r>
            <a:endParaRPr lang="en-US" altLang="en-US" dirty="0"/>
          </a:p>
        </p:txBody>
      </p:sp>
      <p:sp>
        <p:nvSpPr>
          <p:cNvPr id="5" name="Footer Placeholder 4"/>
          <p:cNvSpPr>
            <a:spLocks noGrp="1"/>
          </p:cNvSpPr>
          <p:nvPr>
            <p:ph type="ftr" idx="14"/>
          </p:nvPr>
        </p:nvSpPr>
        <p:spPr/>
        <p:txBody>
          <a:bodyPr/>
          <a:lstStyle/>
          <a:p>
            <a:r>
              <a:rPr lang="en-GB" dirty="0"/>
              <a:t>Hassan Yaghoobi (Intel Corp.)</a:t>
            </a:r>
          </a:p>
        </p:txBody>
      </p:sp>
      <p:sp>
        <p:nvSpPr>
          <p:cNvPr id="4" name="Date Placeholder 3"/>
          <p:cNvSpPr>
            <a:spLocks noGrp="1"/>
          </p:cNvSpPr>
          <p:nvPr>
            <p:ph type="dt" idx="15"/>
          </p:nvPr>
        </p:nvSpPr>
        <p:spPr/>
        <p:txBody>
          <a:bodyPr/>
          <a:lstStyle/>
          <a:p>
            <a:r>
              <a:rPr lang="en-US" dirty="0"/>
              <a:t>July 2021</a:t>
            </a:r>
            <a:endParaRPr lang="en-GB" dirty="0"/>
          </a:p>
        </p:txBody>
      </p:sp>
      <p:sp>
        <p:nvSpPr>
          <p:cNvPr id="2" name="Slide Number Placeholder 1"/>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1" y="685801"/>
            <a:ext cx="10361084" cy="685799"/>
          </a:xfrm>
        </p:spPr>
        <p:txBody>
          <a:bodyPr/>
          <a:lstStyle/>
          <a:p>
            <a:pPr eaLnBrk="1" hangingPunct="1"/>
            <a:r>
              <a:rPr lang="en-US" altLang="en-US" dirty="0"/>
              <a:t>Reminders and Rules</a:t>
            </a:r>
          </a:p>
        </p:txBody>
      </p:sp>
      <p:sp>
        <p:nvSpPr>
          <p:cNvPr id="10243" name="Rectangle 3"/>
          <p:cNvSpPr>
            <a:spLocks noGrp="1" noChangeArrowheads="1"/>
          </p:cNvSpPr>
          <p:nvPr>
            <p:ph idx="1"/>
          </p:nvPr>
        </p:nvSpPr>
        <p:spPr>
          <a:xfrm>
            <a:off x="811742" y="1371600"/>
            <a:ext cx="10667999" cy="5027614"/>
          </a:xfrm>
        </p:spPr>
        <p:txBody>
          <a:bodyPr/>
          <a:lstStyle/>
          <a:p>
            <a:pPr eaLnBrk="1" hangingPunct="1"/>
            <a:r>
              <a:rPr lang="en-US" altLang="en-US" sz="2800" dirty="0"/>
              <a:t>Reminders to attendees:</a:t>
            </a:r>
          </a:p>
          <a:p>
            <a:pPr lvl="1" eaLnBrk="1" hangingPunct="1"/>
            <a:r>
              <a:rPr lang="en-US" altLang="en-US" sz="2400" dirty="0"/>
              <a:t>Please record your attendance</a:t>
            </a:r>
          </a:p>
          <a:p>
            <a:pPr lvl="1" eaLnBrk="1" hangingPunct="1"/>
            <a:r>
              <a:rPr lang="en-US" altLang="en-US" sz="2400" dirty="0"/>
              <a:t>Please mute any noise making devices</a:t>
            </a:r>
          </a:p>
          <a:p>
            <a:pPr lvl="1" eaLnBrk="1" hangingPunct="1"/>
            <a:r>
              <a:rPr lang="en-US" altLang="en-US" sz="2400" dirty="0"/>
              <a:t>No recordings</a:t>
            </a:r>
          </a:p>
          <a:p>
            <a:r>
              <a:rPr lang="en-US" altLang="en-US" sz="2800" dirty="0"/>
              <a:t>Rules</a:t>
            </a:r>
          </a:p>
          <a:p>
            <a:pPr lvl="1"/>
            <a:r>
              <a:rPr lang="en-US" altLang="en-US" sz="2400" dirty="0"/>
              <a:t>No formal rules – agree to our own process</a:t>
            </a:r>
          </a:p>
          <a:p>
            <a:pPr lvl="1"/>
            <a:r>
              <a:rPr lang="en-US" altLang="en-US" sz="2400" dirty="0"/>
              <a:t>No motions (straw polls are okay)</a:t>
            </a:r>
          </a:p>
          <a:p>
            <a:pPr lvl="1"/>
            <a:r>
              <a:rPr lang="en-US" altLang="en-US" sz="2400" dirty="0">
                <a:solidFill>
                  <a:schemeClr val="tx1"/>
                </a:solidFill>
              </a:rPr>
              <a:t>Participation in the ITU AHG at this meeting counts towards 802.11 voting rights; capture your attendance on IMAT </a:t>
            </a:r>
            <a:r>
              <a:rPr lang="en-US" altLang="en-US" sz="2400" dirty="0">
                <a:solidFill>
                  <a:schemeClr val="tx1"/>
                </a:solidFill>
                <a:hlinkClick r:id="rId3"/>
              </a:rPr>
              <a:t>https://imat.ieee.org/attendance</a:t>
            </a:r>
            <a:r>
              <a:rPr lang="en-US" altLang="en-US" sz="2400" dirty="0">
                <a:solidFill>
                  <a:schemeClr val="tx1"/>
                </a:solidFill>
              </a:rPr>
              <a:t> </a:t>
            </a:r>
          </a:p>
        </p:txBody>
      </p:sp>
      <p:sp>
        <p:nvSpPr>
          <p:cNvPr id="3" name="Footer Placeholder 2"/>
          <p:cNvSpPr>
            <a:spLocks noGrp="1"/>
          </p:cNvSpPr>
          <p:nvPr>
            <p:ph type="ftr" idx="14"/>
          </p:nvPr>
        </p:nvSpPr>
        <p:spPr/>
        <p:txBody>
          <a:bodyPr/>
          <a:lstStyle/>
          <a:p>
            <a:r>
              <a:rPr lang="en-GB" dirty="0"/>
              <a:t>Hassan Yaghoobi (Intel Corp.)</a:t>
            </a:r>
          </a:p>
        </p:txBody>
      </p:sp>
      <p:sp>
        <p:nvSpPr>
          <p:cNvPr id="2" name="Date Placeholder 1"/>
          <p:cNvSpPr>
            <a:spLocks noGrp="1"/>
          </p:cNvSpPr>
          <p:nvPr>
            <p:ph type="dt" idx="15"/>
          </p:nvPr>
        </p:nvSpPr>
        <p:spPr/>
        <p:txBody>
          <a:bodyPr/>
          <a:lstStyle/>
          <a:p>
            <a:r>
              <a:rPr lang="en-US" dirty="0"/>
              <a:t>July 2021</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3</a:t>
            </a:fld>
            <a:endParaRPr lang="en-GB" dirty="0"/>
          </a:p>
        </p:txBody>
      </p:sp>
    </p:spTree>
    <p:extLst>
      <p:ext uri="{BB962C8B-B14F-4D97-AF65-F5344CB8AC3E}">
        <p14:creationId xmlns:p14="http://schemas.microsoft.com/office/powerpoint/2010/main" val="3512326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9A92-BF3E-43D7-B080-F0104D6B90E2}"/>
              </a:ext>
            </a:extLst>
          </p:cNvPr>
          <p:cNvSpPr>
            <a:spLocks noGrp="1"/>
          </p:cNvSpPr>
          <p:nvPr>
            <p:ph type="title"/>
          </p:nvPr>
        </p:nvSpPr>
        <p:spPr>
          <a:xfrm>
            <a:off x="914401" y="646113"/>
            <a:ext cx="10361084" cy="457199"/>
          </a:xfrm>
        </p:spPr>
        <p:txBody>
          <a:bodyPr/>
          <a:lstStyle/>
          <a:p>
            <a:r>
              <a:rPr lang="en-US" altLang="en-US" dirty="0"/>
              <a:t>Guidelines for IEEE-SA Meetings</a:t>
            </a:r>
            <a:endParaRPr lang="en-US" dirty="0"/>
          </a:p>
        </p:txBody>
      </p:sp>
      <p:sp>
        <p:nvSpPr>
          <p:cNvPr id="3" name="Date Placeholder 2">
            <a:extLst>
              <a:ext uri="{FF2B5EF4-FFF2-40B4-BE49-F238E27FC236}">
                <a16:creationId xmlns:a16="http://schemas.microsoft.com/office/drawing/2014/main" id="{4DEDC840-3D08-462E-8EE4-982DE5C72FFD}"/>
              </a:ext>
            </a:extLst>
          </p:cNvPr>
          <p:cNvSpPr>
            <a:spLocks noGrp="1"/>
          </p:cNvSpPr>
          <p:nvPr>
            <p:ph type="dt" idx="10"/>
          </p:nvPr>
        </p:nvSpPr>
        <p:spPr/>
        <p:txBody>
          <a:bodyPr/>
          <a:lstStyle/>
          <a:p>
            <a:r>
              <a:rPr lang="en-US" dirty="0"/>
              <a:t>July 2021</a:t>
            </a:r>
            <a:endParaRPr lang="en-GB" dirty="0"/>
          </a:p>
        </p:txBody>
      </p:sp>
      <p:sp>
        <p:nvSpPr>
          <p:cNvPr id="4" name="Footer Placeholder 3">
            <a:extLst>
              <a:ext uri="{FF2B5EF4-FFF2-40B4-BE49-F238E27FC236}">
                <a16:creationId xmlns:a16="http://schemas.microsoft.com/office/drawing/2014/main" id="{45307F00-F37C-4244-A16F-C28D05A01702}"/>
              </a:ext>
            </a:extLst>
          </p:cNvPr>
          <p:cNvSpPr>
            <a:spLocks noGrp="1"/>
          </p:cNvSpPr>
          <p:nvPr>
            <p:ph type="ftr" idx="11"/>
          </p:nvPr>
        </p:nvSpPr>
        <p:spPr/>
        <p:txBody>
          <a:bodyPr/>
          <a:lstStyle/>
          <a:p>
            <a:r>
              <a:rPr lang="en-GB" dirty="0"/>
              <a:t>Hassan Yaghoobi (Intel Corp.)</a:t>
            </a:r>
          </a:p>
        </p:txBody>
      </p:sp>
      <p:sp>
        <p:nvSpPr>
          <p:cNvPr id="5" name="Slide Number Placeholder 4">
            <a:extLst>
              <a:ext uri="{FF2B5EF4-FFF2-40B4-BE49-F238E27FC236}">
                <a16:creationId xmlns:a16="http://schemas.microsoft.com/office/drawing/2014/main" id="{CED6072B-7049-4D6F-8190-4CBA8CDB297A}"/>
              </a:ext>
            </a:extLst>
          </p:cNvPr>
          <p:cNvSpPr>
            <a:spLocks noGrp="1"/>
          </p:cNvSpPr>
          <p:nvPr>
            <p:ph type="sldNum" idx="12"/>
          </p:nvPr>
        </p:nvSpPr>
        <p:spPr/>
        <p:txBody>
          <a:bodyPr/>
          <a:lstStyle/>
          <a:p>
            <a:r>
              <a:rPr lang="en-GB"/>
              <a:t>Slide </a:t>
            </a:r>
            <a:fld id="{06B781AF-4CCF-49B0-A572-DE54FBE5D942}" type="slidenum">
              <a:rPr lang="en-GB" smtClean="0"/>
              <a:pPr/>
              <a:t>4</a:t>
            </a:fld>
            <a:endParaRPr lang="en-GB" dirty="0"/>
          </a:p>
        </p:txBody>
      </p:sp>
      <p:sp>
        <p:nvSpPr>
          <p:cNvPr id="6" name="Rectangle 4">
            <a:extLst>
              <a:ext uri="{FF2B5EF4-FFF2-40B4-BE49-F238E27FC236}">
                <a16:creationId xmlns:a16="http://schemas.microsoft.com/office/drawing/2014/main" id="{036AA29B-7296-4958-AD1C-F6C518615949}"/>
              </a:ext>
            </a:extLst>
          </p:cNvPr>
          <p:cNvSpPr>
            <a:spLocks noChangeArrowheads="1"/>
          </p:cNvSpPr>
          <p:nvPr/>
        </p:nvSpPr>
        <p:spPr bwMode="auto">
          <a:xfrm>
            <a:off x="532343" y="1103312"/>
            <a:ext cx="11125200" cy="533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630238" indent="-28575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nSpc>
                <a:spcPct val="80000"/>
              </a:lnSpc>
            </a:pPr>
            <a:endParaRPr lang="en-US" altLang="en-US" sz="700" u="sng" dirty="0">
              <a:solidFill>
                <a:srgbClr val="FF0000"/>
              </a:solidFill>
            </a:endParaRPr>
          </a:p>
          <a:p>
            <a:pPr>
              <a:lnSpc>
                <a:spcPct val="80000"/>
              </a:lnSpc>
              <a:spcAft>
                <a:spcPct val="40000"/>
              </a:spcAft>
            </a:pPr>
            <a:r>
              <a:rPr lang="en-US" altLang="en-US" sz="1800" b="1" dirty="0"/>
              <a:t>All IEEE-SA standards meetings shall be conducted in compliance with all applicable laws, including antitrust and competition laws.</a:t>
            </a:r>
          </a:p>
          <a:p>
            <a:pPr>
              <a:lnSpc>
                <a:spcPct val="80000"/>
              </a:lnSpc>
              <a:spcAft>
                <a:spcPct val="40000"/>
              </a:spcAft>
            </a:pPr>
            <a:r>
              <a:rPr lang="en-US" altLang="en-US" sz="1800" b="1" dirty="0"/>
              <a:t>Don’t discuss the interpretation, validity, or essentiality of patents/patent claims. </a:t>
            </a:r>
          </a:p>
          <a:p>
            <a:pPr>
              <a:lnSpc>
                <a:spcPct val="80000"/>
              </a:lnSpc>
              <a:spcAft>
                <a:spcPct val="40000"/>
              </a:spcAft>
            </a:pPr>
            <a:r>
              <a:rPr lang="en-US" altLang="en-US" sz="1800" b="1" dirty="0"/>
              <a:t>Don’t discuss specific license rates, terms, or conditions.</a:t>
            </a:r>
          </a:p>
          <a:p>
            <a:pPr lvl="1">
              <a:lnSpc>
                <a:spcPct val="80000"/>
              </a:lnSpc>
              <a:spcAft>
                <a:spcPct val="40000"/>
              </a:spcAft>
            </a:pPr>
            <a:r>
              <a:rPr lang="en-US" altLang="en-US" sz="1400" dirty="0"/>
              <a:t>Relative costs, including licensing costs of essential patent claims, of different technical approaches may be discussed in standards development meetings. </a:t>
            </a:r>
          </a:p>
          <a:p>
            <a:pPr lvl="2">
              <a:lnSpc>
                <a:spcPct val="80000"/>
              </a:lnSpc>
              <a:spcAft>
                <a:spcPct val="40000"/>
              </a:spcAft>
            </a:pPr>
            <a:r>
              <a:rPr lang="en-GB" altLang="en-US" sz="1400" dirty="0"/>
              <a:t>Technical considerations remain primary focus</a:t>
            </a:r>
            <a:endParaRPr lang="en-US" altLang="en-US" sz="1400" dirty="0"/>
          </a:p>
          <a:p>
            <a:pPr>
              <a:lnSpc>
                <a:spcPct val="80000"/>
              </a:lnSpc>
              <a:spcAft>
                <a:spcPct val="40000"/>
              </a:spcAft>
            </a:pPr>
            <a:r>
              <a:rPr lang="en-US" altLang="en-US" sz="1800" b="1" dirty="0"/>
              <a:t>Don’t discuss or engage in the fixing of product prices, allocation of customers, or division of sales markets.</a:t>
            </a:r>
          </a:p>
          <a:p>
            <a:pPr>
              <a:lnSpc>
                <a:spcPct val="80000"/>
              </a:lnSpc>
              <a:spcAft>
                <a:spcPct val="40000"/>
              </a:spcAft>
            </a:pPr>
            <a:r>
              <a:rPr lang="en-US" altLang="en-US" sz="1800" b="1" dirty="0"/>
              <a:t>Don’t discuss the status or substance of ongoing or threatened litigation.</a:t>
            </a:r>
          </a:p>
          <a:p>
            <a:pPr>
              <a:lnSpc>
                <a:spcPct val="80000"/>
              </a:lnSpc>
              <a:spcAft>
                <a:spcPct val="40000"/>
              </a:spcAft>
            </a:pPr>
            <a:r>
              <a:rPr lang="en-US" altLang="en-US" sz="1800" b="1" dirty="0"/>
              <a:t>Don’t be silent if inappropriate topics are discussed… do formally object.</a:t>
            </a:r>
          </a:p>
          <a:p>
            <a:pPr algn="ctr">
              <a:lnSpc>
                <a:spcPct val="80000"/>
              </a:lnSpc>
              <a:buFont typeface="Monotype Sorts" pitchFamily="2" charset="2"/>
              <a:buNone/>
            </a:pPr>
            <a:r>
              <a:rPr lang="en-US" altLang="en-US" sz="1050" b="1" dirty="0"/>
              <a:t>---------------------------------------------------------------   </a:t>
            </a:r>
          </a:p>
          <a:p>
            <a:pPr algn="ctr">
              <a:lnSpc>
                <a:spcPct val="80000"/>
              </a:lnSpc>
              <a:buFont typeface="Monotype Sorts" pitchFamily="2" charset="2"/>
              <a:buNone/>
            </a:pPr>
            <a:r>
              <a:rPr lang="en-US" altLang="en-US" sz="1400" b="1" dirty="0"/>
              <a:t>If you have questions, contact the IEEE-SA Standards Board Patent Committee Administrator at patcom@ieee.org or visit http://standards.ieee.org/about/sasb/patcom/index.html </a:t>
            </a:r>
            <a:br>
              <a:rPr lang="en-US" altLang="en-US" sz="1400" b="1" dirty="0"/>
            </a:br>
            <a:endParaRPr lang="en-US" altLang="en-US" sz="1400" b="1" dirty="0"/>
          </a:p>
          <a:p>
            <a:pPr algn="ctr">
              <a:lnSpc>
                <a:spcPct val="80000"/>
              </a:lnSpc>
              <a:buFont typeface="Monotype Sorts" pitchFamily="2" charset="2"/>
              <a:buNone/>
            </a:pPr>
            <a:r>
              <a:rPr lang="en-US" altLang="en-US" sz="1400" b="1" dirty="0"/>
              <a:t>See </a:t>
            </a:r>
            <a:r>
              <a:rPr lang="en-US" altLang="en-US" sz="1400" b="1" i="1" dirty="0"/>
              <a:t>IEEE-SA Standards Board Operations Manual</a:t>
            </a:r>
            <a:r>
              <a:rPr lang="en-US" altLang="en-US" sz="1400" b="1" dirty="0"/>
              <a:t>, clause 5.3.10 and </a:t>
            </a:r>
            <a:r>
              <a:rPr lang="en-GB" altLang="en-US" sz="1400" b="1" dirty="0"/>
              <a:t>“Promoting Competition and Innovation: What You Need to Know about the IEEE Standards Association's Antitrust and Competition Policy”</a:t>
            </a:r>
            <a:r>
              <a:rPr lang="en-US" altLang="en-US" sz="1400" b="1" dirty="0"/>
              <a:t> for more details.</a:t>
            </a:r>
          </a:p>
          <a:p>
            <a:pPr algn="ctr">
              <a:lnSpc>
                <a:spcPct val="80000"/>
              </a:lnSpc>
              <a:buFont typeface="Monotype Sorts" pitchFamily="2" charset="2"/>
              <a:buNone/>
            </a:pPr>
            <a:endParaRPr lang="en-US" altLang="en-US" sz="1400" b="1" dirty="0"/>
          </a:p>
          <a:p>
            <a:pPr algn="ctr">
              <a:lnSpc>
                <a:spcPct val="80000"/>
              </a:lnSpc>
              <a:buFont typeface="Monotype Sorts" pitchFamily="2" charset="2"/>
              <a:buNone/>
            </a:pPr>
            <a:r>
              <a:rPr lang="en-US" altLang="en-US" sz="1400" b="1" dirty="0"/>
              <a:t>This slide set is available </a:t>
            </a:r>
            <a:br>
              <a:rPr lang="en-US" altLang="en-US" sz="1400" b="1" dirty="0"/>
            </a:br>
            <a:r>
              <a:rPr lang="en-US" altLang="en-US" sz="1400" b="1" dirty="0"/>
              <a:t>at https://development.standards.ieee.org/myproject/Public/mytools/mob/preparslides.ppt</a:t>
            </a:r>
          </a:p>
        </p:txBody>
      </p:sp>
    </p:spTree>
    <p:extLst>
      <p:ext uri="{BB962C8B-B14F-4D97-AF65-F5344CB8AC3E}">
        <p14:creationId xmlns:p14="http://schemas.microsoft.com/office/powerpoint/2010/main" val="1880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3600" dirty="0">
                <a:solidFill>
                  <a:schemeClr val="tx1"/>
                </a:solidFill>
              </a:rPr>
              <a:t>Resources – URLs</a:t>
            </a:r>
          </a:p>
        </p:txBody>
      </p:sp>
      <p:sp>
        <p:nvSpPr>
          <p:cNvPr id="15363" name="Rectangle 3"/>
          <p:cNvSpPr>
            <a:spLocks noGrp="1" noChangeArrowheads="1"/>
          </p:cNvSpPr>
          <p:nvPr>
            <p:ph idx="1"/>
          </p:nvPr>
        </p:nvSpPr>
        <p:spPr/>
        <p:txBody>
          <a:bodyPr/>
          <a:lstStyle/>
          <a:p>
            <a:pPr>
              <a:lnSpc>
                <a:spcPct val="90000"/>
              </a:lnSpc>
            </a:pPr>
            <a:r>
              <a:rPr lang="en-US" altLang="en-US" sz="2800" dirty="0"/>
              <a:t>Link to IEEE Disclosure of Affiliation </a:t>
            </a:r>
          </a:p>
          <a:p>
            <a:pPr lvl="1">
              <a:lnSpc>
                <a:spcPct val="90000"/>
              </a:lnSpc>
            </a:pPr>
            <a:r>
              <a:rPr lang="en-US" altLang="en-US" sz="2400" dirty="0">
                <a:hlinkClick r:id="rId3"/>
              </a:rPr>
              <a:t>http://standards.ieee.org/faqs/affiliationFAQ.html</a:t>
            </a:r>
            <a:endParaRPr lang="en-US" altLang="en-US" sz="2400" dirty="0"/>
          </a:p>
          <a:p>
            <a:pPr>
              <a:lnSpc>
                <a:spcPct val="90000"/>
              </a:lnSpc>
            </a:pPr>
            <a:r>
              <a:rPr lang="en-US" altLang="en-US" sz="2800" dirty="0"/>
              <a:t>Links to IEEE Antitrust Guidelines</a:t>
            </a:r>
          </a:p>
          <a:p>
            <a:pPr lvl="1">
              <a:lnSpc>
                <a:spcPct val="90000"/>
              </a:lnSpc>
            </a:pPr>
            <a:r>
              <a:rPr lang="en-US" altLang="en-US" sz="2400" dirty="0">
                <a:hlinkClick r:id="rId4"/>
              </a:rPr>
              <a:t>http://standards.ieee.org/resources/antitrust-guidelines.pdf</a:t>
            </a:r>
            <a:endParaRPr lang="en-US" altLang="en-US" sz="2400" dirty="0"/>
          </a:p>
          <a:p>
            <a:pPr>
              <a:lnSpc>
                <a:spcPct val="90000"/>
              </a:lnSpc>
            </a:pPr>
            <a:r>
              <a:rPr lang="en-US" altLang="en-US" sz="2800" dirty="0"/>
              <a:t>Link to IEEE Code of Ethics</a:t>
            </a:r>
          </a:p>
          <a:p>
            <a:pPr lvl="1">
              <a:lnSpc>
                <a:spcPct val="90000"/>
              </a:lnSpc>
            </a:pPr>
            <a:r>
              <a:rPr lang="en-US" altLang="en-US" sz="2400" dirty="0">
                <a:hlinkClick r:id="rId5"/>
              </a:rPr>
              <a:t>http://www.ieee.org/web/membership/ethics/code_ethics.html</a:t>
            </a:r>
            <a:r>
              <a:rPr lang="en-US" altLang="en-US" sz="2400" dirty="0"/>
              <a:t> </a:t>
            </a:r>
          </a:p>
          <a:p>
            <a:pPr>
              <a:lnSpc>
                <a:spcPct val="90000"/>
              </a:lnSpc>
            </a:pPr>
            <a:r>
              <a:rPr lang="en-US" altLang="en-US" sz="2800" dirty="0"/>
              <a:t>Link to IEEE Patent Policy</a:t>
            </a:r>
          </a:p>
          <a:p>
            <a:pPr lvl="1">
              <a:lnSpc>
                <a:spcPct val="90000"/>
              </a:lnSpc>
            </a:pPr>
            <a:r>
              <a:rPr lang="en-US" altLang="en-US" sz="2400" dirty="0">
                <a:hlinkClick r:id="rId6"/>
              </a:rPr>
              <a:t>http://standards.ieee.org/board/pat/pat-slideset.ppt</a:t>
            </a:r>
            <a:endParaRPr lang="en-US" altLang="en-US" sz="2400" dirty="0"/>
          </a:p>
        </p:txBody>
      </p:sp>
      <p:sp>
        <p:nvSpPr>
          <p:cNvPr id="3" name="Footer Placeholder 2"/>
          <p:cNvSpPr>
            <a:spLocks noGrp="1"/>
          </p:cNvSpPr>
          <p:nvPr>
            <p:ph type="ftr" idx="14"/>
          </p:nvPr>
        </p:nvSpPr>
        <p:spPr/>
        <p:txBody>
          <a:bodyPr/>
          <a:lstStyle/>
          <a:p>
            <a:r>
              <a:rPr lang="en-GB" dirty="0"/>
              <a:t>Hassan Yaghoobi (Intel Corp.)</a:t>
            </a:r>
          </a:p>
        </p:txBody>
      </p:sp>
      <p:sp>
        <p:nvSpPr>
          <p:cNvPr id="2" name="Date Placeholder 1"/>
          <p:cNvSpPr>
            <a:spLocks noGrp="1"/>
          </p:cNvSpPr>
          <p:nvPr>
            <p:ph type="dt" idx="15"/>
          </p:nvPr>
        </p:nvSpPr>
        <p:spPr/>
        <p:txBody>
          <a:bodyPr/>
          <a:lstStyle/>
          <a:p>
            <a:r>
              <a:rPr lang="en-US" dirty="0"/>
              <a:t>July 2021</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5</a:t>
            </a:fld>
            <a:endParaRPr lang="en-GB" dirty="0"/>
          </a:p>
        </p:txBody>
      </p:sp>
    </p:spTree>
    <p:extLst>
      <p:ext uri="{BB962C8B-B14F-4D97-AF65-F5344CB8AC3E}">
        <p14:creationId xmlns:p14="http://schemas.microsoft.com/office/powerpoint/2010/main" val="1268977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457199"/>
          </a:xfrm>
        </p:spPr>
        <p:txBody>
          <a:bodyPr/>
          <a:lstStyle/>
          <a:p>
            <a:r>
              <a:rPr lang="en-GB" altLang="en-US" dirty="0">
                <a:ea typeface="MS Gothic" panose="020B0609070205080204" pitchFamily="49" charset="-128"/>
              </a:rPr>
              <a:t>Participation in IEEE 802 Meetings</a:t>
            </a:r>
            <a:endParaRPr lang="en-US" dirty="0"/>
          </a:p>
        </p:txBody>
      </p:sp>
      <p:sp>
        <p:nvSpPr>
          <p:cNvPr id="3" name="Content Placeholder 2"/>
          <p:cNvSpPr>
            <a:spLocks noGrp="1"/>
          </p:cNvSpPr>
          <p:nvPr>
            <p:ph idx="1"/>
          </p:nvPr>
        </p:nvSpPr>
        <p:spPr>
          <a:xfrm>
            <a:off x="934996" y="1143000"/>
            <a:ext cx="10361084" cy="5181600"/>
          </a:xfrm>
        </p:spPr>
        <p:txBody>
          <a:bodyPr/>
          <a:lstStyle/>
          <a:p>
            <a:pPr marL="0" lvl="0" indent="0" eaLnBrk="0" hangingPunct="0">
              <a:buClrTx/>
            </a:pPr>
            <a:r>
              <a:rPr lang="en-GB" altLang="en-US" sz="1800" kern="1200" dirty="0">
                <a:latin typeface="Times New Roman" pitchFamily="16" charset="0"/>
                <a:ea typeface="MS Gothic" panose="020B0609070205080204" pitchFamily="49" charset="-128"/>
              </a:rPr>
              <a:t>Participation in any IEEE 802 meeting (Sponsor, Sponsor subgroup, Working Group, Working Group subgroup, etc.) is on an individual basis</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in the IEEE standards development individual process shall act based on their qualifications and experience. (https://standards.ieee.org/develop/policies/bylaws/sb_bylaws.pdf  section 5.2.1)</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39725" lvl="0" indent="-336550" eaLnBrk="0" hangingPunct="0">
              <a:buFont typeface="Arial" panose="020B0604020202020204" pitchFamily="34" charset="0"/>
              <a:buChar char="•"/>
            </a:pPr>
            <a:r>
              <a:rPr lang="en-GB" altLang="en-US" sz="1600" kern="1200" dirty="0">
                <a:latin typeface="Times New Roman" pitchFamily="16" charset="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600" u="sng" kern="1200" dirty="0">
                <a:latin typeface="Times New Roman" pitchFamily="16" charset="0"/>
                <a:ea typeface="MS Gothic" panose="020B0609070205080204" pitchFamily="49" charset="-128"/>
              </a:rPr>
              <a:t>https://standards.ieee.org/develop/policies/bylaws/sb_bylaws.pdf </a:t>
            </a:r>
            <a:r>
              <a:rPr lang="en-GB" altLang="en-US" sz="1600" kern="1200" dirty="0">
                <a:latin typeface="Times New Roman" pitchFamily="16" charset="0"/>
                <a:ea typeface="MS Gothic" panose="020B0609070205080204" pitchFamily="49" charset="-128"/>
              </a:rPr>
              <a:t> section 5.2.1.3 and the IEEE 802 LMSC Working Group Policies and Procedures, subclause 3.4.1 “Chair”, list item x.</a:t>
            </a:r>
          </a:p>
          <a:p>
            <a:pPr marL="0" lvl="0" indent="0" eaLnBrk="0" hangingPunct="0">
              <a:buClrTx/>
            </a:pPr>
            <a:r>
              <a:rPr lang="en-GB" altLang="en-US" sz="1800" kern="1200" dirty="0">
                <a:latin typeface="Times New Roman" pitchFamily="16" charset="0"/>
                <a:ea typeface="MS Gothic" panose="020B0609070205080204" pitchFamily="49" charset="-128"/>
              </a:rPr>
              <a:t>By participating in IEEE 802 meetings, you accept these requirements.  If you do not agree to these policies then you shall not participate.</a:t>
            </a:r>
          </a:p>
          <a:p>
            <a:pPr marL="0" lvl="0" indent="0" algn="ctr" eaLnBrk="0" hangingPunct="0">
              <a:buClrTx/>
            </a:pPr>
            <a:r>
              <a:rPr lang="en-GB" altLang="en-US" sz="1400" b="0" kern="1200" dirty="0">
                <a:latin typeface="Times New Roman" pitchFamily="16" charset="0"/>
                <a:ea typeface="MS Gothic" panose="020B0609070205080204" pitchFamily="49" charset="-128"/>
              </a:rPr>
              <a:t>(Latest revision of IEEE 802 LMSC Working Group Policies and Procedures: http://www.ieee802.org/devdocs.shtml)</a:t>
            </a:r>
          </a:p>
          <a:p>
            <a:endParaRPr lang="en-US" sz="2800" dirty="0"/>
          </a:p>
        </p:txBody>
      </p:sp>
      <p:sp>
        <p:nvSpPr>
          <p:cNvPr id="4" name="Footer Placeholder 3"/>
          <p:cNvSpPr>
            <a:spLocks noGrp="1"/>
          </p:cNvSpPr>
          <p:nvPr>
            <p:ph type="ftr" idx="14"/>
          </p:nvPr>
        </p:nvSpPr>
        <p:spPr/>
        <p:txBody>
          <a:bodyPr/>
          <a:lstStyle/>
          <a:p>
            <a:r>
              <a:rPr lang="en-GB" dirty="0"/>
              <a:t>Hassan Yaghoobi (Intel Corp.)</a:t>
            </a:r>
          </a:p>
        </p:txBody>
      </p:sp>
      <p:sp>
        <p:nvSpPr>
          <p:cNvPr id="5" name="Date Placeholder 4"/>
          <p:cNvSpPr>
            <a:spLocks noGrp="1"/>
          </p:cNvSpPr>
          <p:nvPr>
            <p:ph type="dt" idx="15"/>
          </p:nvPr>
        </p:nvSpPr>
        <p:spPr/>
        <p:txBody>
          <a:bodyPr/>
          <a:lstStyle/>
          <a:p>
            <a:r>
              <a:rPr lang="en-US" dirty="0"/>
              <a:t>July 2021</a:t>
            </a:r>
            <a:endParaRPr lang="en-GB" dirty="0"/>
          </a:p>
        </p:txBody>
      </p:sp>
      <p:sp>
        <p:nvSpPr>
          <p:cNvPr id="6" name="Slide Number Placeholder 5"/>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Tree>
    <p:extLst>
      <p:ext uri="{BB962C8B-B14F-4D97-AF65-F5344CB8AC3E}">
        <p14:creationId xmlns:p14="http://schemas.microsoft.com/office/powerpoint/2010/main" val="1943740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July 802 electronic plenary session</a:t>
            </a:r>
          </a:p>
        </p:txBody>
      </p:sp>
      <p:sp>
        <p:nvSpPr>
          <p:cNvPr id="3" name="Content Placeholder 2"/>
          <p:cNvSpPr>
            <a:spLocks noGrp="1"/>
          </p:cNvSpPr>
          <p:nvPr>
            <p:ph idx="1"/>
          </p:nvPr>
        </p:nvSpPr>
        <p:spPr>
          <a:xfrm>
            <a:off x="929217" y="1677986"/>
            <a:ext cx="10361084" cy="4494213"/>
          </a:xfrm>
        </p:spPr>
        <p:txBody>
          <a:bodyPr/>
          <a:lstStyle/>
          <a:p>
            <a:pPr>
              <a:buFont typeface="Arial" panose="020B0604020202020204" pitchFamily="34" charset="0"/>
              <a:buChar char="•"/>
            </a:pPr>
            <a:r>
              <a:rPr lang="en-US" dirty="0"/>
              <a:t>This meeting is part of the July 802 plenary session</a:t>
            </a:r>
          </a:p>
          <a:p>
            <a:pPr>
              <a:buFont typeface="Arial" panose="020B0604020202020204" pitchFamily="34" charset="0"/>
              <a:buChar char="•"/>
            </a:pPr>
            <a:endParaRPr lang="en-US" dirty="0"/>
          </a:p>
          <a:p>
            <a:pPr>
              <a:buFont typeface="Arial" panose="020B0604020202020204" pitchFamily="34" charset="0"/>
              <a:buChar char="•"/>
            </a:pPr>
            <a:r>
              <a:rPr lang="en-US" dirty="0"/>
              <a:t>You must pay the registration fee in order to attend</a:t>
            </a:r>
          </a:p>
          <a:p>
            <a:pPr>
              <a:buFont typeface="Arial" panose="020B0604020202020204" pitchFamily="34" charset="0"/>
              <a:buChar char="•"/>
            </a:pPr>
            <a:endParaRPr lang="en-US" dirty="0"/>
          </a:p>
          <a:p>
            <a:pPr>
              <a:buFont typeface="Arial" panose="020B0604020202020204" pitchFamily="34" charset="0"/>
              <a:buChar char="•"/>
            </a:pPr>
            <a:r>
              <a:rPr lang="en-US" dirty="0"/>
              <a:t>If you have not already done so, you can register </a:t>
            </a:r>
            <a:r>
              <a:rPr lang="en-US" dirty="0">
                <a:hlinkClick r:id="rId2"/>
              </a:rPr>
              <a:t>here</a:t>
            </a:r>
            <a:r>
              <a:rPr lang="en-US" dirty="0"/>
              <a:t> or follow the registration link for this session here </a:t>
            </a:r>
            <a:r>
              <a:rPr lang="en-US" dirty="0">
                <a:hlinkClick r:id="rId3"/>
              </a:rPr>
              <a:t>https://www.ieee802.org/11/Meetings/Meeting_Plan.html</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t>If you do not intend to register for this session you must leave this meeting and, if you have logged attendance on IMAT, email the 802.11 chair or vice chairs to have your attendance cancelled</a:t>
            </a:r>
          </a:p>
          <a:p>
            <a:endParaRPr lang="en-US"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Some name (affiliation)</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968720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1" y="685802"/>
            <a:ext cx="10361084" cy="657224"/>
          </a:xfrm>
        </p:spPr>
        <p:txBody>
          <a:bodyPr/>
          <a:lstStyle/>
          <a:p>
            <a:pPr eaLnBrk="1" hangingPunct="1"/>
            <a:r>
              <a:rPr lang="en-US" altLang="en-US" dirty="0"/>
              <a:t>Agenda</a:t>
            </a:r>
          </a:p>
        </p:txBody>
      </p:sp>
      <p:sp>
        <p:nvSpPr>
          <p:cNvPr id="20483" name="Rectangle 3"/>
          <p:cNvSpPr>
            <a:spLocks noGrp="1" noChangeArrowheads="1"/>
          </p:cNvSpPr>
          <p:nvPr>
            <p:ph idx="1"/>
          </p:nvPr>
        </p:nvSpPr>
        <p:spPr>
          <a:xfrm>
            <a:off x="656724" y="1373187"/>
            <a:ext cx="10978036" cy="5256213"/>
          </a:xfrm>
        </p:spPr>
        <p:txBody>
          <a:bodyPr/>
          <a:lstStyle/>
          <a:p>
            <a:pPr marL="457200" indent="-457200">
              <a:spcBef>
                <a:spcPts val="200"/>
              </a:spcBef>
              <a:buFont typeface="Times New Roman" panose="02020603050405020304" pitchFamily="18" charset="0"/>
              <a:buAutoNum type="arabicPeriod"/>
              <a:defRPr/>
            </a:pPr>
            <a:r>
              <a:rPr lang="en-US" altLang="en-US" sz="2000" dirty="0"/>
              <a:t>Administrative: Reminders, Rules, Guidelines, Resources</a:t>
            </a:r>
          </a:p>
          <a:p>
            <a:pPr marL="457200" indent="-457200">
              <a:spcBef>
                <a:spcPts val="200"/>
              </a:spcBef>
              <a:buFont typeface="Times New Roman" panose="02020603050405020304" pitchFamily="18" charset="0"/>
              <a:buAutoNum type="arabicPeriod"/>
              <a:defRPr/>
            </a:pPr>
            <a:r>
              <a:rPr lang="en-US" altLang="en-US" sz="2000" dirty="0"/>
              <a:t>Roll Call</a:t>
            </a:r>
          </a:p>
          <a:p>
            <a:pPr marL="457200" indent="-457200">
              <a:spcBef>
                <a:spcPts val="200"/>
              </a:spcBef>
              <a:buFont typeface="Times New Roman" panose="02020603050405020304" pitchFamily="18" charset="0"/>
              <a:buAutoNum type="arabicPeriod"/>
              <a:defRPr/>
            </a:pPr>
            <a:r>
              <a:rPr lang="en-US" altLang="en-US" sz="2000" dirty="0"/>
              <a:t>Approval of Agenda</a:t>
            </a:r>
          </a:p>
          <a:p>
            <a:pPr marL="457200" indent="-457200">
              <a:spcBef>
                <a:spcPts val="200"/>
              </a:spcBef>
              <a:buFont typeface="Times New Roman" panose="02020603050405020304" pitchFamily="18" charset="0"/>
              <a:buAutoNum type="arabicPeriod"/>
              <a:defRPr/>
            </a:pPr>
            <a:r>
              <a:rPr lang="en-US" altLang="en-US" sz="2000" dirty="0"/>
              <a:t>Approval of Minutes of Previous Meeting</a:t>
            </a:r>
          </a:p>
          <a:p>
            <a:pPr marL="457200" indent="-457200">
              <a:spcBef>
                <a:spcPts val="200"/>
              </a:spcBef>
              <a:buFont typeface="Times New Roman" panose="02020603050405020304" pitchFamily="18" charset="0"/>
              <a:buAutoNum type="arabicPeriod"/>
              <a:defRPr/>
            </a:pPr>
            <a:r>
              <a:rPr lang="en-US" sz="2000" dirty="0"/>
              <a:t>Contributions</a:t>
            </a:r>
          </a:p>
          <a:p>
            <a:pPr marL="857250" lvl="1" indent="-457200">
              <a:spcBef>
                <a:spcPts val="200"/>
              </a:spcBef>
              <a:buFont typeface="+mj-lt"/>
              <a:buAutoNum type="alphaLcPeriod"/>
              <a:defRPr/>
            </a:pPr>
            <a:r>
              <a:rPr lang="en-US" dirty="0"/>
              <a:t>11-21-0986-01-0itu, Proposed modifications to ITU-R M.1450-5, Hassan Yaghoobi (Intel Corp.)</a:t>
            </a:r>
          </a:p>
          <a:p>
            <a:pPr marL="857250" lvl="1" indent="-457200">
              <a:spcBef>
                <a:spcPts val="200"/>
              </a:spcBef>
              <a:buFont typeface="+mj-lt"/>
              <a:buAutoNum type="alphaLcPeriod"/>
              <a:defRPr/>
            </a:pPr>
            <a:r>
              <a:rPr lang="en-US" dirty="0"/>
              <a:t>11-21-0987-00-0itu, Proposed modifications to ITU-R M.1801-2, Hassan Yaghoobi (Intel Corp.)</a:t>
            </a:r>
          </a:p>
          <a:p>
            <a:pPr marL="457200" indent="-457200">
              <a:spcBef>
                <a:spcPts val="200"/>
              </a:spcBef>
              <a:buFont typeface="Times New Roman" panose="02020603050405020304" pitchFamily="18" charset="0"/>
              <a:buAutoNum type="arabicPeriod"/>
              <a:defRPr/>
            </a:pPr>
            <a:r>
              <a:rPr lang="en-US" sz="2000" dirty="0"/>
              <a:t>Updates from ITU-R WP5A </a:t>
            </a:r>
          </a:p>
          <a:p>
            <a:pPr marL="457200" indent="-457200">
              <a:spcBef>
                <a:spcPts val="200"/>
              </a:spcBef>
              <a:buFont typeface="Times New Roman" panose="02020603050405020304" pitchFamily="18" charset="0"/>
              <a:buAutoNum type="arabicPeriod"/>
              <a:defRPr/>
            </a:pPr>
            <a:r>
              <a:rPr lang="en-US" sz="2000" dirty="0"/>
              <a:t>Plan for going forward</a:t>
            </a:r>
          </a:p>
          <a:p>
            <a:pPr marL="457200" indent="-457200">
              <a:spcBef>
                <a:spcPts val="200"/>
              </a:spcBef>
              <a:buFont typeface="Times New Roman" panose="02020603050405020304" pitchFamily="18" charset="0"/>
              <a:buAutoNum type="arabicPeriod"/>
              <a:defRPr/>
            </a:pPr>
            <a:r>
              <a:rPr lang="en-US" sz="2000" dirty="0"/>
              <a:t>Any Other Business?</a:t>
            </a:r>
          </a:p>
          <a:p>
            <a:pPr marL="457200" indent="-457200">
              <a:spcBef>
                <a:spcPts val="200"/>
              </a:spcBef>
              <a:buFont typeface="Times New Roman" panose="02020603050405020304" pitchFamily="18" charset="0"/>
              <a:buAutoNum type="arabicPeriod"/>
              <a:defRPr/>
            </a:pPr>
            <a:r>
              <a:rPr lang="en-US" sz="2000" dirty="0"/>
              <a:t>Next Meetings</a:t>
            </a:r>
            <a:endParaRPr lang="en-US" dirty="0"/>
          </a:p>
        </p:txBody>
      </p:sp>
      <p:sp>
        <p:nvSpPr>
          <p:cNvPr id="3" name="Footer Placeholder 2"/>
          <p:cNvSpPr>
            <a:spLocks noGrp="1"/>
          </p:cNvSpPr>
          <p:nvPr>
            <p:ph type="ftr" idx="14"/>
          </p:nvPr>
        </p:nvSpPr>
        <p:spPr/>
        <p:txBody>
          <a:bodyPr/>
          <a:lstStyle/>
          <a:p>
            <a:r>
              <a:rPr lang="en-GB" dirty="0"/>
              <a:t>Hassan Yaghoobi (Intel Corp.)</a:t>
            </a:r>
          </a:p>
        </p:txBody>
      </p:sp>
      <p:sp>
        <p:nvSpPr>
          <p:cNvPr id="2" name="Date Placeholder 1"/>
          <p:cNvSpPr>
            <a:spLocks noGrp="1"/>
          </p:cNvSpPr>
          <p:nvPr>
            <p:ph type="dt" idx="15"/>
          </p:nvPr>
        </p:nvSpPr>
        <p:spPr/>
        <p:txBody>
          <a:bodyPr/>
          <a:lstStyle/>
          <a:p>
            <a:r>
              <a:rPr lang="en-US" dirty="0"/>
              <a:t>July 2021</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Tree>
    <p:extLst>
      <p:ext uri="{BB962C8B-B14F-4D97-AF65-F5344CB8AC3E}">
        <p14:creationId xmlns:p14="http://schemas.microsoft.com/office/powerpoint/2010/main" val="2555810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14401" y="685801"/>
            <a:ext cx="10361084" cy="457199"/>
          </a:xfrm>
        </p:spPr>
        <p:txBody>
          <a:bodyPr/>
          <a:lstStyle/>
          <a:p>
            <a:r>
              <a:rPr lang="en-US" altLang="en-US"/>
              <a:t>Approval of Minutes of Previous Meeting</a:t>
            </a:r>
            <a:endParaRPr lang="en-US" altLang="en-US" dirty="0"/>
          </a:p>
        </p:txBody>
      </p:sp>
      <p:sp>
        <p:nvSpPr>
          <p:cNvPr id="18435" name="Content Placeholder 2"/>
          <p:cNvSpPr>
            <a:spLocks noGrp="1"/>
          </p:cNvSpPr>
          <p:nvPr>
            <p:ph idx="1"/>
          </p:nvPr>
        </p:nvSpPr>
        <p:spPr>
          <a:xfrm>
            <a:off x="914401" y="1371600"/>
            <a:ext cx="10361084" cy="5103814"/>
          </a:xfrm>
        </p:spPr>
        <p:txBody>
          <a:bodyPr/>
          <a:lstStyle/>
          <a:p>
            <a:pPr>
              <a:spcBef>
                <a:spcPts val="200"/>
              </a:spcBef>
              <a:buFont typeface="Arial" panose="020B0604020202020204" pitchFamily="34" charset="0"/>
              <a:buChar char="•"/>
              <a:defRPr/>
            </a:pPr>
            <a:r>
              <a:rPr lang="en-US" altLang="en-US" b="0" dirty="0"/>
              <a:t>Minutes of June 17, 2021 Meeting  </a:t>
            </a:r>
          </a:p>
          <a:p>
            <a:pPr marL="400050" lvl="1" indent="0">
              <a:spcBef>
                <a:spcPts val="200"/>
              </a:spcBef>
              <a:defRPr/>
            </a:pPr>
            <a:r>
              <a:rPr lang="en-US" altLang="en-US" dirty="0">
                <a:hlinkClick r:id="rId2"/>
              </a:rPr>
              <a:t>https://mentor.ieee.org/802.11/dcn/21/11-21-1122-00-0itu-itu-ahg-minutes-for-june-17-2021.docx</a:t>
            </a:r>
            <a:r>
              <a:rPr lang="en-US" altLang="en-US" dirty="0"/>
              <a:t>       </a:t>
            </a:r>
            <a:endParaRPr lang="en-US" altLang="en-US" b="0" dirty="0"/>
          </a:p>
        </p:txBody>
      </p:sp>
      <p:sp>
        <p:nvSpPr>
          <p:cNvPr id="3" name="Footer Placeholder 2"/>
          <p:cNvSpPr>
            <a:spLocks noGrp="1"/>
          </p:cNvSpPr>
          <p:nvPr>
            <p:ph type="ftr" idx="14"/>
          </p:nvPr>
        </p:nvSpPr>
        <p:spPr/>
        <p:txBody>
          <a:bodyPr/>
          <a:lstStyle/>
          <a:p>
            <a:r>
              <a:rPr lang="en-GB" dirty="0"/>
              <a:t>Hassan Yaghoobi (Intel Corp.)</a:t>
            </a:r>
          </a:p>
        </p:txBody>
      </p:sp>
      <p:sp>
        <p:nvSpPr>
          <p:cNvPr id="2" name="Date Placeholder 1"/>
          <p:cNvSpPr>
            <a:spLocks noGrp="1"/>
          </p:cNvSpPr>
          <p:nvPr>
            <p:ph type="dt" idx="15"/>
          </p:nvPr>
        </p:nvSpPr>
        <p:spPr/>
        <p:txBody>
          <a:bodyPr/>
          <a:lstStyle/>
          <a:p>
            <a:r>
              <a:rPr lang="en-US" dirty="0"/>
              <a:t>July 2021</a:t>
            </a:r>
            <a:endParaRPr lang="en-GB"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9</a:t>
            </a:fld>
            <a:endParaRPr lang="en-GB" dirty="0"/>
          </a:p>
        </p:txBody>
      </p:sp>
    </p:spTree>
    <p:extLst>
      <p:ext uri="{BB962C8B-B14F-4D97-AF65-F5344CB8AC3E}">
        <p14:creationId xmlns:p14="http://schemas.microsoft.com/office/powerpoint/2010/main" val="388002042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7DFCADC33959499CA2174C6C12CE0D" ma:contentTypeVersion="13" ma:contentTypeDescription="Create a new document." ma:contentTypeScope="" ma:versionID="a3fc4679fdd7500c1d3a32e1d1f4f41d">
  <xsd:schema xmlns:xsd="http://www.w3.org/2001/XMLSchema" xmlns:xs="http://www.w3.org/2001/XMLSchema" xmlns:p="http://schemas.microsoft.com/office/2006/metadata/properties" xmlns:ns3="60873816-0101-4504-946e-6fdefec58fb5" xmlns:ns4="4e36d776-f4f9-4739-bb28-fcc060563e14" targetNamespace="http://schemas.microsoft.com/office/2006/metadata/properties" ma:root="true" ma:fieldsID="5e5750bb2fd743998b6e6034b6081643" ns3:_="" ns4:_="">
    <xsd:import namespace="60873816-0101-4504-946e-6fdefec58fb5"/>
    <xsd:import namespace="4e36d776-f4f9-4739-bb28-fcc060563e1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873816-0101-4504-946e-6fdefec58fb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36d776-f4f9-4739-bb28-fcc060563e1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034F48E-90AD-4246-ACE4-D7D7572A3FAE}">
  <ds:schemaRefs>
    <ds:schemaRef ds:uri="http://schemas.microsoft.com/sharepoint/v3/contenttype/forms"/>
  </ds:schemaRefs>
</ds:datastoreItem>
</file>

<file path=customXml/itemProps2.xml><?xml version="1.0" encoding="utf-8"?>
<ds:datastoreItem xmlns:ds="http://schemas.openxmlformats.org/officeDocument/2006/customXml" ds:itemID="{F3F14640-4E7F-4A2D-B44E-1E3362A4DF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873816-0101-4504-946e-6fdefec58fb5"/>
    <ds:schemaRef ds:uri="4e36d776-f4f9-4739-bb28-fcc060563e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B35010-95F5-442D-8F5B-357EDA6B434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802-11-Submission</Template>
  <TotalTime>48421</TotalTime>
  <Words>2416</Words>
  <Application>Microsoft Office PowerPoint</Application>
  <PresentationFormat>Widescreen</PresentationFormat>
  <Paragraphs>228</Paragraphs>
  <Slides>18</Slides>
  <Notes>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Monotype Sorts</vt:lpstr>
      <vt:lpstr>Times New Roman</vt:lpstr>
      <vt:lpstr>Office Theme</vt:lpstr>
      <vt:lpstr>Document</vt:lpstr>
      <vt:lpstr>ITU Liaison Ad Hoc Group Agenda</vt:lpstr>
      <vt:lpstr>Abstract</vt:lpstr>
      <vt:lpstr>Reminders and Rules</vt:lpstr>
      <vt:lpstr>Guidelines for IEEE-SA Meetings</vt:lpstr>
      <vt:lpstr>Resources – URLs</vt:lpstr>
      <vt:lpstr>Participation in IEEE 802 Meetings</vt:lpstr>
      <vt:lpstr>Registration for the July 802 electronic plenary session</vt:lpstr>
      <vt:lpstr>Agenda</vt:lpstr>
      <vt:lpstr>Approval of Minutes of Previous Meeting</vt:lpstr>
      <vt:lpstr>Contributions</vt:lpstr>
      <vt:lpstr>Updates from ITU-R WP 5A</vt:lpstr>
      <vt:lpstr>Plan for Going Forward, New Business, Next Meeting</vt:lpstr>
      <vt:lpstr>Appendix</vt:lpstr>
      <vt:lpstr>Backup</vt:lpstr>
      <vt:lpstr>Updates from ITU-R WP 5A</vt:lpstr>
      <vt:lpstr>Updates from ITU-R WP 5A</vt:lpstr>
      <vt:lpstr>Updates from ITU-R WP 5A</vt:lpstr>
      <vt:lpstr>Updates from ITU-R WP 5A</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11-19-2127-00-AANI-aani-sc-agenda-january-2020</dc:title>
  <dc:creator>Levy, Joseph</dc:creator>
  <cp:keywords>CTPClassification=CTP_NT</cp:keywords>
  <cp:lastModifiedBy>Editor</cp:lastModifiedBy>
  <cp:revision>499</cp:revision>
  <cp:lastPrinted>1601-01-01T00:00:00Z</cp:lastPrinted>
  <dcterms:created xsi:type="dcterms:W3CDTF">2017-06-02T20:57:23Z</dcterms:created>
  <dcterms:modified xsi:type="dcterms:W3CDTF">2021-07-15T06:14:59Z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0x0101005C7DFCADC33959499CA2174C6C12CE0D</vt:lpwstr>
  </property>
  <property fmtid="{D5CDD505-2E9C-101B-9397-08002B2CF9AE}" pid="3" name="TitusGUID">
    <vt:lpwstr>1194dee6-3893-43b1-bb55-8a0b6423a622</vt:lpwstr>
  </property>
  <property fmtid="{D5CDD505-2E9C-101B-9397-08002B2CF9AE}" pid="4" name="CTP_TimeStamp">
    <vt:lpwstr>2020-03-30 16:51:19Z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