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3" r:id="rId3"/>
    <p:sldId id="262" r:id="rId4"/>
    <p:sldId id="265" r:id="rId5"/>
    <p:sldId id="270" r:id="rId6"/>
    <p:sldId id="278" r:id="rId7"/>
    <p:sldId id="273" r:id="rId8"/>
    <p:sldId id="282" r:id="rId9"/>
    <p:sldId id="29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962B1806-D154-4458-853D-964FC3F1C8FD}"/>
    <pc:docChg chg="custSel delSld modSld modMainMaster">
      <pc:chgData name="Peter Ecclesine (pecclesi)" userId="8026f3ca-466d-45df-ae34-64ba14570b27" providerId="ADAL" clId="{962B1806-D154-4458-853D-964FC3F1C8FD}" dt="2021-07-19T14:41:06.458" v="47" actId="47"/>
      <pc:docMkLst>
        <pc:docMk/>
      </pc:docMkLst>
      <pc:sldChg chg="modSp mod">
        <pc:chgData name="Peter Ecclesine (pecclesi)" userId="8026f3ca-466d-45df-ae34-64ba14570b27" providerId="ADAL" clId="{962B1806-D154-4458-853D-964FC3F1C8FD}" dt="2021-07-19T14:36:32.229" v="2" actId="20577"/>
        <pc:sldMkLst>
          <pc:docMk/>
          <pc:sldMk cId="0" sldId="256"/>
        </pc:sldMkLst>
        <pc:spChg chg="mod">
          <ac:chgData name="Peter Ecclesine (pecclesi)" userId="8026f3ca-466d-45df-ae34-64ba14570b27" providerId="ADAL" clId="{962B1806-D154-4458-853D-964FC3F1C8FD}" dt="2021-07-19T14:36:32.229" v="2" actId="20577"/>
          <ac:spMkLst>
            <pc:docMk/>
            <pc:sldMk cId="0" sldId="256"/>
            <ac:spMk id="3074" creationId="{00000000-0000-0000-0000-000000000000}"/>
          </ac:spMkLst>
        </pc:spChg>
      </pc:sldChg>
      <pc:sldChg chg="del">
        <pc:chgData name="Peter Ecclesine (pecclesi)" userId="8026f3ca-466d-45df-ae34-64ba14570b27" providerId="ADAL" clId="{962B1806-D154-4458-853D-964FC3F1C8FD}" dt="2021-07-19T14:37:24.935" v="3" actId="47"/>
        <pc:sldMkLst>
          <pc:docMk/>
          <pc:sldMk cId="0" sldId="257"/>
        </pc:sldMkLst>
      </pc:sldChg>
      <pc:sldChg chg="del">
        <pc:chgData name="Peter Ecclesine (pecclesi)" userId="8026f3ca-466d-45df-ae34-64ba14570b27" providerId="ADAL" clId="{962B1806-D154-4458-853D-964FC3F1C8FD}" dt="2021-07-19T14:40:59.851" v="41" actId="47"/>
        <pc:sldMkLst>
          <pc:docMk/>
          <pc:sldMk cId="0" sldId="263"/>
        </pc:sldMkLst>
      </pc:sldChg>
      <pc:sldChg chg="del">
        <pc:chgData name="Peter Ecclesine (pecclesi)" userId="8026f3ca-466d-45df-ae34-64ba14570b27" providerId="ADAL" clId="{962B1806-D154-4458-853D-964FC3F1C8FD}" dt="2021-07-19T14:38:56.817" v="11" actId="47"/>
        <pc:sldMkLst>
          <pc:docMk/>
          <pc:sldMk cId="2345770568" sldId="266"/>
        </pc:sldMkLst>
      </pc:sldChg>
      <pc:sldChg chg="del">
        <pc:chgData name="Peter Ecclesine (pecclesi)" userId="8026f3ca-466d-45df-ae34-64ba14570b27" providerId="ADAL" clId="{962B1806-D154-4458-853D-964FC3F1C8FD}" dt="2021-07-19T14:39:00.104" v="12" actId="47"/>
        <pc:sldMkLst>
          <pc:docMk/>
          <pc:sldMk cId="8243437" sldId="267"/>
        </pc:sldMkLst>
      </pc:sldChg>
      <pc:sldChg chg="del">
        <pc:chgData name="Peter Ecclesine (pecclesi)" userId="8026f3ca-466d-45df-ae34-64ba14570b27" providerId="ADAL" clId="{962B1806-D154-4458-853D-964FC3F1C8FD}" dt="2021-07-19T14:41:06.458" v="47" actId="47"/>
        <pc:sldMkLst>
          <pc:docMk/>
          <pc:sldMk cId="1729816864" sldId="268"/>
        </pc:sldMkLst>
      </pc:sldChg>
      <pc:sldChg chg="del">
        <pc:chgData name="Peter Ecclesine (pecclesi)" userId="8026f3ca-466d-45df-ae34-64ba14570b27" providerId="ADAL" clId="{962B1806-D154-4458-853D-964FC3F1C8FD}" dt="2021-07-19T14:39:20.355" v="13" actId="47"/>
        <pc:sldMkLst>
          <pc:docMk/>
          <pc:sldMk cId="3096812942" sldId="269"/>
        </pc:sldMkLst>
      </pc:sldChg>
      <pc:sldChg chg="del">
        <pc:chgData name="Peter Ecclesine (pecclesi)" userId="8026f3ca-466d-45df-ae34-64ba14570b27" providerId="ADAL" clId="{962B1806-D154-4458-853D-964FC3F1C8FD}" dt="2021-07-19T14:39:35.959" v="15" actId="47"/>
        <pc:sldMkLst>
          <pc:docMk/>
          <pc:sldMk cId="2614805109" sldId="271"/>
        </pc:sldMkLst>
      </pc:sldChg>
      <pc:sldChg chg="del">
        <pc:chgData name="Peter Ecclesine (pecclesi)" userId="8026f3ca-466d-45df-ae34-64ba14570b27" providerId="ADAL" clId="{962B1806-D154-4458-853D-964FC3F1C8FD}" dt="2021-07-19T14:39:37.056" v="16" actId="47"/>
        <pc:sldMkLst>
          <pc:docMk/>
          <pc:sldMk cId="3975686332" sldId="272"/>
        </pc:sldMkLst>
      </pc:sldChg>
      <pc:sldChg chg="del">
        <pc:chgData name="Peter Ecclesine (pecclesi)" userId="8026f3ca-466d-45df-ae34-64ba14570b27" providerId="ADAL" clId="{962B1806-D154-4458-853D-964FC3F1C8FD}" dt="2021-07-19T14:39:47.625" v="17" actId="47"/>
        <pc:sldMkLst>
          <pc:docMk/>
          <pc:sldMk cId="4177988227" sldId="274"/>
        </pc:sldMkLst>
      </pc:sldChg>
      <pc:sldChg chg="del">
        <pc:chgData name="Peter Ecclesine (pecclesi)" userId="8026f3ca-466d-45df-ae34-64ba14570b27" providerId="ADAL" clId="{962B1806-D154-4458-853D-964FC3F1C8FD}" dt="2021-07-19T14:40:52.644" v="38" actId="47"/>
        <pc:sldMkLst>
          <pc:docMk/>
          <pc:sldMk cId="2023899635" sldId="275"/>
        </pc:sldMkLst>
      </pc:sldChg>
      <pc:sldChg chg="del">
        <pc:chgData name="Peter Ecclesine (pecclesi)" userId="8026f3ca-466d-45df-ae34-64ba14570b27" providerId="ADAL" clId="{962B1806-D154-4458-853D-964FC3F1C8FD}" dt="2021-07-19T14:40:54.958" v="39" actId="47"/>
        <pc:sldMkLst>
          <pc:docMk/>
          <pc:sldMk cId="2881306593" sldId="276"/>
        </pc:sldMkLst>
      </pc:sldChg>
      <pc:sldChg chg="del">
        <pc:chgData name="Peter Ecclesine (pecclesi)" userId="8026f3ca-466d-45df-ae34-64ba14570b27" providerId="ADAL" clId="{962B1806-D154-4458-853D-964FC3F1C8FD}" dt="2021-07-19T14:40:51.260" v="37" actId="47"/>
        <pc:sldMkLst>
          <pc:docMk/>
          <pc:sldMk cId="4277178323" sldId="277"/>
        </pc:sldMkLst>
      </pc:sldChg>
      <pc:sldChg chg="del">
        <pc:chgData name="Peter Ecclesine (pecclesi)" userId="8026f3ca-466d-45df-ae34-64ba14570b27" providerId="ADAL" clId="{962B1806-D154-4458-853D-964FC3F1C8FD}" dt="2021-07-19T14:40:57.652" v="40" actId="47"/>
        <pc:sldMkLst>
          <pc:docMk/>
          <pc:sldMk cId="637982395" sldId="279"/>
        </pc:sldMkLst>
      </pc:sldChg>
      <pc:sldChg chg="modSp del mod">
        <pc:chgData name="Peter Ecclesine (pecclesi)" userId="8026f3ca-466d-45df-ae34-64ba14570b27" providerId="ADAL" clId="{962B1806-D154-4458-853D-964FC3F1C8FD}" dt="2021-07-19T14:38:43.185" v="10" actId="47"/>
        <pc:sldMkLst>
          <pc:docMk/>
          <pc:sldMk cId="1372385444" sldId="281"/>
        </pc:sldMkLst>
        <pc:spChg chg="mod">
          <ac:chgData name="Peter Ecclesine (pecclesi)" userId="8026f3ca-466d-45df-ae34-64ba14570b27" providerId="ADAL" clId="{962B1806-D154-4458-853D-964FC3F1C8FD}" dt="2021-07-19T14:38:25.631" v="9" actId="20577"/>
          <ac:spMkLst>
            <pc:docMk/>
            <pc:sldMk cId="1372385444" sldId="281"/>
            <ac:spMk id="9218" creationId="{00000000-0000-0000-0000-000000000000}"/>
          </ac:spMkLst>
        </pc:spChg>
      </pc:sldChg>
      <pc:sldChg chg="modSp mod">
        <pc:chgData name="Peter Ecclesine (pecclesi)" userId="8026f3ca-466d-45df-ae34-64ba14570b27" providerId="ADAL" clId="{962B1806-D154-4458-853D-964FC3F1C8FD}" dt="2021-07-19T14:40:27.336" v="36" actId="207"/>
        <pc:sldMkLst>
          <pc:docMk/>
          <pc:sldMk cId="3884957953" sldId="282"/>
        </pc:sldMkLst>
        <pc:graphicFrameChg chg="modGraphic">
          <ac:chgData name="Peter Ecclesine (pecclesi)" userId="8026f3ca-466d-45df-ae34-64ba14570b27" providerId="ADAL" clId="{962B1806-D154-4458-853D-964FC3F1C8FD}" dt="2021-07-19T14:40:27.336" v="36" actId="207"/>
          <ac:graphicFrameMkLst>
            <pc:docMk/>
            <pc:sldMk cId="3884957953" sldId="282"/>
            <ac:graphicFrameMk id="10" creationId="{00000000-0000-0000-0000-000000000000}"/>
          </ac:graphicFrameMkLst>
        </pc:graphicFrameChg>
      </pc:sldChg>
      <pc:sldChg chg="del">
        <pc:chgData name="Peter Ecclesine (pecclesi)" userId="8026f3ca-466d-45df-ae34-64ba14570b27" providerId="ADAL" clId="{962B1806-D154-4458-853D-964FC3F1C8FD}" dt="2021-07-19T14:41:01.161" v="42" actId="47"/>
        <pc:sldMkLst>
          <pc:docMk/>
          <pc:sldMk cId="92982801" sldId="286"/>
        </pc:sldMkLst>
      </pc:sldChg>
      <pc:sldChg chg="del">
        <pc:chgData name="Peter Ecclesine (pecclesi)" userId="8026f3ca-466d-45df-ae34-64ba14570b27" providerId="ADAL" clId="{962B1806-D154-4458-853D-964FC3F1C8FD}" dt="2021-07-19T14:41:04.437" v="45" actId="47"/>
        <pc:sldMkLst>
          <pc:docMk/>
          <pc:sldMk cId="3714381571" sldId="287"/>
        </pc:sldMkLst>
      </pc:sldChg>
      <pc:sldChg chg="del">
        <pc:chgData name="Peter Ecclesine (pecclesi)" userId="8026f3ca-466d-45df-ae34-64ba14570b27" providerId="ADAL" clId="{962B1806-D154-4458-853D-964FC3F1C8FD}" dt="2021-07-19T14:41:02.159" v="43" actId="47"/>
        <pc:sldMkLst>
          <pc:docMk/>
          <pc:sldMk cId="649811360" sldId="288"/>
        </pc:sldMkLst>
      </pc:sldChg>
      <pc:sldChg chg="del">
        <pc:chgData name="Peter Ecclesine (pecclesi)" userId="8026f3ca-466d-45df-ae34-64ba14570b27" providerId="ADAL" clId="{962B1806-D154-4458-853D-964FC3F1C8FD}" dt="2021-07-19T14:41:02.799" v="44" actId="47"/>
        <pc:sldMkLst>
          <pc:docMk/>
          <pc:sldMk cId="2228770162" sldId="289"/>
        </pc:sldMkLst>
      </pc:sldChg>
      <pc:sldChg chg="del">
        <pc:chgData name="Peter Ecclesine (pecclesi)" userId="8026f3ca-466d-45df-ae34-64ba14570b27" providerId="ADAL" clId="{962B1806-D154-4458-853D-964FC3F1C8FD}" dt="2021-07-19T14:41:05.349" v="46" actId="47"/>
        <pc:sldMkLst>
          <pc:docMk/>
          <pc:sldMk cId="75878603" sldId="290"/>
        </pc:sldMkLst>
      </pc:sldChg>
      <pc:sldChg chg="del">
        <pc:chgData name="Peter Ecclesine (pecclesi)" userId="8026f3ca-466d-45df-ae34-64ba14570b27" providerId="ADAL" clId="{962B1806-D154-4458-853D-964FC3F1C8FD}" dt="2021-07-19T14:37:30.011" v="4" actId="47"/>
        <pc:sldMkLst>
          <pc:docMk/>
          <pc:sldMk cId="2039296777" sldId="292"/>
        </pc:sldMkLst>
      </pc:sldChg>
      <pc:sldChg chg="del">
        <pc:chgData name="Peter Ecclesine (pecclesi)" userId="8026f3ca-466d-45df-ae34-64ba14570b27" providerId="ADAL" clId="{962B1806-D154-4458-853D-964FC3F1C8FD}" dt="2021-07-19T14:39:25.217" v="14" actId="47"/>
        <pc:sldMkLst>
          <pc:docMk/>
          <pc:sldMk cId="1130369888" sldId="293"/>
        </pc:sldMkLst>
      </pc:sldChg>
      <pc:sldMasterChg chg="modSp mod">
        <pc:chgData name="Peter Ecclesine (pecclesi)" userId="8026f3ca-466d-45df-ae34-64ba14570b27" providerId="ADAL" clId="{962B1806-D154-4458-853D-964FC3F1C8FD}" dt="2021-07-19T14:36:15.299" v="1" actId="6549"/>
        <pc:sldMasterMkLst>
          <pc:docMk/>
          <pc:sldMasterMk cId="0" sldId="2147483648"/>
        </pc:sldMasterMkLst>
        <pc:spChg chg="mod">
          <ac:chgData name="Peter Ecclesine (pecclesi)" userId="8026f3ca-466d-45df-ae34-64ba14570b27" providerId="ADAL" clId="{962B1806-D154-4458-853D-964FC3F1C8FD}" dt="2021-07-19T14:36:15.299"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802.11-21/0933r2</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claudio.da.silva@inte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2021-07-19</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2021-07-12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802.11az MDR 21/0329</a:t>
            </a:r>
          </a:p>
          <a:p>
            <a:r>
              <a:rPr lang="en-US" dirty="0"/>
              <a:t>WG Style Guide for 802.11 draft 09/1034r</a:t>
            </a:r>
            <a:r>
              <a:rPr lang="en-US" dirty="0">
                <a:solidFill>
                  <a:srgbClr val="FF0000"/>
                </a:solidFill>
              </a:rPr>
              <a:t>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Robert Stacey (acting)</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claudio.da.silva@intel.com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12</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US" sz="1400" dirty="0"/>
              <a:t>11ay – The status is the amendment will be published in this month, comments are back from reviewers.</a:t>
            </a:r>
          </a:p>
          <a:p>
            <a:r>
              <a:rPr lang="en-GB" sz="1400" dirty="0"/>
              <a:t>11az – At Draft 3.1, working on ~57 technical CIDs and MDR comments, hope to go to WG recirc out of July, (hopeful for SA initial ballot). Decision at WG closing plenary.</a:t>
            </a:r>
            <a:r>
              <a:rPr lang="en-US" sz="1400" dirty="0"/>
              <a:t> </a:t>
            </a:r>
            <a:endParaRPr lang="en-GB" sz="1400" dirty="0"/>
          </a:p>
          <a:p>
            <a:r>
              <a:rPr lang="en-GB" sz="1400" dirty="0"/>
              <a:t>11ba – </a:t>
            </a:r>
            <a:r>
              <a:rPr lang="en-US" sz="1400" dirty="0"/>
              <a:t>The status is the amendment will be published in August, award ceremony in Sept.</a:t>
            </a:r>
          </a:p>
          <a:p>
            <a:r>
              <a:rPr lang="en-GB" sz="1400" dirty="0"/>
              <a:t>11bb – In Draft 0.5 after CC of about 60 comments, major change of draft to remove one PHY, hope to complete in July and create D0.6 as ongoing reference. Are introducing a transparent mode to transport radio PHYs over light.  Hope is to simplify and add light. Expect another CC and to seek WG Initial Letter Ballot thereafter. </a:t>
            </a:r>
            <a:r>
              <a:rPr lang="en-GB" sz="1400" dirty="0" err="1"/>
              <a:t>TGbb</a:t>
            </a:r>
            <a:r>
              <a:rPr lang="en-GB" sz="1400" dirty="0"/>
              <a:t> Chair should update the WG timeline. </a:t>
            </a:r>
          </a:p>
          <a:p>
            <a:r>
              <a:rPr lang="en-GB" sz="1400" dirty="0"/>
              <a:t>11bc – Hoping to resolve all comments this plenary and hold WG recirc on Draft 2.0 out of July.</a:t>
            </a:r>
          </a:p>
          <a:p>
            <a:r>
              <a:rPr lang="en-GB" sz="1400" dirty="0"/>
              <a:t>11bd – Posted Draft 2.0 and going to WG recirc LB today. Will discuss amendment ordering later this call.</a:t>
            </a:r>
          </a:p>
          <a:p>
            <a:r>
              <a:rPr lang="en-GB" sz="1400" dirty="0"/>
              <a:t>11be – Completed CC 36 on Draft 1.0 and received 4372 comments, and hope to be ready for next CC (scheduled for March 2022). Expect to post Draft 1.1 out of July plenary.</a:t>
            </a:r>
            <a:r>
              <a:rPr lang="en-US" sz="1400" dirty="0"/>
              <a:t> </a:t>
            </a:r>
          </a:p>
          <a:p>
            <a:r>
              <a:rPr lang="en-US" sz="1400" dirty="0"/>
              <a:t>11bf </a:t>
            </a:r>
            <a:r>
              <a:rPr lang="en-GB" sz="1400" dirty="0"/>
              <a:t>–</a:t>
            </a:r>
            <a:r>
              <a:rPr lang="en-US" sz="1400" dirty="0"/>
              <a:t> Status is working on SFD with goal of generating D0.1 in early 2022. </a:t>
            </a:r>
          </a:p>
          <a:p>
            <a:r>
              <a:rPr lang="en-GB" sz="1400" dirty="0"/>
              <a:t>11bh – Editors election this week, expecting text contributions out of July plenary, targeting Draft 0.1 in Nov. </a:t>
            </a:r>
          </a:p>
          <a:p>
            <a:r>
              <a:rPr lang="en-GB" sz="1400" dirty="0"/>
              <a:t>11bi – Reports TG working on issues and use cases tracking documents, continuing through Sept.  </a:t>
            </a:r>
          </a:p>
          <a:p>
            <a:r>
              <a:rPr lang="en-GB" sz="1400" dirty="0" err="1"/>
              <a:t>REVme</a:t>
            </a:r>
            <a:r>
              <a:rPr lang="en-GB" sz="1400" dirty="0"/>
              <a:t> – Draft 0.1 posted with 11ax rolled in, hope to WG Initial LB in Nov, </a:t>
            </a:r>
            <a:r>
              <a:rPr lang="en-GB" sz="1400" dirty="0" err="1"/>
              <a:t>rollin</a:t>
            </a:r>
            <a:r>
              <a:rPr lang="en-GB" sz="1400" dirty="0"/>
              <a:t> plan is 11ay by Sept and 11ba by Nov, unknown if there will be a CC on the posted draft.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September,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958514173"/>
              </p:ext>
            </p:extLst>
          </p:nvPr>
        </p:nvGraphicFramePr>
        <p:xfrm>
          <a:off x="762000" y="2057400"/>
          <a:ext cx="10622468" cy="6316517"/>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4377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TGax</a:t>
                      </a:r>
                      <a:r>
                        <a:rPr kumimoji="0" lang="en-US" sz="16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TGay</a:t>
                      </a:r>
                      <a:r>
                        <a:rPr kumimoji="0" lang="en-US" sz="1600" b="0" i="0" u="none" strike="noStrike" cap="none" normalizeH="0" baseline="0" dirty="0">
                          <a:ln>
                            <a:noFill/>
                          </a:ln>
                          <a:solidFill>
                            <a:schemeClr val="tx1"/>
                          </a:solidFill>
                          <a:effectLst/>
                          <a:latin typeface="Times New Roman" pitchFamily="18" charset="0"/>
                        </a:rPr>
                        <a:t> – 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TGba</a:t>
                      </a:r>
                      <a:r>
                        <a:rPr kumimoji="0" lang="en-US" sz="16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REVmd</a:t>
                      </a:r>
                      <a:r>
                        <a:rPr kumimoji="0" lang="en-US" sz="1600" b="0" i="0" u="none" strike="noStrike" cap="none" normalizeH="0" baseline="0" dirty="0">
                          <a:ln>
                            <a:noFill/>
                          </a:ln>
                          <a:solidFill>
                            <a:srgbClr val="FF0000"/>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269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TGbc</a:t>
                      </a:r>
                      <a:r>
                        <a:rPr kumimoji="0" lang="en-US" sz="1600" b="0" i="0" u="none" strike="noStrike" cap="none" normalizeH="0" baseline="0" dirty="0">
                          <a:ln>
                            <a:noFill/>
                          </a:ln>
                          <a:solidFill>
                            <a:srgbClr val="FF0000"/>
                          </a:solidFill>
                          <a:effectLst/>
                          <a:latin typeface="Times New Roman" pitchFamily="18" charset="0"/>
                        </a:rPr>
                        <a:t> – 77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REVmd</a:t>
                      </a:r>
                      <a:r>
                        <a:rPr kumimoji="0" lang="en-US" sz="1600" b="0" i="0" u="none" strike="noStrike" cap="none" normalizeH="0" baseline="0" dirty="0">
                          <a:ln>
                            <a:noFill/>
                          </a:ln>
                          <a:solidFill>
                            <a:srgbClr val="FF0000"/>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TGbd</a:t>
                      </a:r>
                      <a:r>
                        <a:rPr kumimoji="0" lang="en-US" sz="1600" b="0" i="0" u="none" strike="noStrike" cap="none" normalizeH="0" baseline="0" dirty="0">
                          <a:ln>
                            <a:noFill/>
                          </a:ln>
                          <a:solidFill>
                            <a:srgbClr val="FF0000"/>
                          </a:solidFill>
                          <a:effectLst/>
                          <a:latin typeface="Times New Roman" pitchFamily="18" charset="0"/>
                        </a:rPr>
                        <a:t> – 102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REVmd</a:t>
                      </a:r>
                      <a:r>
                        <a:rPr kumimoji="0" lang="en-US" sz="1600" b="0" i="0" u="none" strike="noStrike" cap="none" normalizeH="0" baseline="0" dirty="0">
                          <a:ln>
                            <a:noFill/>
                          </a:ln>
                          <a:solidFill>
                            <a:srgbClr val="FF0000"/>
                          </a:solidFill>
                          <a:effectLst/>
                          <a:latin typeface="Times New Roman" pitchFamily="18" charset="0"/>
                        </a:rPr>
                        <a:t>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TGbb</a:t>
                      </a:r>
                      <a:r>
                        <a:rPr kumimoji="0" lang="en-US" sz="1600" b="0" i="0" u="none" strike="noStrike" cap="none" normalizeH="0" baseline="0" dirty="0">
                          <a:ln>
                            <a:noFill/>
                          </a:ln>
                          <a:solidFill>
                            <a:srgbClr val="FF0000"/>
                          </a:solidFill>
                          <a:effectLst/>
                          <a:latin typeface="Times New Roman" pitchFamily="18" charset="0"/>
                        </a:rPr>
                        <a:t> – 50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511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Jul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May</a:t>
                      </a:r>
                      <a:r>
                        <a:rPr kumimoji="0" lang="en-US" sz="1600" b="0" i="0" u="none" strike="noStrike" cap="none" normalizeH="0" baseline="0" dirty="0">
                          <a:ln>
                            <a:noFill/>
                          </a:ln>
                          <a:solidFill>
                            <a:schemeClr val="tx1"/>
                          </a:solidFill>
                          <a:effectLst/>
                          <a:latin typeface="Times New Roman" pitchFamily="18" charset="0"/>
                        </a:rPr>
                        <a:t> 2024</a:t>
                      </a:r>
                    </a:p>
                  </a:txBody>
                  <a:tcPr horzOverflow="overflow">
                    <a:noFill/>
                  </a:tcPr>
                </a:tc>
                <a:extLst>
                  <a:ext uri="{0D108BD9-81ED-4DB2-BD59-A6C34878D82A}">
                    <a16:rowId xmlns:a16="http://schemas.microsoft.com/office/drawing/2014/main" val="125317772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REVme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TGm</a:t>
                      </a:r>
                      <a:r>
                        <a:rPr kumimoji="0" lang="en-US" sz="1600" b="0" i="0" u="none" strike="noStrike" cap="none" normalizeH="0" baseline="0" dirty="0">
                          <a:ln>
                            <a:noFill/>
                          </a:ln>
                          <a:solidFill>
                            <a:srgbClr val="FF0000"/>
                          </a:solidFill>
                          <a:effectLst/>
                          <a:latin typeface="Times New Roman" pitchFamily="18" charset="0"/>
                        </a:rPr>
                        <a:t> - 5285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2024</a:t>
                      </a:r>
                    </a:p>
                  </a:txBody>
                  <a:tcPr horzOverflow="overflow">
                    <a:noFill/>
                  </a:tcPr>
                </a:tc>
                <a:extLst>
                  <a:ext uri="{0D108BD9-81ED-4DB2-BD59-A6C34878D82A}">
                    <a16:rowId xmlns:a16="http://schemas.microsoft.com/office/drawing/2014/main" val="517786844"/>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*Published ** Reviewed in </a:t>
                      </a:r>
                      <a:r>
                        <a:rPr kumimoji="0" lang="en-US" sz="1600" b="0" i="0" u="none" strike="noStrike" cap="none" normalizeH="0" baseline="0" dirty="0">
                          <a:ln>
                            <a:noFill/>
                          </a:ln>
                          <a:solidFill>
                            <a:srgbClr val="FF0000"/>
                          </a:solidFill>
                          <a:effectLst/>
                          <a:latin typeface="Times New Roman" pitchFamily="18" charset="0"/>
                        </a:rPr>
                        <a:t>July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67333947"/>
              </p:ext>
            </p:extLst>
          </p:nvPr>
        </p:nvGraphicFramePr>
        <p:xfrm>
          <a:off x="737392" y="1374227"/>
          <a:ext cx="9395946" cy="5101796"/>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1-Jun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9-Jul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a:solidFill>
                            <a:srgbClr val="FF0000"/>
                          </a:solidFill>
                          <a:latin typeface="+mn-lt"/>
                        </a:rPr>
                        <a:t>1.02</a:t>
                      </a:r>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(acting) 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12-Jul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9-Jul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r>
                        <a:rPr lang="en-US" sz="1600" dirty="0">
                          <a:solidFill>
                            <a:schemeClr val="tx1"/>
                          </a:solidFill>
                        </a:rPr>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endParaRPr lang="en-US" sz="1200" dirty="0">
                        <a:solidFill>
                          <a:schemeClr val="tx1"/>
                        </a:solidFill>
                      </a:endParaRPr>
                    </a:p>
                    <a:p>
                      <a:pPr algn="ctr"/>
                      <a:r>
                        <a:rPr lang="en-US" sz="1200" dirty="0">
                          <a:solidFill>
                            <a:schemeClr val="tx1"/>
                          </a:solidFill>
                        </a:rPr>
                        <a:t>2020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9-Jul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1027519"/>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11229</TotalTime>
  <Words>1417</Words>
  <Application>Microsoft Office PowerPoint</Application>
  <PresentationFormat>Widescreen</PresentationFormat>
  <Paragraphs>261</Paragraphs>
  <Slides>9</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802.11 WG Editor’s Meeting (July 2021)</vt:lpstr>
      <vt:lpstr>Agenda for 2021-07-12 meeting</vt:lpstr>
      <vt:lpstr>Volunteer Editor Contacts</vt:lpstr>
      <vt:lpstr>July 12th roundtable status report</vt:lpstr>
      <vt:lpstr>802.11 Style Guide</vt:lpstr>
      <vt:lpstr>MIB Style, Visio and Frame Practices</vt:lpstr>
      <vt:lpstr>Editor Amendment Ordering</vt:lpstr>
      <vt:lpstr>Draft Development Snapshot</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411</cp:revision>
  <cp:lastPrinted>1601-01-01T00:00:00Z</cp:lastPrinted>
  <dcterms:created xsi:type="dcterms:W3CDTF">2018-01-07T18:30:13Z</dcterms:created>
  <dcterms:modified xsi:type="dcterms:W3CDTF">2021-07-19T14:41:11Z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