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7"/>
  </p:notesMasterIdLst>
  <p:handoutMasterIdLst>
    <p:handoutMasterId r:id="rId28"/>
  </p:handoutMasterIdLst>
  <p:sldIdLst>
    <p:sldId id="256" r:id="rId2"/>
    <p:sldId id="257" r:id="rId3"/>
    <p:sldId id="333" r:id="rId4"/>
    <p:sldId id="258" r:id="rId5"/>
    <p:sldId id="260" r:id="rId6"/>
    <p:sldId id="328" r:id="rId7"/>
    <p:sldId id="261" r:id="rId8"/>
    <p:sldId id="263" r:id="rId9"/>
    <p:sldId id="264" r:id="rId10"/>
    <p:sldId id="265" r:id="rId11"/>
    <p:sldId id="266" r:id="rId12"/>
    <p:sldId id="270" r:id="rId13"/>
    <p:sldId id="330" r:id="rId14"/>
    <p:sldId id="331" r:id="rId15"/>
    <p:sldId id="332" r:id="rId16"/>
    <p:sldId id="267" r:id="rId17"/>
    <p:sldId id="299" r:id="rId18"/>
    <p:sldId id="334" r:id="rId19"/>
    <p:sldId id="335" r:id="rId20"/>
    <p:sldId id="336" r:id="rId21"/>
    <p:sldId id="337" r:id="rId22"/>
    <p:sldId id="340" r:id="rId23"/>
    <p:sldId id="338" r:id="rId24"/>
    <p:sldId id="339" r:id="rId25"/>
    <p:sldId id="323" r:id="rId26"/>
  </p:sldIdLst>
  <p:sldSz cx="9144000" cy="6858000" type="screen4x3"/>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32008F-DF31-475C-AA81-71B070C74BE1}" v="15" dt="2021-03-15T15:00:02.40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23" autoAdjust="0"/>
    <p:restoredTop sz="94660"/>
  </p:normalViewPr>
  <p:slideViewPr>
    <p:cSldViewPr>
      <p:cViewPr varScale="1">
        <p:scale>
          <a:sx n="114" d="100"/>
          <a:sy n="114" d="100"/>
        </p:scale>
        <p:origin x="1122" y="102"/>
      </p:cViewPr>
      <p:guideLst>
        <p:guide orient="horz" pos="2160"/>
        <p:guide pos="2880"/>
      </p:guideLst>
    </p:cSldViewPr>
  </p:slideViewPr>
  <p:outlineViewPr>
    <p:cViewPr varScale="1">
      <p:scale>
        <a:sx n="170" d="200"/>
        <a:sy n="170" d="200"/>
      </p:scale>
      <p:origin x="-780" y="-84"/>
    </p:cViewPr>
  </p:outlineViewPr>
  <p:notesTextViewPr>
    <p:cViewPr>
      <p:scale>
        <a:sx n="3" d="2"/>
        <a:sy n="3" d="2"/>
      </p:scale>
      <p:origin x="0" y="0"/>
    </p:cViewPr>
  </p:notesTextViewPr>
  <p:sorterViewPr>
    <p:cViewPr>
      <p:scale>
        <a:sx n="100" d="100"/>
        <a:sy n="100" d="100"/>
      </p:scale>
      <p:origin x="0" y="-5580"/>
    </p:cViewPr>
  </p:sorterViewPr>
  <p:notesViewPr>
    <p:cSldViewPr>
      <p:cViewPr varScale="1">
        <p:scale>
          <a:sx n="84" d="100"/>
          <a:sy n="84" d="100"/>
        </p:scale>
        <p:origin x="3810"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fred Asterjadhi" userId="39de57b9-85c0-4fd1-aaac-8ca2b6560ad0" providerId="ADAL" clId="{B9EAC2BF-4E12-44FE-A845-F99C506449F8}"/>
    <pc:docChg chg="modSld">
      <pc:chgData name="Alfred Asterjadhi" userId="39de57b9-85c0-4fd1-aaac-8ca2b6560ad0" providerId="ADAL" clId="{B9EAC2BF-4E12-44FE-A845-F99C506449F8}" dt="2020-03-18T18:52:57.329" v="0"/>
      <pc:docMkLst>
        <pc:docMk/>
      </pc:docMkLst>
      <pc:sldChg chg="addSp">
        <pc:chgData name="Alfred Asterjadhi" userId="39de57b9-85c0-4fd1-aaac-8ca2b6560ad0" providerId="ADAL" clId="{B9EAC2BF-4E12-44FE-A845-F99C506449F8}" dt="2020-03-18T18:52:57.329" v="0"/>
        <pc:sldMkLst>
          <pc:docMk/>
          <pc:sldMk cId="0" sldId="256"/>
        </pc:sldMkLst>
        <pc:spChg chg="add">
          <ac:chgData name="Alfred Asterjadhi" userId="39de57b9-85c0-4fd1-aaac-8ca2b6560ad0" providerId="ADAL" clId="{B9EAC2BF-4E12-44FE-A845-F99C506449F8}" dt="2020-03-18T18:52:57.329" v="0"/>
          <ac:spMkLst>
            <pc:docMk/>
            <pc:sldMk cId="0" sldId="256"/>
            <ac:spMk id="2" creationId="{C85BE90B-FA25-477B-BC19-DCC96803C97C}"/>
          </ac:spMkLst>
        </pc:spChg>
      </pc:sldChg>
    </pc:docChg>
  </pc:docChgLst>
  <pc:docChgLst>
    <pc:chgData name="Alfred Asterjadhi" userId="39de57b9-85c0-4fd1-aaac-8ca2b6560ad0" providerId="ADAL" clId="{E1913768-674D-44BD-96B7-613C13A8F211}"/>
    <pc:docChg chg="undo custSel addSld delSld modSld modMainMaster">
      <pc:chgData name="Alfred Asterjadhi" userId="39de57b9-85c0-4fd1-aaac-8ca2b6560ad0" providerId="ADAL" clId="{E1913768-674D-44BD-96B7-613C13A8F211}" dt="2021-01-15T16:22:08.897" v="1023" actId="13926"/>
      <pc:docMkLst>
        <pc:docMk/>
      </pc:docMkLst>
      <pc:sldChg chg="modSp">
        <pc:chgData name="Alfred Asterjadhi" userId="39de57b9-85c0-4fd1-aaac-8ca2b6560ad0" providerId="ADAL" clId="{E1913768-674D-44BD-96B7-613C13A8F211}" dt="2021-01-15T16:21:31.357" v="1006" actId="113"/>
        <pc:sldMkLst>
          <pc:docMk/>
          <pc:sldMk cId="596865926" sldId="324"/>
        </pc:sldMkLst>
        <pc:spChg chg="mod">
          <ac:chgData name="Alfred Asterjadhi" userId="39de57b9-85c0-4fd1-aaac-8ca2b6560ad0" providerId="ADAL" clId="{E1913768-674D-44BD-96B7-613C13A8F211}" dt="2021-01-15T16:21:31.357" v="1006" actId="113"/>
          <ac:spMkLst>
            <pc:docMk/>
            <pc:sldMk cId="596865926" sldId="324"/>
            <ac:spMk id="3" creationId="{D3245099-458D-4C79-9B1C-5CE8FF5DED80}"/>
          </ac:spMkLst>
        </pc:spChg>
      </pc:sldChg>
      <pc:sldChg chg="modSp">
        <pc:chgData name="Alfred Asterjadhi" userId="39de57b9-85c0-4fd1-aaac-8ca2b6560ad0" providerId="ADAL" clId="{E1913768-674D-44BD-96B7-613C13A8F211}" dt="2021-01-15T16:21:33.900" v="1007"/>
        <pc:sldMkLst>
          <pc:docMk/>
          <pc:sldMk cId="3464474659" sldId="325"/>
        </pc:sldMkLst>
        <pc:spChg chg="mod">
          <ac:chgData name="Alfred Asterjadhi" userId="39de57b9-85c0-4fd1-aaac-8ca2b6560ad0" providerId="ADAL" clId="{E1913768-674D-44BD-96B7-613C13A8F211}" dt="2021-01-15T16:21:33.900" v="1007"/>
          <ac:spMkLst>
            <pc:docMk/>
            <pc:sldMk cId="3464474659" sldId="325"/>
            <ac:spMk id="3" creationId="{49A6CCA4-296A-475E-8868-A1006DFAF806}"/>
          </ac:spMkLst>
        </pc:spChg>
      </pc:sldChg>
      <pc:sldChg chg="modSp">
        <pc:chgData name="Alfred Asterjadhi" userId="39de57b9-85c0-4fd1-aaac-8ca2b6560ad0" providerId="ADAL" clId="{E1913768-674D-44BD-96B7-613C13A8F211}" dt="2021-01-15T16:21:35.716" v="1008"/>
        <pc:sldMkLst>
          <pc:docMk/>
          <pc:sldMk cId="3263408447" sldId="326"/>
        </pc:sldMkLst>
        <pc:spChg chg="mod">
          <ac:chgData name="Alfred Asterjadhi" userId="39de57b9-85c0-4fd1-aaac-8ca2b6560ad0" providerId="ADAL" clId="{E1913768-674D-44BD-96B7-613C13A8F211}" dt="2021-01-13T17:27:17.129" v="248" actId="13926"/>
          <ac:spMkLst>
            <pc:docMk/>
            <pc:sldMk cId="3263408447" sldId="326"/>
            <ac:spMk id="2" creationId="{6A27F32D-AAB2-4E4E-8703-7DB27C650C46}"/>
          </ac:spMkLst>
        </pc:spChg>
        <pc:spChg chg="mod">
          <ac:chgData name="Alfred Asterjadhi" userId="39de57b9-85c0-4fd1-aaac-8ca2b6560ad0" providerId="ADAL" clId="{E1913768-674D-44BD-96B7-613C13A8F211}" dt="2021-01-15T16:21:35.716" v="1008"/>
          <ac:spMkLst>
            <pc:docMk/>
            <pc:sldMk cId="3263408447" sldId="326"/>
            <ac:spMk id="3" creationId="{D3245099-458D-4C79-9B1C-5CE8FF5DED80}"/>
          </ac:spMkLst>
        </pc:spChg>
      </pc:sldChg>
      <pc:sldChg chg="modSp">
        <pc:chgData name="Alfred Asterjadhi" userId="39de57b9-85c0-4fd1-aaac-8ca2b6560ad0" providerId="ADAL" clId="{E1913768-674D-44BD-96B7-613C13A8F211}" dt="2021-01-15T16:21:37.671" v="1009"/>
        <pc:sldMkLst>
          <pc:docMk/>
          <pc:sldMk cId="1491866732" sldId="327"/>
        </pc:sldMkLst>
        <pc:spChg chg="mod">
          <ac:chgData name="Alfred Asterjadhi" userId="39de57b9-85c0-4fd1-aaac-8ca2b6560ad0" providerId="ADAL" clId="{E1913768-674D-44BD-96B7-613C13A8F211}" dt="2021-01-13T17:16:55.095" v="2" actId="13926"/>
          <ac:spMkLst>
            <pc:docMk/>
            <pc:sldMk cId="1491866732" sldId="327"/>
            <ac:spMk id="2" creationId="{11C5C3A7-526B-4152-8A7F-BC9636A70131}"/>
          </ac:spMkLst>
        </pc:spChg>
        <pc:spChg chg="mod">
          <ac:chgData name="Alfred Asterjadhi" userId="39de57b9-85c0-4fd1-aaac-8ca2b6560ad0" providerId="ADAL" clId="{E1913768-674D-44BD-96B7-613C13A8F211}" dt="2021-01-15T16:21:37.671" v="1009"/>
          <ac:spMkLst>
            <pc:docMk/>
            <pc:sldMk cId="1491866732" sldId="327"/>
            <ac:spMk id="3" creationId="{49A6CCA4-296A-475E-8868-A1006DFAF806}"/>
          </ac:spMkLst>
        </pc:spChg>
      </pc:sldChg>
      <pc:sldChg chg="addSp delSp modSp">
        <pc:chgData name="Alfred Asterjadhi" userId="39de57b9-85c0-4fd1-aaac-8ca2b6560ad0" providerId="ADAL" clId="{E1913768-674D-44BD-96B7-613C13A8F211}" dt="2021-01-15T16:22:08.897" v="1023" actId="13926"/>
        <pc:sldMkLst>
          <pc:docMk/>
          <pc:sldMk cId="2064304001" sldId="329"/>
        </pc:sldMkLst>
        <pc:spChg chg="mod">
          <ac:chgData name="Alfred Asterjadhi" userId="39de57b9-85c0-4fd1-aaac-8ca2b6560ad0" providerId="ADAL" clId="{E1913768-674D-44BD-96B7-613C13A8F211}" dt="2021-01-15T16:22:08.897" v="1023" actId="13926"/>
          <ac:spMkLst>
            <pc:docMk/>
            <pc:sldMk cId="2064304001" sldId="329"/>
            <ac:spMk id="2" creationId="{11C5C3A7-526B-4152-8A7F-BC9636A70131}"/>
          </ac:spMkLst>
        </pc:spChg>
        <pc:spChg chg="mod">
          <ac:chgData name="Alfred Asterjadhi" userId="39de57b9-85c0-4fd1-aaac-8ca2b6560ad0" providerId="ADAL" clId="{E1913768-674D-44BD-96B7-613C13A8F211}" dt="2021-01-15T16:21:56.182" v="1022" actId="20577"/>
          <ac:spMkLst>
            <pc:docMk/>
            <pc:sldMk cId="2064304001" sldId="329"/>
            <ac:spMk id="3" creationId="{49A6CCA4-296A-475E-8868-A1006DFAF806}"/>
          </ac:spMkLst>
        </pc:spChg>
        <pc:graphicFrameChg chg="add del">
          <ac:chgData name="Alfred Asterjadhi" userId="39de57b9-85c0-4fd1-aaac-8ca2b6560ad0" providerId="ADAL" clId="{E1913768-674D-44BD-96B7-613C13A8F211}" dt="2021-01-13T18:10:34.540" v="691"/>
          <ac:graphicFrameMkLst>
            <pc:docMk/>
            <pc:sldMk cId="2064304001" sldId="329"/>
            <ac:graphicFrameMk id="7" creationId="{600249BA-D138-455A-B88B-98498C396EFE}"/>
          </ac:graphicFrameMkLst>
        </pc:graphicFrameChg>
      </pc:sldChg>
      <pc:sldChg chg="modSp add del">
        <pc:chgData name="Alfred Asterjadhi" userId="39de57b9-85c0-4fd1-aaac-8ca2b6560ad0" providerId="ADAL" clId="{E1913768-674D-44BD-96B7-613C13A8F211}" dt="2021-01-14T14:25:46.562" v="973" actId="2696"/>
        <pc:sldMkLst>
          <pc:docMk/>
          <pc:sldMk cId="4062957974" sldId="333"/>
        </pc:sldMkLst>
        <pc:spChg chg="mod">
          <ac:chgData name="Alfred Asterjadhi" userId="39de57b9-85c0-4fd1-aaac-8ca2b6560ad0" providerId="ADAL" clId="{E1913768-674D-44BD-96B7-613C13A8F211}" dt="2021-01-14T14:24:47.597" v="972" actId="20577"/>
          <ac:spMkLst>
            <pc:docMk/>
            <pc:sldMk cId="4062957974" sldId="333"/>
            <ac:spMk id="2" creationId="{BAB79291-0AC0-48A3-8F7B-DBEA165793C5}"/>
          </ac:spMkLst>
        </pc:spChg>
      </pc:sldChg>
      <pc:sldMasterChg chg="modSp">
        <pc:chgData name="Alfred Asterjadhi" userId="39de57b9-85c0-4fd1-aaac-8ca2b6560ad0" providerId="ADAL" clId="{E1913768-674D-44BD-96B7-613C13A8F211}" dt="2021-01-13T17:16:42.015" v="1" actId="20577"/>
        <pc:sldMasterMkLst>
          <pc:docMk/>
          <pc:sldMasterMk cId="0" sldId="2147483648"/>
        </pc:sldMasterMkLst>
        <pc:spChg chg="mod">
          <ac:chgData name="Alfred Asterjadhi" userId="39de57b9-85c0-4fd1-aaac-8ca2b6560ad0" providerId="ADAL" clId="{E1913768-674D-44BD-96B7-613C13A8F211}" dt="2021-01-13T17:16:42.015" v="1" actId="20577"/>
          <ac:spMkLst>
            <pc:docMk/>
            <pc:sldMasterMk cId="0" sldId="2147483648"/>
            <ac:spMk id="10" creationId="{00000000-0000-0000-0000-000000000000}"/>
          </ac:spMkLst>
        </pc:spChg>
      </pc:sldMasterChg>
    </pc:docChg>
  </pc:docChgLst>
  <pc:docChgLst>
    <pc:chgData name="Alfred Asterjadhi" userId="39de57b9-85c0-4fd1-aaac-8ca2b6560ad0" providerId="ADAL" clId="{5E32008F-DF31-475C-AA81-71B070C74BE1}"/>
    <pc:docChg chg="modSld modMainMaster">
      <pc:chgData name="Alfred Asterjadhi" userId="39de57b9-85c0-4fd1-aaac-8ca2b6560ad0" providerId="ADAL" clId="{5E32008F-DF31-475C-AA81-71B070C74BE1}" dt="2021-03-15T15:00:23.811" v="27" actId="20577"/>
      <pc:docMkLst>
        <pc:docMk/>
      </pc:docMkLst>
      <pc:sldChg chg="modSp mod">
        <pc:chgData name="Alfred Asterjadhi" userId="39de57b9-85c0-4fd1-aaac-8ca2b6560ad0" providerId="ADAL" clId="{5E32008F-DF31-475C-AA81-71B070C74BE1}" dt="2021-03-15T15:00:02.394" v="25" actId="207"/>
        <pc:sldMkLst>
          <pc:docMk/>
          <pc:sldMk cId="1716082287" sldId="337"/>
        </pc:sldMkLst>
        <pc:spChg chg="mod">
          <ac:chgData name="Alfred Asterjadhi" userId="39de57b9-85c0-4fd1-aaac-8ca2b6560ad0" providerId="ADAL" clId="{5E32008F-DF31-475C-AA81-71B070C74BE1}" dt="2021-03-15T14:59:16.975" v="19" actId="13926"/>
          <ac:spMkLst>
            <pc:docMk/>
            <pc:sldMk cId="1716082287" sldId="337"/>
            <ac:spMk id="2" creationId="{11C5C3A7-526B-4152-8A7F-BC9636A70131}"/>
          </ac:spMkLst>
        </pc:spChg>
        <pc:spChg chg="mod">
          <ac:chgData name="Alfred Asterjadhi" userId="39de57b9-85c0-4fd1-aaac-8ca2b6560ad0" providerId="ADAL" clId="{5E32008F-DF31-475C-AA81-71B070C74BE1}" dt="2021-03-15T15:00:02.394" v="25" actId="207"/>
          <ac:spMkLst>
            <pc:docMk/>
            <pc:sldMk cId="1716082287" sldId="337"/>
            <ac:spMk id="3" creationId="{49A6CCA4-296A-475E-8868-A1006DFAF806}"/>
          </ac:spMkLst>
        </pc:spChg>
      </pc:sldChg>
      <pc:sldMasterChg chg="modSp mod">
        <pc:chgData name="Alfred Asterjadhi" userId="39de57b9-85c0-4fd1-aaac-8ca2b6560ad0" providerId="ADAL" clId="{5E32008F-DF31-475C-AA81-71B070C74BE1}" dt="2021-03-15T15:00:23.811" v="27" actId="20577"/>
        <pc:sldMasterMkLst>
          <pc:docMk/>
          <pc:sldMasterMk cId="0" sldId="2147483648"/>
        </pc:sldMasterMkLst>
        <pc:spChg chg="mod">
          <ac:chgData name="Alfred Asterjadhi" userId="39de57b9-85c0-4fd1-aaac-8ca2b6560ad0" providerId="ADAL" clId="{5E32008F-DF31-475C-AA81-71B070C74BE1}" dt="2021-03-15T15:00:23.811" v="27" actId="20577"/>
          <ac:spMkLst>
            <pc:docMk/>
            <pc:sldMasterMk cId="0" sldId="2147483648"/>
            <ac:spMk id="10" creationId="{00000000-0000-0000-0000-000000000000}"/>
          </ac:spMkLst>
        </pc:spChg>
      </pc:sldMasterChg>
    </pc:docChg>
  </pc:docChgLst>
  <pc:docChgLst>
    <pc:chgData name="Alfred Asterjadhi" userId="39de57b9-85c0-4fd1-aaac-8ca2b6560ad0" providerId="ADAL" clId="{E3CD7AB8-4A03-4D81-A5E3-2937DF360F76}"/>
    <pc:docChg chg="modMainMaster">
      <pc:chgData name="Alfred Asterjadhi" userId="39de57b9-85c0-4fd1-aaac-8ca2b6560ad0" providerId="ADAL" clId="{E3CD7AB8-4A03-4D81-A5E3-2937DF360F76}" dt="2021-03-09T19:27:34.144" v="1" actId="20577"/>
      <pc:docMkLst>
        <pc:docMk/>
      </pc:docMkLst>
      <pc:sldMasterChg chg="modSp mod">
        <pc:chgData name="Alfred Asterjadhi" userId="39de57b9-85c0-4fd1-aaac-8ca2b6560ad0" providerId="ADAL" clId="{E3CD7AB8-4A03-4D81-A5E3-2937DF360F76}" dt="2021-03-09T19:27:34.144" v="1" actId="20577"/>
        <pc:sldMasterMkLst>
          <pc:docMk/>
          <pc:sldMasterMk cId="0" sldId="2147483648"/>
        </pc:sldMasterMkLst>
        <pc:spChg chg="mod">
          <ac:chgData name="Alfred Asterjadhi" userId="39de57b9-85c0-4fd1-aaac-8ca2b6560ad0" providerId="ADAL" clId="{E3CD7AB8-4A03-4D81-A5E3-2937DF360F76}" dt="2021-03-09T19:27:34.144" v="1" actId="20577"/>
          <ac:spMkLst>
            <pc:docMk/>
            <pc:sldMasterMk cId="0" sldId="2147483648"/>
            <ac:spMk id="10" creationId="{00000000-0000-0000-0000-000000000000}"/>
          </ac:spMkLst>
        </pc:spChg>
      </pc:sldMasterChg>
    </pc:docChg>
  </pc:docChgLst>
  <pc:docChgLst>
    <pc:chgData name="Alfred Asterjadhi" userId="39de57b9-85c0-4fd1-aaac-8ca2b6560ad0" providerId="ADAL" clId="{6ED91C3A-8236-47BF-8990-E5AC15808997}"/>
    <pc:docChg chg="undo custSel addSld modSld modMainMaster">
      <pc:chgData name="Alfred Asterjadhi" userId="39de57b9-85c0-4fd1-aaac-8ca2b6560ad0" providerId="ADAL" clId="{6ED91C3A-8236-47BF-8990-E5AC15808997}" dt="2021-03-10T16:42:45.791" v="779" actId="6549"/>
      <pc:docMkLst>
        <pc:docMk/>
      </pc:docMkLst>
      <pc:sldChg chg="modSp mod">
        <pc:chgData name="Alfred Asterjadhi" userId="39de57b9-85c0-4fd1-aaac-8ca2b6560ad0" providerId="ADAL" clId="{6ED91C3A-8236-47BF-8990-E5AC15808997}" dt="2021-03-09T21:29:04.461" v="176" actId="20577"/>
        <pc:sldMkLst>
          <pc:docMk/>
          <pc:sldMk cId="596865926" sldId="324"/>
        </pc:sldMkLst>
        <pc:spChg chg="mod">
          <ac:chgData name="Alfred Asterjadhi" userId="39de57b9-85c0-4fd1-aaac-8ca2b6560ad0" providerId="ADAL" clId="{6ED91C3A-8236-47BF-8990-E5AC15808997}" dt="2021-03-09T21:29:04.461" v="176" actId="20577"/>
          <ac:spMkLst>
            <pc:docMk/>
            <pc:sldMk cId="596865926" sldId="324"/>
            <ac:spMk id="3" creationId="{D3245099-458D-4C79-9B1C-5CE8FF5DED80}"/>
          </ac:spMkLst>
        </pc:spChg>
      </pc:sldChg>
      <pc:sldChg chg="addSp delSp modSp mod">
        <pc:chgData name="Alfred Asterjadhi" userId="39de57b9-85c0-4fd1-aaac-8ca2b6560ad0" providerId="ADAL" clId="{6ED91C3A-8236-47BF-8990-E5AC15808997}" dt="2021-03-09T21:42:49.897" v="348" actId="20577"/>
        <pc:sldMkLst>
          <pc:docMk/>
          <pc:sldMk cId="3248079768" sldId="334"/>
        </pc:sldMkLst>
        <pc:spChg chg="mod">
          <ac:chgData name="Alfred Asterjadhi" userId="39de57b9-85c0-4fd1-aaac-8ca2b6560ad0" providerId="ADAL" clId="{6ED91C3A-8236-47BF-8990-E5AC15808997}" dt="2021-03-09T21:42:49.897" v="348" actId="20577"/>
          <ac:spMkLst>
            <pc:docMk/>
            <pc:sldMk cId="3248079768" sldId="334"/>
            <ac:spMk id="3" creationId="{D3245099-458D-4C79-9B1C-5CE8FF5DED80}"/>
          </ac:spMkLst>
        </pc:spChg>
        <pc:graphicFrameChg chg="add del mod">
          <ac:chgData name="Alfred Asterjadhi" userId="39de57b9-85c0-4fd1-aaac-8ca2b6560ad0" providerId="ADAL" clId="{6ED91C3A-8236-47BF-8990-E5AC15808997}" dt="2021-03-09T21:36:54.153" v="210"/>
          <ac:graphicFrameMkLst>
            <pc:docMk/>
            <pc:sldMk cId="3248079768" sldId="334"/>
            <ac:graphicFrameMk id="7" creationId="{C00F9C32-0B81-455A-89B1-436DE63C553D}"/>
          </ac:graphicFrameMkLst>
        </pc:graphicFrameChg>
      </pc:sldChg>
      <pc:sldChg chg="modSp mod">
        <pc:chgData name="Alfred Asterjadhi" userId="39de57b9-85c0-4fd1-aaac-8ca2b6560ad0" providerId="ADAL" clId="{6ED91C3A-8236-47BF-8990-E5AC15808997}" dt="2021-03-10T16:41:44.604" v="776" actId="20577"/>
        <pc:sldMkLst>
          <pc:docMk/>
          <pc:sldMk cId="2631687367" sldId="336"/>
        </pc:sldMkLst>
        <pc:spChg chg="mod">
          <ac:chgData name="Alfred Asterjadhi" userId="39de57b9-85c0-4fd1-aaac-8ca2b6560ad0" providerId="ADAL" clId="{6ED91C3A-8236-47BF-8990-E5AC15808997}" dt="2021-03-10T16:14:50.537" v="698" actId="13926"/>
          <ac:spMkLst>
            <pc:docMk/>
            <pc:sldMk cId="2631687367" sldId="336"/>
            <ac:spMk id="2" creationId="{11C5C3A7-526B-4152-8A7F-BC9636A70131}"/>
          </ac:spMkLst>
        </pc:spChg>
        <pc:spChg chg="mod">
          <ac:chgData name="Alfred Asterjadhi" userId="39de57b9-85c0-4fd1-aaac-8ca2b6560ad0" providerId="ADAL" clId="{6ED91C3A-8236-47BF-8990-E5AC15808997}" dt="2021-03-10T16:41:44.604" v="776" actId="20577"/>
          <ac:spMkLst>
            <pc:docMk/>
            <pc:sldMk cId="2631687367" sldId="336"/>
            <ac:spMk id="3" creationId="{49A6CCA4-296A-475E-8868-A1006DFAF806}"/>
          </ac:spMkLst>
        </pc:spChg>
      </pc:sldChg>
      <pc:sldChg chg="modSp mod">
        <pc:chgData name="Alfred Asterjadhi" userId="39de57b9-85c0-4fd1-aaac-8ca2b6560ad0" providerId="ADAL" clId="{6ED91C3A-8236-47BF-8990-E5AC15808997}" dt="2021-03-10T16:42:45.791" v="779" actId="6549"/>
        <pc:sldMkLst>
          <pc:docMk/>
          <pc:sldMk cId="1716082287" sldId="337"/>
        </pc:sldMkLst>
        <pc:spChg chg="mod">
          <ac:chgData name="Alfred Asterjadhi" userId="39de57b9-85c0-4fd1-aaac-8ca2b6560ad0" providerId="ADAL" clId="{6ED91C3A-8236-47BF-8990-E5AC15808997}" dt="2021-03-10T16:42:30.035" v="777" actId="13926"/>
          <ac:spMkLst>
            <pc:docMk/>
            <pc:sldMk cId="1716082287" sldId="337"/>
            <ac:spMk id="2" creationId="{11C5C3A7-526B-4152-8A7F-BC9636A70131}"/>
          </ac:spMkLst>
        </pc:spChg>
        <pc:spChg chg="mod">
          <ac:chgData name="Alfred Asterjadhi" userId="39de57b9-85c0-4fd1-aaac-8ca2b6560ad0" providerId="ADAL" clId="{6ED91C3A-8236-47BF-8990-E5AC15808997}" dt="2021-03-10T16:42:45.791" v="779" actId="6549"/>
          <ac:spMkLst>
            <pc:docMk/>
            <pc:sldMk cId="1716082287" sldId="337"/>
            <ac:spMk id="3" creationId="{49A6CCA4-296A-475E-8868-A1006DFAF806}"/>
          </ac:spMkLst>
        </pc:spChg>
      </pc:sldChg>
      <pc:sldChg chg="addSp delSp modSp add mod">
        <pc:chgData name="Alfred Asterjadhi" userId="39de57b9-85c0-4fd1-aaac-8ca2b6560ad0" providerId="ADAL" clId="{6ED91C3A-8236-47BF-8990-E5AC15808997}" dt="2021-03-09T21:33:59.622" v="199" actId="20577"/>
        <pc:sldMkLst>
          <pc:docMk/>
          <pc:sldMk cId="1494284795" sldId="338"/>
        </pc:sldMkLst>
        <pc:spChg chg="mod">
          <ac:chgData name="Alfred Asterjadhi" userId="39de57b9-85c0-4fd1-aaac-8ca2b6560ad0" providerId="ADAL" clId="{6ED91C3A-8236-47BF-8990-E5AC15808997}" dt="2021-03-09T21:33:48.838" v="197" actId="20577"/>
          <ac:spMkLst>
            <pc:docMk/>
            <pc:sldMk cId="1494284795" sldId="338"/>
            <ac:spMk id="2" creationId="{6A27F32D-AAB2-4E4E-8703-7DB27C650C46}"/>
          </ac:spMkLst>
        </pc:spChg>
        <pc:spChg chg="mod">
          <ac:chgData name="Alfred Asterjadhi" userId="39de57b9-85c0-4fd1-aaac-8ca2b6560ad0" providerId="ADAL" clId="{6ED91C3A-8236-47BF-8990-E5AC15808997}" dt="2021-03-09T21:33:59.622" v="199" actId="20577"/>
          <ac:spMkLst>
            <pc:docMk/>
            <pc:sldMk cId="1494284795" sldId="338"/>
            <ac:spMk id="3" creationId="{D3245099-458D-4C79-9B1C-5CE8FF5DED80}"/>
          </ac:spMkLst>
        </pc:spChg>
        <pc:spChg chg="mod">
          <ac:chgData name="Alfred Asterjadhi" userId="39de57b9-85c0-4fd1-aaac-8ca2b6560ad0" providerId="ADAL" clId="{6ED91C3A-8236-47BF-8990-E5AC15808997}" dt="2021-03-09T21:06:48.626" v="132"/>
          <ac:spMkLst>
            <pc:docMk/>
            <pc:sldMk cId="1494284795" sldId="338"/>
            <ac:spMk id="4" creationId="{C48B5450-79DE-4FD5-B875-2721391F53AB}"/>
          </ac:spMkLst>
        </pc:spChg>
        <pc:spChg chg="mod">
          <ac:chgData name="Alfred Asterjadhi" userId="39de57b9-85c0-4fd1-aaac-8ca2b6560ad0" providerId="ADAL" clId="{6ED91C3A-8236-47BF-8990-E5AC15808997}" dt="2021-03-09T21:06:48.626" v="132"/>
          <ac:spMkLst>
            <pc:docMk/>
            <pc:sldMk cId="1494284795" sldId="338"/>
            <ac:spMk id="5" creationId="{2E17BC8C-45E1-41C0-8FDF-C0C228CB6AEC}"/>
          </ac:spMkLst>
        </pc:spChg>
        <pc:spChg chg="mod">
          <ac:chgData name="Alfred Asterjadhi" userId="39de57b9-85c0-4fd1-aaac-8ca2b6560ad0" providerId="ADAL" clId="{6ED91C3A-8236-47BF-8990-E5AC15808997}" dt="2021-03-09T21:06:48.626" v="132"/>
          <ac:spMkLst>
            <pc:docMk/>
            <pc:sldMk cId="1494284795" sldId="338"/>
            <ac:spMk id="6" creationId="{60A28A1F-2074-47CF-9F71-6D0F8F0D15FE}"/>
          </ac:spMkLst>
        </pc:spChg>
        <pc:spChg chg="add del mod">
          <ac:chgData name="Alfred Asterjadhi" userId="39de57b9-85c0-4fd1-aaac-8ca2b6560ad0" providerId="ADAL" clId="{6ED91C3A-8236-47BF-8990-E5AC15808997}" dt="2021-03-09T21:06:48.626" v="132"/>
          <ac:spMkLst>
            <pc:docMk/>
            <pc:sldMk cId="1494284795" sldId="338"/>
            <ac:spMk id="7" creationId="{8CFDAD00-3E0F-4B64-8E5D-7E99F0CE9A3B}"/>
          </ac:spMkLst>
        </pc:spChg>
        <pc:spChg chg="add del mod">
          <ac:chgData name="Alfred Asterjadhi" userId="39de57b9-85c0-4fd1-aaac-8ca2b6560ad0" providerId="ADAL" clId="{6ED91C3A-8236-47BF-8990-E5AC15808997}" dt="2021-03-09T21:06:48.626" v="132"/>
          <ac:spMkLst>
            <pc:docMk/>
            <pc:sldMk cId="1494284795" sldId="338"/>
            <ac:spMk id="8" creationId="{71203F8C-8B7E-4873-A7E1-0CDACF71C564}"/>
          </ac:spMkLst>
        </pc:spChg>
        <pc:spChg chg="add del mod">
          <ac:chgData name="Alfred Asterjadhi" userId="39de57b9-85c0-4fd1-aaac-8ca2b6560ad0" providerId="ADAL" clId="{6ED91C3A-8236-47BF-8990-E5AC15808997}" dt="2021-03-09T21:06:48.626" v="132"/>
          <ac:spMkLst>
            <pc:docMk/>
            <pc:sldMk cId="1494284795" sldId="338"/>
            <ac:spMk id="9" creationId="{77709280-3902-40EA-B705-9576E88136EA}"/>
          </ac:spMkLst>
        </pc:spChg>
        <pc:spChg chg="add del mod">
          <ac:chgData name="Alfred Asterjadhi" userId="39de57b9-85c0-4fd1-aaac-8ca2b6560ad0" providerId="ADAL" clId="{6ED91C3A-8236-47BF-8990-E5AC15808997}" dt="2021-03-09T21:06:48.626" v="132"/>
          <ac:spMkLst>
            <pc:docMk/>
            <pc:sldMk cId="1494284795" sldId="338"/>
            <ac:spMk id="10" creationId="{F15D4844-C7C8-4A95-A154-E3A50AAF30A8}"/>
          </ac:spMkLst>
        </pc:spChg>
        <pc:spChg chg="add del mod">
          <ac:chgData name="Alfred Asterjadhi" userId="39de57b9-85c0-4fd1-aaac-8ca2b6560ad0" providerId="ADAL" clId="{6ED91C3A-8236-47BF-8990-E5AC15808997}" dt="2021-03-09T21:06:48.626" v="132"/>
          <ac:spMkLst>
            <pc:docMk/>
            <pc:sldMk cId="1494284795" sldId="338"/>
            <ac:spMk id="11" creationId="{C6F6503F-73D2-40C2-B470-48766F5562A0}"/>
          </ac:spMkLst>
        </pc:spChg>
      </pc:sldChg>
      <pc:sldMasterChg chg="modSp mod">
        <pc:chgData name="Alfred Asterjadhi" userId="39de57b9-85c0-4fd1-aaac-8ca2b6560ad0" providerId="ADAL" clId="{6ED91C3A-8236-47BF-8990-E5AC15808997}" dt="2021-03-09T20:57:58.872" v="1" actId="20577"/>
        <pc:sldMasterMkLst>
          <pc:docMk/>
          <pc:sldMasterMk cId="0" sldId="2147483648"/>
        </pc:sldMasterMkLst>
        <pc:spChg chg="mod">
          <ac:chgData name="Alfred Asterjadhi" userId="39de57b9-85c0-4fd1-aaac-8ca2b6560ad0" providerId="ADAL" clId="{6ED91C3A-8236-47BF-8990-E5AC15808997}" dt="2021-03-09T20:57:58.872" v="1" actId="20577"/>
          <ac:spMkLst>
            <pc:docMk/>
            <pc:sldMasterMk cId="0" sldId="2147483648"/>
            <ac:spMk id="10" creationId="{00000000-0000-0000-0000-000000000000}"/>
          </ac:spMkLst>
        </pc:spChg>
      </pc:sldMasterChg>
    </pc:docChg>
  </pc:docChgLst>
  <pc:docChgLst>
    <pc:chgData name="Alfred Asterjadhi" userId="39de57b9-85c0-4fd1-aaac-8ca2b6560ad0" providerId="ADAL" clId="{BE754A84-70C3-4888-8420-055C327C2C9E}"/>
    <pc:docChg chg="undo modSld modMainMaster">
      <pc:chgData name="Alfred Asterjadhi" userId="39de57b9-85c0-4fd1-aaac-8ca2b6560ad0" providerId="ADAL" clId="{BE754A84-70C3-4888-8420-055C327C2C9E}" dt="2021-01-11T15:09:31.860" v="186" actId="20577"/>
      <pc:docMkLst>
        <pc:docMk/>
      </pc:docMkLst>
      <pc:sldChg chg="modSp">
        <pc:chgData name="Alfred Asterjadhi" userId="39de57b9-85c0-4fd1-aaac-8ca2b6560ad0" providerId="ADAL" clId="{BE754A84-70C3-4888-8420-055C327C2C9E}" dt="2021-01-11T14:52:56.604" v="168" actId="20577"/>
        <pc:sldMkLst>
          <pc:docMk/>
          <pc:sldMk cId="132832093" sldId="267"/>
        </pc:sldMkLst>
        <pc:spChg chg="mod">
          <ac:chgData name="Alfred Asterjadhi" userId="39de57b9-85c0-4fd1-aaac-8ca2b6560ad0" providerId="ADAL" clId="{BE754A84-70C3-4888-8420-055C327C2C9E}" dt="2021-01-11T14:52:56.604" v="168" actId="20577"/>
          <ac:spMkLst>
            <pc:docMk/>
            <pc:sldMk cId="132832093" sldId="267"/>
            <ac:spMk id="3" creationId="{00000000-0000-0000-0000-000000000000}"/>
          </ac:spMkLst>
        </pc:spChg>
      </pc:sldChg>
      <pc:sldChg chg="modSp">
        <pc:chgData name="Alfred Asterjadhi" userId="39de57b9-85c0-4fd1-aaac-8ca2b6560ad0" providerId="ADAL" clId="{BE754A84-70C3-4888-8420-055C327C2C9E}" dt="2021-01-11T15:09:31.860" v="186" actId="20577"/>
        <pc:sldMkLst>
          <pc:docMk/>
          <pc:sldMk cId="1908471061" sldId="328"/>
        </pc:sldMkLst>
        <pc:spChg chg="mod">
          <ac:chgData name="Alfred Asterjadhi" userId="39de57b9-85c0-4fd1-aaac-8ca2b6560ad0" providerId="ADAL" clId="{BE754A84-70C3-4888-8420-055C327C2C9E}" dt="2021-01-11T15:09:31.860" v="186" actId="20577"/>
          <ac:spMkLst>
            <pc:docMk/>
            <pc:sldMk cId="1908471061" sldId="328"/>
            <ac:spMk id="3" creationId="{3EF9BE80-D462-4B64-8448-3B553445EDCF}"/>
          </ac:spMkLst>
        </pc:spChg>
      </pc:sldChg>
      <pc:sldMasterChg chg="modSp">
        <pc:chgData name="Alfred Asterjadhi" userId="39de57b9-85c0-4fd1-aaac-8ca2b6560ad0" providerId="ADAL" clId="{BE754A84-70C3-4888-8420-055C327C2C9E}" dt="2021-01-11T14:51:05.180" v="1" actId="20577"/>
        <pc:sldMasterMkLst>
          <pc:docMk/>
          <pc:sldMasterMk cId="0" sldId="2147483648"/>
        </pc:sldMasterMkLst>
        <pc:spChg chg="mod">
          <ac:chgData name="Alfred Asterjadhi" userId="39de57b9-85c0-4fd1-aaac-8ca2b6560ad0" providerId="ADAL" clId="{BE754A84-70C3-4888-8420-055C327C2C9E}" dt="2021-01-11T14:51:05.180" v="1" actId="20577"/>
          <ac:spMkLst>
            <pc:docMk/>
            <pc:sldMasterMk cId="0" sldId="2147483648"/>
            <ac:spMk id="10" creationId="{00000000-0000-0000-0000-000000000000}"/>
          </ac:spMkLst>
        </pc:spChg>
      </pc:sldMasterChg>
    </pc:docChg>
  </pc:docChgLst>
  <pc:docChgLst>
    <pc:chgData name="Alfred Asterjadhi" userId="39de57b9-85c0-4fd1-aaac-8ca2b6560ad0" providerId="ADAL" clId="{1E18AAEB-E61A-4A1B-B178-35214D088A11}"/>
    <pc:docChg chg="modMainMaster">
      <pc:chgData name="Alfred Asterjadhi" userId="39de57b9-85c0-4fd1-aaac-8ca2b6560ad0" providerId="ADAL" clId="{1E18AAEB-E61A-4A1B-B178-35214D088A11}" dt="2021-01-15T16:22:52.817" v="1" actId="20577"/>
      <pc:docMkLst>
        <pc:docMk/>
      </pc:docMkLst>
      <pc:sldMasterChg chg="modSp">
        <pc:chgData name="Alfred Asterjadhi" userId="39de57b9-85c0-4fd1-aaac-8ca2b6560ad0" providerId="ADAL" clId="{1E18AAEB-E61A-4A1B-B178-35214D088A11}" dt="2021-01-15T16:22:52.817" v="1" actId="20577"/>
        <pc:sldMasterMkLst>
          <pc:docMk/>
          <pc:sldMasterMk cId="0" sldId="2147483648"/>
        </pc:sldMasterMkLst>
        <pc:spChg chg="mod">
          <ac:chgData name="Alfred Asterjadhi" userId="39de57b9-85c0-4fd1-aaac-8ca2b6560ad0" providerId="ADAL" clId="{1E18AAEB-E61A-4A1B-B178-35214D088A11}" dt="2021-01-15T16:22:52.817" v="1" actId="20577"/>
          <ac:spMkLst>
            <pc:docMk/>
            <pc:sldMasterMk cId="0" sldId="2147483648"/>
            <ac:spMk id="10" creationId="{00000000-0000-0000-0000-000000000000}"/>
          </ac:spMkLst>
        </pc:spChg>
      </pc:sldMasterChg>
    </pc:docChg>
  </pc:docChgLst>
  <pc:docChgLst>
    <pc:chgData name="Alfred Asterjadhi" userId="39de57b9-85c0-4fd1-aaac-8ca2b6560ad0" providerId="ADAL" clId="{F11602D0-6CEF-4FD2-BA2B-4D6A45C70ADB}"/>
    <pc:docChg chg="custSel modSld modMainMaster">
      <pc:chgData name="Alfred Asterjadhi" userId="39de57b9-85c0-4fd1-aaac-8ca2b6560ad0" providerId="ADAL" clId="{F11602D0-6CEF-4FD2-BA2B-4D6A45C70ADB}" dt="2021-03-12T18:00:44.773" v="196" actId="6549"/>
      <pc:docMkLst>
        <pc:docMk/>
      </pc:docMkLst>
      <pc:sldChg chg="modSp mod">
        <pc:chgData name="Alfred Asterjadhi" userId="39de57b9-85c0-4fd1-aaac-8ca2b6560ad0" providerId="ADAL" clId="{F11602D0-6CEF-4FD2-BA2B-4D6A45C70ADB}" dt="2021-03-12T18:00:44.773" v="196" actId="6549"/>
        <pc:sldMkLst>
          <pc:docMk/>
          <pc:sldMk cId="1716082287" sldId="337"/>
        </pc:sldMkLst>
        <pc:spChg chg="mod">
          <ac:chgData name="Alfred Asterjadhi" userId="39de57b9-85c0-4fd1-aaac-8ca2b6560ad0" providerId="ADAL" clId="{F11602D0-6CEF-4FD2-BA2B-4D6A45C70ADB}" dt="2021-03-12T18:00:44.773" v="196" actId="6549"/>
          <ac:spMkLst>
            <pc:docMk/>
            <pc:sldMk cId="1716082287" sldId="337"/>
            <ac:spMk id="3" creationId="{49A6CCA4-296A-475E-8868-A1006DFAF806}"/>
          </ac:spMkLst>
        </pc:spChg>
      </pc:sldChg>
      <pc:sldMasterChg chg="modSp mod">
        <pc:chgData name="Alfred Asterjadhi" userId="39de57b9-85c0-4fd1-aaac-8ca2b6560ad0" providerId="ADAL" clId="{F11602D0-6CEF-4FD2-BA2B-4D6A45C70ADB}" dt="2021-03-12T15:54:54.467" v="1" actId="6549"/>
        <pc:sldMasterMkLst>
          <pc:docMk/>
          <pc:sldMasterMk cId="0" sldId="2147483648"/>
        </pc:sldMasterMkLst>
        <pc:spChg chg="mod">
          <ac:chgData name="Alfred Asterjadhi" userId="39de57b9-85c0-4fd1-aaac-8ca2b6560ad0" providerId="ADAL" clId="{F11602D0-6CEF-4FD2-BA2B-4D6A45C70ADB}" dt="2021-03-12T15:54:54.467" v="1" actId="6549"/>
          <ac:spMkLst>
            <pc:docMk/>
            <pc:sldMasterMk cId="0" sldId="2147483648"/>
            <ac:spMk id="10" creationId="{00000000-0000-0000-0000-000000000000}"/>
          </ac:spMkLst>
        </pc:spChg>
      </pc:sldMasterChg>
    </pc:docChg>
  </pc:docChgLst>
  <pc:docChgLst>
    <pc:chgData name="Alfred Asterjadhi" userId="39de57b9-85c0-4fd1-aaac-8ca2b6560ad0" providerId="ADAL" clId="{B1F7D363-93F5-4486-BF2B-1DD088418FAC}"/>
    <pc:docChg chg="undo custSel modSld modMainMaster">
      <pc:chgData name="Alfred Asterjadhi" userId="39de57b9-85c0-4fd1-aaac-8ca2b6560ad0" providerId="ADAL" clId="{B1F7D363-93F5-4486-BF2B-1DD088418FAC}" dt="2021-01-12T20:23:08.138" v="741" actId="13926"/>
      <pc:docMkLst>
        <pc:docMk/>
      </pc:docMkLst>
      <pc:sldChg chg="modSp">
        <pc:chgData name="Alfred Asterjadhi" userId="39de57b9-85c0-4fd1-aaac-8ca2b6560ad0" providerId="ADAL" clId="{B1F7D363-93F5-4486-BF2B-1DD088418FAC}" dt="2021-01-12T20:16:02.245" v="652" actId="20577"/>
        <pc:sldMkLst>
          <pc:docMk/>
          <pc:sldMk cId="596865926" sldId="324"/>
        </pc:sldMkLst>
        <pc:spChg chg="mod">
          <ac:chgData name="Alfred Asterjadhi" userId="39de57b9-85c0-4fd1-aaac-8ca2b6560ad0" providerId="ADAL" clId="{B1F7D363-93F5-4486-BF2B-1DD088418FAC}" dt="2021-01-12T19:43:25.808" v="2" actId="13926"/>
          <ac:spMkLst>
            <pc:docMk/>
            <pc:sldMk cId="596865926" sldId="324"/>
            <ac:spMk id="2" creationId="{6A27F32D-AAB2-4E4E-8703-7DB27C650C46}"/>
          </ac:spMkLst>
        </pc:spChg>
        <pc:spChg chg="mod">
          <ac:chgData name="Alfred Asterjadhi" userId="39de57b9-85c0-4fd1-aaac-8ca2b6560ad0" providerId="ADAL" clId="{B1F7D363-93F5-4486-BF2B-1DD088418FAC}" dt="2021-01-12T20:16:02.245" v="652" actId="20577"/>
          <ac:spMkLst>
            <pc:docMk/>
            <pc:sldMk cId="596865926" sldId="324"/>
            <ac:spMk id="3" creationId="{D3245099-458D-4C79-9B1C-5CE8FF5DED80}"/>
          </ac:spMkLst>
        </pc:spChg>
      </pc:sldChg>
      <pc:sldChg chg="modSp">
        <pc:chgData name="Alfred Asterjadhi" userId="39de57b9-85c0-4fd1-aaac-8ca2b6560ad0" providerId="ADAL" clId="{B1F7D363-93F5-4486-BF2B-1DD088418FAC}" dt="2021-01-12T20:23:01.265" v="740" actId="20577"/>
        <pc:sldMkLst>
          <pc:docMk/>
          <pc:sldMk cId="3464474659" sldId="325"/>
        </pc:sldMkLst>
        <pc:spChg chg="mod">
          <ac:chgData name="Alfred Asterjadhi" userId="39de57b9-85c0-4fd1-aaac-8ca2b6560ad0" providerId="ADAL" clId="{B1F7D363-93F5-4486-BF2B-1DD088418FAC}" dt="2021-01-12T19:43:30.381" v="3" actId="13926"/>
          <ac:spMkLst>
            <pc:docMk/>
            <pc:sldMk cId="3464474659" sldId="325"/>
            <ac:spMk id="2" creationId="{11C5C3A7-526B-4152-8A7F-BC9636A70131}"/>
          </ac:spMkLst>
        </pc:spChg>
        <pc:spChg chg="mod">
          <ac:chgData name="Alfred Asterjadhi" userId="39de57b9-85c0-4fd1-aaac-8ca2b6560ad0" providerId="ADAL" clId="{B1F7D363-93F5-4486-BF2B-1DD088418FAC}" dt="2021-01-12T20:23:01.265" v="740" actId="20577"/>
          <ac:spMkLst>
            <pc:docMk/>
            <pc:sldMk cId="3464474659" sldId="325"/>
            <ac:spMk id="3" creationId="{49A6CCA4-296A-475E-8868-A1006DFAF806}"/>
          </ac:spMkLst>
        </pc:spChg>
      </pc:sldChg>
      <pc:sldChg chg="addSp delSp modSp">
        <pc:chgData name="Alfred Asterjadhi" userId="39de57b9-85c0-4fd1-aaac-8ca2b6560ad0" providerId="ADAL" clId="{B1F7D363-93F5-4486-BF2B-1DD088418FAC}" dt="2021-01-12T20:23:08.138" v="741" actId="13926"/>
        <pc:sldMkLst>
          <pc:docMk/>
          <pc:sldMk cId="3263408447" sldId="326"/>
        </pc:sldMkLst>
        <pc:spChg chg="mod">
          <ac:chgData name="Alfred Asterjadhi" userId="39de57b9-85c0-4fd1-aaac-8ca2b6560ad0" providerId="ADAL" clId="{B1F7D363-93F5-4486-BF2B-1DD088418FAC}" dt="2021-01-12T20:23:08.138" v="741" actId="13926"/>
          <ac:spMkLst>
            <pc:docMk/>
            <pc:sldMk cId="3263408447" sldId="326"/>
            <ac:spMk id="2" creationId="{6A27F32D-AAB2-4E4E-8703-7DB27C650C46}"/>
          </ac:spMkLst>
        </pc:spChg>
        <pc:spChg chg="mod">
          <ac:chgData name="Alfred Asterjadhi" userId="39de57b9-85c0-4fd1-aaac-8ca2b6560ad0" providerId="ADAL" clId="{B1F7D363-93F5-4486-BF2B-1DD088418FAC}" dt="2021-01-12T20:22:48.144" v="734" actId="114"/>
          <ac:spMkLst>
            <pc:docMk/>
            <pc:sldMk cId="3263408447" sldId="326"/>
            <ac:spMk id="3" creationId="{D3245099-458D-4C79-9B1C-5CE8FF5DED80}"/>
          </ac:spMkLst>
        </pc:spChg>
        <pc:spChg chg="add del mod">
          <ac:chgData name="Alfred Asterjadhi" userId="39de57b9-85c0-4fd1-aaac-8ca2b6560ad0" providerId="ADAL" clId="{B1F7D363-93F5-4486-BF2B-1DD088418FAC}" dt="2021-01-12T20:22:24.778" v="722"/>
          <ac:spMkLst>
            <pc:docMk/>
            <pc:sldMk cId="3263408447" sldId="326"/>
            <ac:spMk id="10" creationId="{BA7F06A4-B04C-4FDB-8DB5-640E86409CC0}"/>
          </ac:spMkLst>
        </pc:spChg>
        <pc:spChg chg="add del mod">
          <ac:chgData name="Alfred Asterjadhi" userId="39de57b9-85c0-4fd1-aaac-8ca2b6560ad0" providerId="ADAL" clId="{B1F7D363-93F5-4486-BF2B-1DD088418FAC}" dt="2021-01-12T20:22:24.778" v="722"/>
          <ac:spMkLst>
            <pc:docMk/>
            <pc:sldMk cId="3263408447" sldId="326"/>
            <ac:spMk id="11" creationId="{81998C12-6C4B-4951-9B20-306C84C23C59}"/>
          </ac:spMkLst>
        </pc:spChg>
        <pc:spChg chg="add del mod">
          <ac:chgData name="Alfred Asterjadhi" userId="39de57b9-85c0-4fd1-aaac-8ca2b6560ad0" providerId="ADAL" clId="{B1F7D363-93F5-4486-BF2B-1DD088418FAC}" dt="2021-01-12T20:22:24.778" v="722"/>
          <ac:spMkLst>
            <pc:docMk/>
            <pc:sldMk cId="3263408447" sldId="326"/>
            <ac:spMk id="12" creationId="{5A9865D0-EA6B-4AA8-8C02-EA91D1891054}"/>
          </ac:spMkLst>
        </pc:spChg>
        <pc:spChg chg="add del mod">
          <ac:chgData name="Alfred Asterjadhi" userId="39de57b9-85c0-4fd1-aaac-8ca2b6560ad0" providerId="ADAL" clId="{B1F7D363-93F5-4486-BF2B-1DD088418FAC}" dt="2021-01-12T20:22:24.778" v="722"/>
          <ac:spMkLst>
            <pc:docMk/>
            <pc:sldMk cId="3263408447" sldId="326"/>
            <ac:spMk id="13" creationId="{DA8241CB-9FF8-46EB-B937-B3DD688CE592}"/>
          </ac:spMkLst>
        </pc:spChg>
        <pc:spChg chg="add del mod">
          <ac:chgData name="Alfred Asterjadhi" userId="39de57b9-85c0-4fd1-aaac-8ca2b6560ad0" providerId="ADAL" clId="{B1F7D363-93F5-4486-BF2B-1DD088418FAC}" dt="2021-01-12T20:22:24.778" v="722"/>
          <ac:spMkLst>
            <pc:docMk/>
            <pc:sldMk cId="3263408447" sldId="326"/>
            <ac:spMk id="14" creationId="{29481196-0698-49CC-9F6B-918B2C592B12}"/>
          </ac:spMkLst>
        </pc:spChg>
        <pc:graphicFrameChg chg="add del">
          <ac:chgData name="Alfred Asterjadhi" userId="39de57b9-85c0-4fd1-aaac-8ca2b6560ad0" providerId="ADAL" clId="{B1F7D363-93F5-4486-BF2B-1DD088418FAC}" dt="2021-01-12T20:16:59.645" v="678"/>
          <ac:graphicFrameMkLst>
            <pc:docMk/>
            <pc:sldMk cId="3263408447" sldId="326"/>
            <ac:graphicFrameMk id="7" creationId="{2DDBF858-095C-4B42-B22B-FB0C37118CDD}"/>
          </ac:graphicFrameMkLst>
        </pc:graphicFrameChg>
        <pc:graphicFrameChg chg="add del">
          <ac:chgData name="Alfred Asterjadhi" userId="39de57b9-85c0-4fd1-aaac-8ca2b6560ad0" providerId="ADAL" clId="{B1F7D363-93F5-4486-BF2B-1DD088418FAC}" dt="2021-01-12T20:17:04.083" v="680"/>
          <ac:graphicFrameMkLst>
            <pc:docMk/>
            <pc:sldMk cId="3263408447" sldId="326"/>
            <ac:graphicFrameMk id="8" creationId="{62C3C5A7-5014-446E-AAA0-BF06DB6F0AFC}"/>
          </ac:graphicFrameMkLst>
        </pc:graphicFrameChg>
        <pc:graphicFrameChg chg="add del">
          <ac:chgData name="Alfred Asterjadhi" userId="39de57b9-85c0-4fd1-aaac-8ca2b6560ad0" providerId="ADAL" clId="{B1F7D363-93F5-4486-BF2B-1DD088418FAC}" dt="2021-01-12T20:18:00.638" v="688"/>
          <ac:graphicFrameMkLst>
            <pc:docMk/>
            <pc:sldMk cId="3263408447" sldId="326"/>
            <ac:graphicFrameMk id="9" creationId="{259E774A-3FF7-48C2-9E04-D3DB18DC22E4}"/>
          </ac:graphicFrameMkLst>
        </pc:graphicFrameChg>
      </pc:sldChg>
      <pc:sldChg chg="addSp delSp modSp">
        <pc:chgData name="Alfred Asterjadhi" userId="39de57b9-85c0-4fd1-aaac-8ca2b6560ad0" providerId="ADAL" clId="{B1F7D363-93F5-4486-BF2B-1DD088418FAC}" dt="2021-01-12T20:03:57.713" v="571" actId="13926"/>
        <pc:sldMkLst>
          <pc:docMk/>
          <pc:sldMk cId="1491866732" sldId="327"/>
        </pc:sldMkLst>
        <pc:spChg chg="mod">
          <ac:chgData name="Alfred Asterjadhi" userId="39de57b9-85c0-4fd1-aaac-8ca2b6560ad0" providerId="ADAL" clId="{B1F7D363-93F5-4486-BF2B-1DD088418FAC}" dt="2021-01-12T20:03:57.713" v="571" actId="13926"/>
          <ac:spMkLst>
            <pc:docMk/>
            <pc:sldMk cId="1491866732" sldId="327"/>
            <ac:spMk id="2" creationId="{11C5C3A7-526B-4152-8A7F-BC9636A70131}"/>
          </ac:spMkLst>
        </pc:spChg>
        <pc:spChg chg="mod">
          <ac:chgData name="Alfred Asterjadhi" userId="39de57b9-85c0-4fd1-aaac-8ca2b6560ad0" providerId="ADAL" clId="{B1F7D363-93F5-4486-BF2B-1DD088418FAC}" dt="2021-01-12T20:01:42.474" v="430" actId="14100"/>
          <ac:spMkLst>
            <pc:docMk/>
            <pc:sldMk cId="1491866732" sldId="327"/>
            <ac:spMk id="3" creationId="{49A6CCA4-296A-475E-8868-A1006DFAF806}"/>
          </ac:spMkLst>
        </pc:spChg>
        <pc:graphicFrameChg chg="add del">
          <ac:chgData name="Alfred Asterjadhi" userId="39de57b9-85c0-4fd1-aaac-8ca2b6560ad0" providerId="ADAL" clId="{B1F7D363-93F5-4486-BF2B-1DD088418FAC}" dt="2021-01-12T19:46:55.678" v="104"/>
          <ac:graphicFrameMkLst>
            <pc:docMk/>
            <pc:sldMk cId="1491866732" sldId="327"/>
            <ac:graphicFrameMk id="7" creationId="{F99D8EBC-84F6-4CEB-8E80-561565B5F0F6}"/>
          </ac:graphicFrameMkLst>
        </pc:graphicFrameChg>
        <pc:graphicFrameChg chg="add del">
          <ac:chgData name="Alfred Asterjadhi" userId="39de57b9-85c0-4fd1-aaac-8ca2b6560ad0" providerId="ADAL" clId="{B1F7D363-93F5-4486-BF2B-1DD088418FAC}" dt="2021-01-12T19:46:58.574" v="106"/>
          <ac:graphicFrameMkLst>
            <pc:docMk/>
            <pc:sldMk cId="1491866732" sldId="327"/>
            <ac:graphicFrameMk id="8" creationId="{914D05AF-B30F-4409-8D9C-54ACDA1CA682}"/>
          </ac:graphicFrameMkLst>
        </pc:graphicFrameChg>
        <pc:graphicFrameChg chg="add del">
          <ac:chgData name="Alfred Asterjadhi" userId="39de57b9-85c0-4fd1-aaac-8ca2b6560ad0" providerId="ADAL" clId="{B1F7D363-93F5-4486-BF2B-1DD088418FAC}" dt="2021-01-12T19:47:02.628" v="108"/>
          <ac:graphicFrameMkLst>
            <pc:docMk/>
            <pc:sldMk cId="1491866732" sldId="327"/>
            <ac:graphicFrameMk id="9" creationId="{ABE3F430-6BD4-4E37-83B2-FC507B05EAD5}"/>
          </ac:graphicFrameMkLst>
        </pc:graphicFrameChg>
        <pc:graphicFrameChg chg="add del">
          <ac:chgData name="Alfred Asterjadhi" userId="39de57b9-85c0-4fd1-aaac-8ca2b6560ad0" providerId="ADAL" clId="{B1F7D363-93F5-4486-BF2B-1DD088418FAC}" dt="2021-01-12T19:49:40.095" v="171"/>
          <ac:graphicFrameMkLst>
            <pc:docMk/>
            <pc:sldMk cId="1491866732" sldId="327"/>
            <ac:graphicFrameMk id="10" creationId="{8B6414F3-5B95-41C8-8E2E-70FD81F41957}"/>
          </ac:graphicFrameMkLst>
        </pc:graphicFrameChg>
      </pc:sldChg>
      <pc:sldMasterChg chg="modSp">
        <pc:chgData name="Alfred Asterjadhi" userId="39de57b9-85c0-4fd1-aaac-8ca2b6560ad0" providerId="ADAL" clId="{B1F7D363-93F5-4486-BF2B-1DD088418FAC}" dt="2021-01-12T19:43:11.477" v="1" actId="20577"/>
        <pc:sldMasterMkLst>
          <pc:docMk/>
          <pc:sldMasterMk cId="0" sldId="2147483648"/>
        </pc:sldMasterMkLst>
        <pc:spChg chg="mod">
          <ac:chgData name="Alfred Asterjadhi" userId="39de57b9-85c0-4fd1-aaac-8ca2b6560ad0" providerId="ADAL" clId="{B1F7D363-93F5-4486-BF2B-1DD088418FAC}" dt="2021-01-12T19:43:11.477" v="1" actId="20577"/>
          <ac:spMkLst>
            <pc:docMk/>
            <pc:sldMasterMk cId="0" sldId="2147483648"/>
            <ac:spMk id="10" creationId="{00000000-0000-0000-0000-000000000000}"/>
          </ac:spMkLst>
        </pc:spChg>
      </pc:sldMasterChg>
    </pc:docChg>
  </pc:docChgLst>
  <pc:docChgLst>
    <pc:chgData name="Alfred Asterjadhi" userId="39de57b9-85c0-4fd1-aaac-8ca2b6560ad0" providerId="ADAL" clId="{E9045064-67C2-4B1A-BF15-4F22A04C4EC4}"/>
    <pc:docChg chg="undo custSel addSld modSld modMainMaster">
      <pc:chgData name="Alfred Asterjadhi" userId="39de57b9-85c0-4fd1-aaac-8ca2b6560ad0" providerId="ADAL" clId="{E9045064-67C2-4B1A-BF15-4F22A04C4EC4}" dt="2021-01-11T14:40:08.925" v="928" actId="6549"/>
      <pc:docMkLst>
        <pc:docMk/>
      </pc:docMkLst>
      <pc:sldChg chg="delSp modSp">
        <pc:chgData name="Alfred Asterjadhi" userId="39de57b9-85c0-4fd1-aaac-8ca2b6560ad0" providerId="ADAL" clId="{E9045064-67C2-4B1A-BF15-4F22A04C4EC4}" dt="2021-01-11T03:07:39.299" v="4" actId="478"/>
        <pc:sldMkLst>
          <pc:docMk/>
          <pc:sldMk cId="0" sldId="256"/>
        </pc:sldMkLst>
        <pc:spChg chg="del mod">
          <ac:chgData name="Alfred Asterjadhi" userId="39de57b9-85c0-4fd1-aaac-8ca2b6560ad0" providerId="ADAL" clId="{E9045064-67C2-4B1A-BF15-4F22A04C4EC4}" dt="2021-01-11T03:07:39.299" v="4" actId="478"/>
          <ac:spMkLst>
            <pc:docMk/>
            <pc:sldMk cId="0" sldId="256"/>
            <ac:spMk id="2" creationId="{C85BE90B-FA25-477B-BC19-DCC96803C97C}"/>
          </ac:spMkLst>
        </pc:spChg>
      </pc:sldChg>
      <pc:sldChg chg="modSp">
        <pc:chgData name="Alfred Asterjadhi" userId="39de57b9-85c0-4fd1-aaac-8ca2b6560ad0" providerId="ADAL" clId="{E9045064-67C2-4B1A-BF15-4F22A04C4EC4}" dt="2021-01-11T03:37:01.827" v="648"/>
        <pc:sldMkLst>
          <pc:docMk/>
          <pc:sldMk cId="2243228416" sldId="299"/>
        </pc:sldMkLst>
        <pc:spChg chg="mod">
          <ac:chgData name="Alfred Asterjadhi" userId="39de57b9-85c0-4fd1-aaac-8ca2b6560ad0" providerId="ADAL" clId="{E9045064-67C2-4B1A-BF15-4F22A04C4EC4}" dt="2021-01-11T03:36:54.944" v="646"/>
          <ac:spMkLst>
            <pc:docMk/>
            <pc:sldMk cId="2243228416" sldId="299"/>
            <ac:spMk id="3" creationId="{3857177C-4F12-41D1-AB93-6925069E5DB9}"/>
          </ac:spMkLst>
        </pc:spChg>
        <pc:spChg chg="mod">
          <ac:chgData name="Alfred Asterjadhi" userId="39de57b9-85c0-4fd1-aaac-8ca2b6560ad0" providerId="ADAL" clId="{E9045064-67C2-4B1A-BF15-4F22A04C4EC4}" dt="2021-01-11T03:36:58.887" v="647"/>
          <ac:spMkLst>
            <pc:docMk/>
            <pc:sldMk cId="2243228416" sldId="299"/>
            <ac:spMk id="17" creationId="{442A1050-6527-4B2E-A943-E125D6B48B52}"/>
          </ac:spMkLst>
        </pc:spChg>
        <pc:spChg chg="mod">
          <ac:chgData name="Alfred Asterjadhi" userId="39de57b9-85c0-4fd1-aaac-8ca2b6560ad0" providerId="ADAL" clId="{E9045064-67C2-4B1A-BF15-4F22A04C4EC4}" dt="2021-01-11T03:37:01.827" v="648"/>
          <ac:spMkLst>
            <pc:docMk/>
            <pc:sldMk cId="2243228416" sldId="299"/>
            <ac:spMk id="18" creationId="{85E9751F-9C9F-433F-B45B-75AD3CEE784B}"/>
          </ac:spMkLst>
        </pc:spChg>
      </pc:sldChg>
      <pc:sldChg chg="addSp delSp modSp">
        <pc:chgData name="Alfred Asterjadhi" userId="39de57b9-85c0-4fd1-aaac-8ca2b6560ad0" providerId="ADAL" clId="{E9045064-67C2-4B1A-BF15-4F22A04C4EC4}" dt="2021-01-11T14:26:39.947" v="927" actId="6549"/>
        <pc:sldMkLst>
          <pc:docMk/>
          <pc:sldMk cId="596865926" sldId="324"/>
        </pc:sldMkLst>
        <pc:spChg chg="mod">
          <ac:chgData name="Alfred Asterjadhi" userId="39de57b9-85c0-4fd1-aaac-8ca2b6560ad0" providerId="ADAL" clId="{E9045064-67C2-4B1A-BF15-4F22A04C4EC4}" dt="2021-01-11T14:26:39.947" v="927" actId="6549"/>
          <ac:spMkLst>
            <pc:docMk/>
            <pc:sldMk cId="596865926" sldId="324"/>
            <ac:spMk id="3" creationId="{D3245099-458D-4C79-9B1C-5CE8FF5DED80}"/>
          </ac:spMkLst>
        </pc:spChg>
        <pc:graphicFrameChg chg="add del">
          <ac:chgData name="Alfred Asterjadhi" userId="39de57b9-85c0-4fd1-aaac-8ca2b6560ad0" providerId="ADAL" clId="{E9045064-67C2-4B1A-BF15-4F22A04C4EC4}" dt="2021-01-11T03:08:28.279" v="8"/>
          <ac:graphicFrameMkLst>
            <pc:docMk/>
            <pc:sldMk cId="596865926" sldId="324"/>
            <ac:graphicFrameMk id="7" creationId="{0C123EF1-07B1-4A59-98A1-0095176FFE1A}"/>
          </ac:graphicFrameMkLst>
        </pc:graphicFrameChg>
        <pc:graphicFrameChg chg="add del">
          <ac:chgData name="Alfred Asterjadhi" userId="39de57b9-85c0-4fd1-aaac-8ca2b6560ad0" providerId="ADAL" clId="{E9045064-67C2-4B1A-BF15-4F22A04C4EC4}" dt="2021-01-11T14:22:45.671" v="872"/>
          <ac:graphicFrameMkLst>
            <pc:docMk/>
            <pc:sldMk cId="596865926" sldId="324"/>
            <ac:graphicFrameMk id="7" creationId="{8D8E415E-4175-4DBC-B632-195AF40CD87F}"/>
          </ac:graphicFrameMkLst>
        </pc:graphicFrameChg>
        <pc:graphicFrameChg chg="add del">
          <ac:chgData name="Alfred Asterjadhi" userId="39de57b9-85c0-4fd1-aaac-8ca2b6560ad0" providerId="ADAL" clId="{E9045064-67C2-4B1A-BF15-4F22A04C4EC4}" dt="2021-01-11T03:08:32.930" v="10"/>
          <ac:graphicFrameMkLst>
            <pc:docMk/>
            <pc:sldMk cId="596865926" sldId="324"/>
            <ac:graphicFrameMk id="8" creationId="{0E3369E9-32D3-4A3B-A172-FF59646B23B2}"/>
          </ac:graphicFrameMkLst>
        </pc:graphicFrameChg>
        <pc:graphicFrameChg chg="add del">
          <ac:chgData name="Alfred Asterjadhi" userId="39de57b9-85c0-4fd1-aaac-8ca2b6560ad0" providerId="ADAL" clId="{E9045064-67C2-4B1A-BF15-4F22A04C4EC4}" dt="2021-01-11T14:22:51.757" v="874"/>
          <ac:graphicFrameMkLst>
            <pc:docMk/>
            <pc:sldMk cId="596865926" sldId="324"/>
            <ac:graphicFrameMk id="8" creationId="{C030A41F-00D6-45B5-B1C8-EA795FDDBCED}"/>
          </ac:graphicFrameMkLst>
        </pc:graphicFrameChg>
        <pc:graphicFrameChg chg="add del">
          <ac:chgData name="Alfred Asterjadhi" userId="39de57b9-85c0-4fd1-aaac-8ca2b6560ad0" providerId="ADAL" clId="{E9045064-67C2-4B1A-BF15-4F22A04C4EC4}" dt="2021-01-11T03:08:38.319" v="12"/>
          <ac:graphicFrameMkLst>
            <pc:docMk/>
            <pc:sldMk cId="596865926" sldId="324"/>
            <ac:graphicFrameMk id="9" creationId="{46B25884-3AB3-4C2D-BE83-3E1D6862475C}"/>
          </ac:graphicFrameMkLst>
        </pc:graphicFrameChg>
        <pc:graphicFrameChg chg="add del">
          <ac:chgData name="Alfred Asterjadhi" userId="39de57b9-85c0-4fd1-aaac-8ca2b6560ad0" providerId="ADAL" clId="{E9045064-67C2-4B1A-BF15-4F22A04C4EC4}" dt="2021-01-11T03:08:42.704" v="14"/>
          <ac:graphicFrameMkLst>
            <pc:docMk/>
            <pc:sldMk cId="596865926" sldId="324"/>
            <ac:graphicFrameMk id="10" creationId="{58F0A9BE-F8B4-4CF9-A6B7-36AE6D02E168}"/>
          </ac:graphicFrameMkLst>
        </pc:graphicFrameChg>
        <pc:graphicFrameChg chg="add del">
          <ac:chgData name="Alfred Asterjadhi" userId="39de57b9-85c0-4fd1-aaac-8ca2b6560ad0" providerId="ADAL" clId="{E9045064-67C2-4B1A-BF15-4F22A04C4EC4}" dt="2021-01-11T03:08:48.066" v="16"/>
          <ac:graphicFrameMkLst>
            <pc:docMk/>
            <pc:sldMk cId="596865926" sldId="324"/>
            <ac:graphicFrameMk id="11" creationId="{01D75BC6-A68C-4B31-BFFC-4B0790573F59}"/>
          </ac:graphicFrameMkLst>
        </pc:graphicFrameChg>
        <pc:graphicFrameChg chg="add del">
          <ac:chgData name="Alfred Asterjadhi" userId="39de57b9-85c0-4fd1-aaac-8ca2b6560ad0" providerId="ADAL" clId="{E9045064-67C2-4B1A-BF15-4F22A04C4EC4}" dt="2021-01-11T03:08:56.538" v="18"/>
          <ac:graphicFrameMkLst>
            <pc:docMk/>
            <pc:sldMk cId="596865926" sldId="324"/>
            <ac:graphicFrameMk id="12" creationId="{DE2D87A0-31D5-4C4B-912B-38F21B520896}"/>
          </ac:graphicFrameMkLst>
        </pc:graphicFrameChg>
        <pc:graphicFrameChg chg="add del">
          <ac:chgData name="Alfred Asterjadhi" userId="39de57b9-85c0-4fd1-aaac-8ca2b6560ad0" providerId="ADAL" clId="{E9045064-67C2-4B1A-BF15-4F22A04C4EC4}" dt="2021-01-11T03:08:59.084" v="20"/>
          <ac:graphicFrameMkLst>
            <pc:docMk/>
            <pc:sldMk cId="596865926" sldId="324"/>
            <ac:graphicFrameMk id="13" creationId="{720AC5CF-732E-4923-B39D-D8B6A19A249B}"/>
          </ac:graphicFrameMkLst>
        </pc:graphicFrameChg>
        <pc:graphicFrameChg chg="add del">
          <ac:chgData name="Alfred Asterjadhi" userId="39de57b9-85c0-4fd1-aaac-8ca2b6560ad0" providerId="ADAL" clId="{E9045064-67C2-4B1A-BF15-4F22A04C4EC4}" dt="2021-01-11T03:10:20.016" v="25"/>
          <ac:graphicFrameMkLst>
            <pc:docMk/>
            <pc:sldMk cId="596865926" sldId="324"/>
            <ac:graphicFrameMk id="14" creationId="{93680200-8C6C-48C1-A86F-3140683AD143}"/>
          </ac:graphicFrameMkLst>
        </pc:graphicFrameChg>
      </pc:sldChg>
      <pc:sldChg chg="addSp delSp modSp">
        <pc:chgData name="Alfred Asterjadhi" userId="39de57b9-85c0-4fd1-aaac-8ca2b6560ad0" providerId="ADAL" clId="{E9045064-67C2-4B1A-BF15-4F22A04C4EC4}" dt="2021-01-11T14:40:08.925" v="928" actId="6549"/>
        <pc:sldMkLst>
          <pc:docMk/>
          <pc:sldMk cId="3464474659" sldId="325"/>
        </pc:sldMkLst>
        <pc:spChg chg="mod">
          <ac:chgData name="Alfred Asterjadhi" userId="39de57b9-85c0-4fd1-aaac-8ca2b6560ad0" providerId="ADAL" clId="{E9045064-67C2-4B1A-BF15-4F22A04C4EC4}" dt="2021-01-11T14:40:08.925" v="928" actId="6549"/>
          <ac:spMkLst>
            <pc:docMk/>
            <pc:sldMk cId="3464474659" sldId="325"/>
            <ac:spMk id="3" creationId="{49A6CCA4-296A-475E-8868-A1006DFAF806}"/>
          </ac:spMkLst>
        </pc:spChg>
        <pc:spChg chg="add del mod">
          <ac:chgData name="Alfred Asterjadhi" userId="39de57b9-85c0-4fd1-aaac-8ca2b6560ad0" providerId="ADAL" clId="{E9045064-67C2-4B1A-BF15-4F22A04C4EC4}" dt="2021-01-11T03:22:22.818" v="176"/>
          <ac:spMkLst>
            <pc:docMk/>
            <pc:sldMk cId="3464474659" sldId="325"/>
            <ac:spMk id="8" creationId="{04A7CA18-FE2E-4C7C-8C9A-E5D4501CDCDC}"/>
          </ac:spMkLst>
        </pc:spChg>
        <pc:spChg chg="add del mod">
          <ac:chgData name="Alfred Asterjadhi" userId="39de57b9-85c0-4fd1-aaac-8ca2b6560ad0" providerId="ADAL" clId="{E9045064-67C2-4B1A-BF15-4F22A04C4EC4}" dt="2021-01-11T03:22:22.818" v="176"/>
          <ac:spMkLst>
            <pc:docMk/>
            <pc:sldMk cId="3464474659" sldId="325"/>
            <ac:spMk id="9" creationId="{C5297E0F-C51A-49CF-BFB7-ED5E1E98FA1F}"/>
          </ac:spMkLst>
        </pc:spChg>
        <pc:spChg chg="add del mod">
          <ac:chgData name="Alfred Asterjadhi" userId="39de57b9-85c0-4fd1-aaac-8ca2b6560ad0" providerId="ADAL" clId="{E9045064-67C2-4B1A-BF15-4F22A04C4EC4}" dt="2021-01-11T03:22:22.818" v="176"/>
          <ac:spMkLst>
            <pc:docMk/>
            <pc:sldMk cId="3464474659" sldId="325"/>
            <ac:spMk id="10" creationId="{E6EF002D-DE42-4E0B-B4F5-CA7C08F9357A}"/>
          </ac:spMkLst>
        </pc:spChg>
        <pc:spChg chg="add del mod">
          <ac:chgData name="Alfred Asterjadhi" userId="39de57b9-85c0-4fd1-aaac-8ca2b6560ad0" providerId="ADAL" clId="{E9045064-67C2-4B1A-BF15-4F22A04C4EC4}" dt="2021-01-11T03:22:22.818" v="176"/>
          <ac:spMkLst>
            <pc:docMk/>
            <pc:sldMk cId="3464474659" sldId="325"/>
            <ac:spMk id="11" creationId="{0F991D19-5178-45B6-89C1-550E46E294DE}"/>
          </ac:spMkLst>
        </pc:spChg>
        <pc:spChg chg="add del mod">
          <ac:chgData name="Alfred Asterjadhi" userId="39de57b9-85c0-4fd1-aaac-8ca2b6560ad0" providerId="ADAL" clId="{E9045064-67C2-4B1A-BF15-4F22A04C4EC4}" dt="2021-01-11T03:22:22.818" v="176"/>
          <ac:spMkLst>
            <pc:docMk/>
            <pc:sldMk cId="3464474659" sldId="325"/>
            <ac:spMk id="12" creationId="{D4D61B30-6BC9-4FAD-8BA6-A370A8301DA6}"/>
          </ac:spMkLst>
        </pc:spChg>
        <pc:graphicFrameChg chg="add del">
          <ac:chgData name="Alfred Asterjadhi" userId="39de57b9-85c0-4fd1-aaac-8ca2b6560ad0" providerId="ADAL" clId="{E9045064-67C2-4B1A-BF15-4F22A04C4EC4}" dt="2021-01-11T03:17:11.262" v="70"/>
          <ac:graphicFrameMkLst>
            <pc:docMk/>
            <pc:sldMk cId="3464474659" sldId="325"/>
            <ac:graphicFrameMk id="7" creationId="{496D042F-0FAE-4AAB-B055-BBDE3A9D7052}"/>
          </ac:graphicFrameMkLst>
        </pc:graphicFrameChg>
        <pc:graphicFrameChg chg="add del">
          <ac:chgData name="Alfred Asterjadhi" userId="39de57b9-85c0-4fd1-aaac-8ca2b6560ad0" providerId="ADAL" clId="{E9045064-67C2-4B1A-BF15-4F22A04C4EC4}" dt="2021-01-11T03:25:55.614" v="227"/>
          <ac:graphicFrameMkLst>
            <pc:docMk/>
            <pc:sldMk cId="3464474659" sldId="325"/>
            <ac:graphicFrameMk id="13" creationId="{4AD764E3-3B99-4393-8070-A09FAEAE922A}"/>
          </ac:graphicFrameMkLst>
        </pc:graphicFrameChg>
      </pc:sldChg>
      <pc:sldChg chg="modSp">
        <pc:chgData name="Alfred Asterjadhi" userId="39de57b9-85c0-4fd1-aaac-8ca2b6560ad0" providerId="ADAL" clId="{E9045064-67C2-4B1A-BF15-4F22A04C4EC4}" dt="2021-01-11T03:37:19.497" v="651"/>
        <pc:sldMkLst>
          <pc:docMk/>
          <pc:sldMk cId="3263408447" sldId="326"/>
        </pc:sldMkLst>
        <pc:spChg chg="mod">
          <ac:chgData name="Alfred Asterjadhi" userId="39de57b9-85c0-4fd1-aaac-8ca2b6560ad0" providerId="ADAL" clId="{E9045064-67C2-4B1A-BF15-4F22A04C4EC4}" dt="2021-01-11T03:37:19.497" v="651"/>
          <ac:spMkLst>
            <pc:docMk/>
            <pc:sldMk cId="3263408447" sldId="326"/>
            <ac:spMk id="3" creationId="{D3245099-458D-4C79-9B1C-5CE8FF5DED80}"/>
          </ac:spMkLst>
        </pc:spChg>
      </pc:sldChg>
      <pc:sldChg chg="modSp">
        <pc:chgData name="Alfred Asterjadhi" userId="39de57b9-85c0-4fd1-aaac-8ca2b6560ad0" providerId="ADAL" clId="{E9045064-67C2-4B1A-BF15-4F22A04C4EC4}" dt="2021-01-11T03:37:22.235" v="652"/>
        <pc:sldMkLst>
          <pc:docMk/>
          <pc:sldMk cId="1491866732" sldId="327"/>
        </pc:sldMkLst>
        <pc:spChg chg="mod">
          <ac:chgData name="Alfred Asterjadhi" userId="39de57b9-85c0-4fd1-aaac-8ca2b6560ad0" providerId="ADAL" clId="{E9045064-67C2-4B1A-BF15-4F22A04C4EC4}" dt="2021-01-11T03:37:22.235" v="652"/>
          <ac:spMkLst>
            <pc:docMk/>
            <pc:sldMk cId="1491866732" sldId="327"/>
            <ac:spMk id="3" creationId="{49A6CCA4-296A-475E-8868-A1006DFAF806}"/>
          </ac:spMkLst>
        </pc:spChg>
      </pc:sldChg>
      <pc:sldChg chg="modSp">
        <pc:chgData name="Alfred Asterjadhi" userId="39de57b9-85c0-4fd1-aaac-8ca2b6560ad0" providerId="ADAL" clId="{E9045064-67C2-4B1A-BF15-4F22A04C4EC4}" dt="2021-01-11T14:22:10.212" v="869" actId="20577"/>
        <pc:sldMkLst>
          <pc:docMk/>
          <pc:sldMk cId="1908471061" sldId="328"/>
        </pc:sldMkLst>
        <pc:spChg chg="mod">
          <ac:chgData name="Alfred Asterjadhi" userId="39de57b9-85c0-4fd1-aaac-8ca2b6560ad0" providerId="ADAL" clId="{E9045064-67C2-4B1A-BF15-4F22A04C4EC4}" dt="2021-01-11T14:22:10.212" v="869" actId="20577"/>
          <ac:spMkLst>
            <pc:docMk/>
            <pc:sldMk cId="1908471061" sldId="328"/>
            <ac:spMk id="3" creationId="{3EF9BE80-D462-4B64-8448-3B553445EDCF}"/>
          </ac:spMkLst>
        </pc:spChg>
      </pc:sldChg>
      <pc:sldChg chg="modSp">
        <pc:chgData name="Alfred Asterjadhi" userId="39de57b9-85c0-4fd1-aaac-8ca2b6560ad0" providerId="ADAL" clId="{E9045064-67C2-4B1A-BF15-4F22A04C4EC4}" dt="2021-01-11T03:37:25.119" v="653"/>
        <pc:sldMkLst>
          <pc:docMk/>
          <pc:sldMk cId="2064304001" sldId="329"/>
        </pc:sldMkLst>
        <pc:spChg chg="mod">
          <ac:chgData name="Alfred Asterjadhi" userId="39de57b9-85c0-4fd1-aaac-8ca2b6560ad0" providerId="ADAL" clId="{E9045064-67C2-4B1A-BF15-4F22A04C4EC4}" dt="2021-01-11T03:37:25.119" v="653"/>
          <ac:spMkLst>
            <pc:docMk/>
            <pc:sldMk cId="2064304001" sldId="329"/>
            <ac:spMk id="3" creationId="{49A6CCA4-296A-475E-8868-A1006DFAF806}"/>
          </ac:spMkLst>
        </pc:spChg>
      </pc:sldChg>
      <pc:sldChg chg="addSp delSp modSp add">
        <pc:chgData name="Alfred Asterjadhi" userId="39de57b9-85c0-4fd1-aaac-8ca2b6560ad0" providerId="ADAL" clId="{E9045064-67C2-4B1A-BF15-4F22A04C4EC4}" dt="2021-01-11T03:32:33.606" v="500" actId="20577"/>
        <pc:sldMkLst>
          <pc:docMk/>
          <pc:sldMk cId="15571502" sldId="330"/>
        </pc:sldMkLst>
        <pc:spChg chg="mod">
          <ac:chgData name="Alfred Asterjadhi" userId="39de57b9-85c0-4fd1-aaac-8ca2b6560ad0" providerId="ADAL" clId="{E9045064-67C2-4B1A-BF15-4F22A04C4EC4}" dt="2021-01-11T03:32:33.606" v="500" actId="20577"/>
          <ac:spMkLst>
            <pc:docMk/>
            <pc:sldMk cId="15571502" sldId="330"/>
            <ac:spMk id="2" creationId="{8A601CD6-155C-48E2-BBC3-80D57D196B5F}"/>
          </ac:spMkLst>
        </pc:spChg>
        <pc:spChg chg="add del mod">
          <ac:chgData name="Alfred Asterjadhi" userId="39de57b9-85c0-4fd1-aaac-8ca2b6560ad0" providerId="ADAL" clId="{E9045064-67C2-4B1A-BF15-4F22A04C4EC4}" dt="2021-01-11T03:31:47.019" v="499" actId="20577"/>
          <ac:spMkLst>
            <pc:docMk/>
            <pc:sldMk cId="15571502" sldId="330"/>
            <ac:spMk id="3" creationId="{902C7E79-172D-4204-BFDD-F0160AFC7405}"/>
          </ac:spMkLst>
        </pc:spChg>
        <pc:spChg chg="add del">
          <ac:chgData name="Alfred Asterjadhi" userId="39de57b9-85c0-4fd1-aaac-8ca2b6560ad0" providerId="ADAL" clId="{E9045064-67C2-4B1A-BF15-4F22A04C4EC4}" dt="2021-01-11T03:27:50.061" v="247"/>
          <ac:spMkLst>
            <pc:docMk/>
            <pc:sldMk cId="15571502" sldId="330"/>
            <ac:spMk id="7" creationId="{BAE7A2D0-70A1-40F8-B54F-6D93BE0A7078}"/>
          </ac:spMkLst>
        </pc:spChg>
        <pc:spChg chg="add del mod">
          <ac:chgData name="Alfred Asterjadhi" userId="39de57b9-85c0-4fd1-aaac-8ca2b6560ad0" providerId="ADAL" clId="{E9045064-67C2-4B1A-BF15-4F22A04C4EC4}" dt="2021-01-11T03:27:54.228" v="249"/>
          <ac:spMkLst>
            <pc:docMk/>
            <pc:sldMk cId="15571502" sldId="330"/>
            <ac:spMk id="8" creationId="{02FFFD33-F96E-4F5F-B560-137558B20A1F}"/>
          </ac:spMkLst>
        </pc:spChg>
        <pc:spChg chg="add del mod">
          <ac:chgData name="Alfred Asterjadhi" userId="39de57b9-85c0-4fd1-aaac-8ca2b6560ad0" providerId="ADAL" clId="{E9045064-67C2-4B1A-BF15-4F22A04C4EC4}" dt="2021-01-11T03:27:54.228" v="249"/>
          <ac:spMkLst>
            <pc:docMk/>
            <pc:sldMk cId="15571502" sldId="330"/>
            <ac:spMk id="9" creationId="{AE85CF2B-BDDB-4210-B784-E3778B55E400}"/>
          </ac:spMkLst>
        </pc:spChg>
        <pc:spChg chg="add del mod">
          <ac:chgData name="Alfred Asterjadhi" userId="39de57b9-85c0-4fd1-aaac-8ca2b6560ad0" providerId="ADAL" clId="{E9045064-67C2-4B1A-BF15-4F22A04C4EC4}" dt="2021-01-11T03:27:54.228" v="249"/>
          <ac:spMkLst>
            <pc:docMk/>
            <pc:sldMk cId="15571502" sldId="330"/>
            <ac:spMk id="10" creationId="{DD0997EC-0D44-43A6-BB19-8D80C6EE34D1}"/>
          </ac:spMkLst>
        </pc:spChg>
        <pc:spChg chg="add del mod">
          <ac:chgData name="Alfred Asterjadhi" userId="39de57b9-85c0-4fd1-aaac-8ca2b6560ad0" providerId="ADAL" clId="{E9045064-67C2-4B1A-BF15-4F22A04C4EC4}" dt="2021-01-11T03:27:54.228" v="249"/>
          <ac:spMkLst>
            <pc:docMk/>
            <pc:sldMk cId="15571502" sldId="330"/>
            <ac:spMk id="11" creationId="{7AF2E3A4-02FD-4D7F-A215-17C81C888765}"/>
          </ac:spMkLst>
        </pc:spChg>
        <pc:spChg chg="add del mod">
          <ac:chgData name="Alfred Asterjadhi" userId="39de57b9-85c0-4fd1-aaac-8ca2b6560ad0" providerId="ADAL" clId="{E9045064-67C2-4B1A-BF15-4F22A04C4EC4}" dt="2021-01-11T03:27:54.228" v="249"/>
          <ac:spMkLst>
            <pc:docMk/>
            <pc:sldMk cId="15571502" sldId="330"/>
            <ac:spMk id="12" creationId="{1C9FCB39-ACF0-4598-8BB1-54CFC989A291}"/>
          </ac:spMkLst>
        </pc:spChg>
        <pc:spChg chg="add del mod">
          <ac:chgData name="Alfred Asterjadhi" userId="39de57b9-85c0-4fd1-aaac-8ca2b6560ad0" providerId="ADAL" clId="{E9045064-67C2-4B1A-BF15-4F22A04C4EC4}" dt="2021-01-11T03:28:16.033" v="262"/>
          <ac:spMkLst>
            <pc:docMk/>
            <pc:sldMk cId="15571502" sldId="330"/>
            <ac:spMk id="13" creationId="{9ED69389-1710-4765-8D51-B571C1872EA5}"/>
          </ac:spMkLst>
        </pc:spChg>
        <pc:spChg chg="add del mod">
          <ac:chgData name="Alfred Asterjadhi" userId="39de57b9-85c0-4fd1-aaac-8ca2b6560ad0" providerId="ADAL" clId="{E9045064-67C2-4B1A-BF15-4F22A04C4EC4}" dt="2021-01-11T03:28:16.033" v="262"/>
          <ac:spMkLst>
            <pc:docMk/>
            <pc:sldMk cId="15571502" sldId="330"/>
            <ac:spMk id="14" creationId="{6154BBAC-25C9-4C64-8BAF-9C820086BD98}"/>
          </ac:spMkLst>
        </pc:spChg>
        <pc:spChg chg="add del mod">
          <ac:chgData name="Alfred Asterjadhi" userId="39de57b9-85c0-4fd1-aaac-8ca2b6560ad0" providerId="ADAL" clId="{E9045064-67C2-4B1A-BF15-4F22A04C4EC4}" dt="2021-01-11T03:28:16.033" v="262"/>
          <ac:spMkLst>
            <pc:docMk/>
            <pc:sldMk cId="15571502" sldId="330"/>
            <ac:spMk id="15" creationId="{AD82D13B-5478-468A-B07E-4F9DD138E6C0}"/>
          </ac:spMkLst>
        </pc:spChg>
        <pc:spChg chg="add del mod">
          <ac:chgData name="Alfred Asterjadhi" userId="39de57b9-85c0-4fd1-aaac-8ca2b6560ad0" providerId="ADAL" clId="{E9045064-67C2-4B1A-BF15-4F22A04C4EC4}" dt="2021-01-11T03:28:16.033" v="262"/>
          <ac:spMkLst>
            <pc:docMk/>
            <pc:sldMk cId="15571502" sldId="330"/>
            <ac:spMk id="16" creationId="{EC4DF517-5CF0-4DC1-B5A5-8CDCB1E785D4}"/>
          </ac:spMkLst>
        </pc:spChg>
        <pc:spChg chg="add del mod">
          <ac:chgData name="Alfred Asterjadhi" userId="39de57b9-85c0-4fd1-aaac-8ca2b6560ad0" providerId="ADAL" clId="{E9045064-67C2-4B1A-BF15-4F22A04C4EC4}" dt="2021-01-11T03:28:16.033" v="262"/>
          <ac:spMkLst>
            <pc:docMk/>
            <pc:sldMk cId="15571502" sldId="330"/>
            <ac:spMk id="17" creationId="{7AC5A50B-287A-4350-AB98-6881DA71396F}"/>
          </ac:spMkLst>
        </pc:spChg>
        <pc:spChg chg="add del mod">
          <ac:chgData name="Alfred Asterjadhi" userId="39de57b9-85c0-4fd1-aaac-8ca2b6560ad0" providerId="ADAL" clId="{E9045064-67C2-4B1A-BF15-4F22A04C4EC4}" dt="2021-01-11T03:28:18.811" v="263"/>
          <ac:spMkLst>
            <pc:docMk/>
            <pc:sldMk cId="15571502" sldId="330"/>
            <ac:spMk id="18" creationId="{83FD44A9-694B-4074-A012-8D1F5CDF856D}"/>
          </ac:spMkLst>
        </pc:spChg>
        <pc:spChg chg="add del mod">
          <ac:chgData name="Alfred Asterjadhi" userId="39de57b9-85c0-4fd1-aaac-8ca2b6560ad0" providerId="ADAL" clId="{E9045064-67C2-4B1A-BF15-4F22A04C4EC4}" dt="2021-01-11T03:28:18.811" v="263"/>
          <ac:spMkLst>
            <pc:docMk/>
            <pc:sldMk cId="15571502" sldId="330"/>
            <ac:spMk id="19" creationId="{DAB6DEB2-18C1-4CD3-92BE-35D7D9D10424}"/>
          </ac:spMkLst>
        </pc:spChg>
        <pc:spChg chg="add del mod">
          <ac:chgData name="Alfred Asterjadhi" userId="39de57b9-85c0-4fd1-aaac-8ca2b6560ad0" providerId="ADAL" clId="{E9045064-67C2-4B1A-BF15-4F22A04C4EC4}" dt="2021-01-11T03:28:18.811" v="263"/>
          <ac:spMkLst>
            <pc:docMk/>
            <pc:sldMk cId="15571502" sldId="330"/>
            <ac:spMk id="20" creationId="{7040C7D2-8AFB-4697-9DD9-C34DFB75FBB8}"/>
          </ac:spMkLst>
        </pc:spChg>
        <pc:spChg chg="add del mod">
          <ac:chgData name="Alfred Asterjadhi" userId="39de57b9-85c0-4fd1-aaac-8ca2b6560ad0" providerId="ADAL" clId="{E9045064-67C2-4B1A-BF15-4F22A04C4EC4}" dt="2021-01-11T03:28:18.811" v="263"/>
          <ac:spMkLst>
            <pc:docMk/>
            <pc:sldMk cId="15571502" sldId="330"/>
            <ac:spMk id="21" creationId="{303ACD07-0B39-4068-B1FD-3FBE16541D15}"/>
          </ac:spMkLst>
        </pc:spChg>
        <pc:spChg chg="add del mod">
          <ac:chgData name="Alfred Asterjadhi" userId="39de57b9-85c0-4fd1-aaac-8ca2b6560ad0" providerId="ADAL" clId="{E9045064-67C2-4B1A-BF15-4F22A04C4EC4}" dt="2021-01-11T03:28:18.811" v="263"/>
          <ac:spMkLst>
            <pc:docMk/>
            <pc:sldMk cId="15571502" sldId="330"/>
            <ac:spMk id="22" creationId="{BCE2FF43-BF39-42DE-B3C3-50700D4E4815}"/>
          </ac:spMkLst>
        </pc:spChg>
      </pc:sldChg>
      <pc:sldChg chg="addSp delSp modSp add">
        <pc:chgData name="Alfred Asterjadhi" userId="39de57b9-85c0-4fd1-aaac-8ca2b6560ad0" providerId="ADAL" clId="{E9045064-67C2-4B1A-BF15-4F22A04C4EC4}" dt="2021-01-11T03:32:40.647" v="524" actId="20577"/>
        <pc:sldMkLst>
          <pc:docMk/>
          <pc:sldMk cId="3200711991" sldId="331"/>
        </pc:sldMkLst>
        <pc:spChg chg="del">
          <ac:chgData name="Alfred Asterjadhi" userId="39de57b9-85c0-4fd1-aaac-8ca2b6560ad0" providerId="ADAL" clId="{E9045064-67C2-4B1A-BF15-4F22A04C4EC4}" dt="2021-01-11T03:30:00.322" v="476"/>
          <ac:spMkLst>
            <pc:docMk/>
            <pc:sldMk cId="3200711991" sldId="331"/>
            <ac:spMk id="2" creationId="{1DF7BFF8-FCDD-41CF-85AA-9DF95D76B00D}"/>
          </ac:spMkLst>
        </pc:spChg>
        <pc:spChg chg="mod">
          <ac:chgData name="Alfred Asterjadhi" userId="39de57b9-85c0-4fd1-aaac-8ca2b6560ad0" providerId="ADAL" clId="{E9045064-67C2-4B1A-BF15-4F22A04C4EC4}" dt="2021-01-11T03:30:10.773" v="482" actId="15"/>
          <ac:spMkLst>
            <pc:docMk/>
            <pc:sldMk cId="3200711991" sldId="331"/>
            <ac:spMk id="3" creationId="{B7EF8522-FD6C-4D3A-93AF-A726F17B8911}"/>
          </ac:spMkLst>
        </pc:spChg>
        <pc:spChg chg="add del mod">
          <ac:chgData name="Alfred Asterjadhi" userId="39de57b9-85c0-4fd1-aaac-8ca2b6560ad0" providerId="ADAL" clId="{E9045064-67C2-4B1A-BF15-4F22A04C4EC4}" dt="2021-01-11T03:30:00.322" v="476"/>
          <ac:spMkLst>
            <pc:docMk/>
            <pc:sldMk cId="3200711991" sldId="331"/>
            <ac:spMk id="7" creationId="{2F25AA67-5C89-45B5-99BC-CA8A66939D0F}"/>
          </ac:spMkLst>
        </pc:spChg>
        <pc:spChg chg="add del mod">
          <ac:chgData name="Alfred Asterjadhi" userId="39de57b9-85c0-4fd1-aaac-8ca2b6560ad0" providerId="ADAL" clId="{E9045064-67C2-4B1A-BF15-4F22A04C4EC4}" dt="2021-01-11T03:30:00.322" v="476"/>
          <ac:spMkLst>
            <pc:docMk/>
            <pc:sldMk cId="3200711991" sldId="331"/>
            <ac:spMk id="8" creationId="{1901E1AF-CA40-4025-9EEE-91ACDF113D9B}"/>
          </ac:spMkLst>
        </pc:spChg>
        <pc:spChg chg="add del mod">
          <ac:chgData name="Alfred Asterjadhi" userId="39de57b9-85c0-4fd1-aaac-8ca2b6560ad0" providerId="ADAL" clId="{E9045064-67C2-4B1A-BF15-4F22A04C4EC4}" dt="2021-01-11T03:30:00.322" v="476"/>
          <ac:spMkLst>
            <pc:docMk/>
            <pc:sldMk cId="3200711991" sldId="331"/>
            <ac:spMk id="9" creationId="{75C1D3E4-D0D8-4D57-9A5E-B8D1D878FAF3}"/>
          </ac:spMkLst>
        </pc:spChg>
        <pc:spChg chg="add del mod">
          <ac:chgData name="Alfred Asterjadhi" userId="39de57b9-85c0-4fd1-aaac-8ca2b6560ad0" providerId="ADAL" clId="{E9045064-67C2-4B1A-BF15-4F22A04C4EC4}" dt="2021-01-11T03:30:00.322" v="476"/>
          <ac:spMkLst>
            <pc:docMk/>
            <pc:sldMk cId="3200711991" sldId="331"/>
            <ac:spMk id="10" creationId="{5FA053C2-9AA6-43BB-A01F-5BD95DD21568}"/>
          </ac:spMkLst>
        </pc:spChg>
        <pc:spChg chg="add mod">
          <ac:chgData name="Alfred Asterjadhi" userId="39de57b9-85c0-4fd1-aaac-8ca2b6560ad0" providerId="ADAL" clId="{E9045064-67C2-4B1A-BF15-4F22A04C4EC4}" dt="2021-01-11T03:32:40.647" v="524" actId="20577"/>
          <ac:spMkLst>
            <pc:docMk/>
            <pc:sldMk cId="3200711991" sldId="331"/>
            <ac:spMk id="11" creationId="{6FA4C400-C204-4503-AFE8-AE9904ADC428}"/>
          </ac:spMkLst>
        </pc:spChg>
      </pc:sldChg>
      <pc:sldChg chg="addSp delSp modSp add">
        <pc:chgData name="Alfred Asterjadhi" userId="39de57b9-85c0-4fd1-aaac-8ca2b6560ad0" providerId="ADAL" clId="{E9045064-67C2-4B1A-BF15-4F22A04C4EC4}" dt="2021-01-11T03:36:07.413" v="639" actId="403"/>
        <pc:sldMkLst>
          <pc:docMk/>
          <pc:sldMk cId="2409609221" sldId="332"/>
        </pc:sldMkLst>
        <pc:spChg chg="mod">
          <ac:chgData name="Alfred Asterjadhi" userId="39de57b9-85c0-4fd1-aaac-8ca2b6560ad0" providerId="ADAL" clId="{E9045064-67C2-4B1A-BF15-4F22A04C4EC4}" dt="2021-01-11T03:33:07.883" v="561" actId="20577"/>
          <ac:spMkLst>
            <pc:docMk/>
            <pc:sldMk cId="2409609221" sldId="332"/>
            <ac:spMk id="2" creationId="{3A791F08-C969-4AF3-921D-E73BEF1E28D7}"/>
          </ac:spMkLst>
        </pc:spChg>
        <pc:spChg chg="mod">
          <ac:chgData name="Alfred Asterjadhi" userId="39de57b9-85c0-4fd1-aaac-8ca2b6560ad0" providerId="ADAL" clId="{E9045064-67C2-4B1A-BF15-4F22A04C4EC4}" dt="2021-01-11T03:36:07.413" v="639" actId="403"/>
          <ac:spMkLst>
            <pc:docMk/>
            <pc:sldMk cId="2409609221" sldId="332"/>
            <ac:spMk id="3" creationId="{7C9E0B85-0AB1-49A9-AFD9-65F08408602D}"/>
          </ac:spMkLst>
        </pc:spChg>
        <pc:spChg chg="add del mod">
          <ac:chgData name="Alfred Asterjadhi" userId="39de57b9-85c0-4fd1-aaac-8ca2b6560ad0" providerId="ADAL" clId="{E9045064-67C2-4B1A-BF15-4F22A04C4EC4}" dt="2021-01-11T03:33:15.787" v="563"/>
          <ac:spMkLst>
            <pc:docMk/>
            <pc:sldMk cId="2409609221" sldId="332"/>
            <ac:spMk id="7" creationId="{1B9E59E4-59CF-4434-BC41-FE72BD1185E1}"/>
          </ac:spMkLst>
        </pc:spChg>
        <pc:spChg chg="add del mod">
          <ac:chgData name="Alfred Asterjadhi" userId="39de57b9-85c0-4fd1-aaac-8ca2b6560ad0" providerId="ADAL" clId="{E9045064-67C2-4B1A-BF15-4F22A04C4EC4}" dt="2021-01-11T03:33:15.787" v="563"/>
          <ac:spMkLst>
            <pc:docMk/>
            <pc:sldMk cId="2409609221" sldId="332"/>
            <ac:spMk id="8" creationId="{1D749E43-0DB6-4B32-A202-6177A648DB5D}"/>
          </ac:spMkLst>
        </pc:spChg>
        <pc:spChg chg="add del mod">
          <ac:chgData name="Alfred Asterjadhi" userId="39de57b9-85c0-4fd1-aaac-8ca2b6560ad0" providerId="ADAL" clId="{E9045064-67C2-4B1A-BF15-4F22A04C4EC4}" dt="2021-01-11T03:33:15.787" v="563"/>
          <ac:spMkLst>
            <pc:docMk/>
            <pc:sldMk cId="2409609221" sldId="332"/>
            <ac:spMk id="9" creationId="{454AF945-A105-4CAE-A43D-946DF7419C1A}"/>
          </ac:spMkLst>
        </pc:spChg>
        <pc:spChg chg="add del mod">
          <ac:chgData name="Alfred Asterjadhi" userId="39de57b9-85c0-4fd1-aaac-8ca2b6560ad0" providerId="ADAL" clId="{E9045064-67C2-4B1A-BF15-4F22A04C4EC4}" dt="2021-01-11T03:33:15.787" v="563"/>
          <ac:spMkLst>
            <pc:docMk/>
            <pc:sldMk cId="2409609221" sldId="332"/>
            <ac:spMk id="10" creationId="{FCBA8323-5B51-4426-B6C9-FE4736A42450}"/>
          </ac:spMkLst>
        </pc:spChg>
        <pc:spChg chg="add del mod">
          <ac:chgData name="Alfred Asterjadhi" userId="39de57b9-85c0-4fd1-aaac-8ca2b6560ad0" providerId="ADAL" clId="{E9045064-67C2-4B1A-BF15-4F22A04C4EC4}" dt="2021-01-11T03:33:15.787" v="563"/>
          <ac:spMkLst>
            <pc:docMk/>
            <pc:sldMk cId="2409609221" sldId="332"/>
            <ac:spMk id="11" creationId="{54223FD2-9943-40F9-B897-1958643EED61}"/>
          </ac:spMkLst>
        </pc:spChg>
        <pc:spChg chg="add del mod">
          <ac:chgData name="Alfred Asterjadhi" userId="39de57b9-85c0-4fd1-aaac-8ca2b6560ad0" providerId="ADAL" clId="{E9045064-67C2-4B1A-BF15-4F22A04C4EC4}" dt="2021-01-11T03:33:20.861" v="566"/>
          <ac:spMkLst>
            <pc:docMk/>
            <pc:sldMk cId="2409609221" sldId="332"/>
            <ac:spMk id="12" creationId="{B10169DD-4291-4066-A2AE-88D718CF1211}"/>
          </ac:spMkLst>
        </pc:spChg>
        <pc:spChg chg="add del mod">
          <ac:chgData name="Alfred Asterjadhi" userId="39de57b9-85c0-4fd1-aaac-8ca2b6560ad0" providerId="ADAL" clId="{E9045064-67C2-4B1A-BF15-4F22A04C4EC4}" dt="2021-01-11T03:33:20.861" v="566"/>
          <ac:spMkLst>
            <pc:docMk/>
            <pc:sldMk cId="2409609221" sldId="332"/>
            <ac:spMk id="13" creationId="{23964D5E-D461-4C1E-9EA5-9AFAD1787C37}"/>
          </ac:spMkLst>
        </pc:spChg>
        <pc:spChg chg="add del mod">
          <ac:chgData name="Alfred Asterjadhi" userId="39de57b9-85c0-4fd1-aaac-8ca2b6560ad0" providerId="ADAL" clId="{E9045064-67C2-4B1A-BF15-4F22A04C4EC4}" dt="2021-01-11T03:33:20.861" v="566"/>
          <ac:spMkLst>
            <pc:docMk/>
            <pc:sldMk cId="2409609221" sldId="332"/>
            <ac:spMk id="14" creationId="{B8ECCFB4-81FE-4ADD-8144-55AC8BC29F24}"/>
          </ac:spMkLst>
        </pc:spChg>
        <pc:spChg chg="add del mod">
          <ac:chgData name="Alfred Asterjadhi" userId="39de57b9-85c0-4fd1-aaac-8ca2b6560ad0" providerId="ADAL" clId="{E9045064-67C2-4B1A-BF15-4F22A04C4EC4}" dt="2021-01-11T03:33:20.861" v="566"/>
          <ac:spMkLst>
            <pc:docMk/>
            <pc:sldMk cId="2409609221" sldId="332"/>
            <ac:spMk id="15" creationId="{1F59882A-0A55-4EF3-8DA5-F2DD3E936831}"/>
          </ac:spMkLst>
        </pc:spChg>
        <pc:spChg chg="add del mod">
          <ac:chgData name="Alfred Asterjadhi" userId="39de57b9-85c0-4fd1-aaac-8ca2b6560ad0" providerId="ADAL" clId="{E9045064-67C2-4B1A-BF15-4F22A04C4EC4}" dt="2021-01-11T03:33:20.861" v="566"/>
          <ac:spMkLst>
            <pc:docMk/>
            <pc:sldMk cId="2409609221" sldId="332"/>
            <ac:spMk id="16" creationId="{47440CB1-FD82-430A-AA19-A98953CCC317}"/>
          </ac:spMkLst>
        </pc:spChg>
        <pc:spChg chg="add del mod">
          <ac:chgData name="Alfred Asterjadhi" userId="39de57b9-85c0-4fd1-aaac-8ca2b6560ad0" providerId="ADAL" clId="{E9045064-67C2-4B1A-BF15-4F22A04C4EC4}" dt="2021-01-11T03:33:22.981" v="567"/>
          <ac:spMkLst>
            <pc:docMk/>
            <pc:sldMk cId="2409609221" sldId="332"/>
            <ac:spMk id="17" creationId="{A4C06768-AC75-405E-90E1-8091A5E3E81E}"/>
          </ac:spMkLst>
        </pc:spChg>
        <pc:spChg chg="add del mod">
          <ac:chgData name="Alfred Asterjadhi" userId="39de57b9-85c0-4fd1-aaac-8ca2b6560ad0" providerId="ADAL" clId="{E9045064-67C2-4B1A-BF15-4F22A04C4EC4}" dt="2021-01-11T03:33:22.981" v="567"/>
          <ac:spMkLst>
            <pc:docMk/>
            <pc:sldMk cId="2409609221" sldId="332"/>
            <ac:spMk id="18" creationId="{33CE786F-2E42-423B-9ADC-5F2DC047FFFD}"/>
          </ac:spMkLst>
        </pc:spChg>
        <pc:spChg chg="add del mod">
          <ac:chgData name="Alfred Asterjadhi" userId="39de57b9-85c0-4fd1-aaac-8ca2b6560ad0" providerId="ADAL" clId="{E9045064-67C2-4B1A-BF15-4F22A04C4EC4}" dt="2021-01-11T03:33:22.981" v="567"/>
          <ac:spMkLst>
            <pc:docMk/>
            <pc:sldMk cId="2409609221" sldId="332"/>
            <ac:spMk id="19" creationId="{AEC4E88B-D1CA-4DE5-8924-C4D369E6F9ED}"/>
          </ac:spMkLst>
        </pc:spChg>
        <pc:spChg chg="add del mod">
          <ac:chgData name="Alfred Asterjadhi" userId="39de57b9-85c0-4fd1-aaac-8ca2b6560ad0" providerId="ADAL" clId="{E9045064-67C2-4B1A-BF15-4F22A04C4EC4}" dt="2021-01-11T03:33:22.981" v="567"/>
          <ac:spMkLst>
            <pc:docMk/>
            <pc:sldMk cId="2409609221" sldId="332"/>
            <ac:spMk id="20" creationId="{C4E722CA-0B38-4362-A483-2896EC6D4A11}"/>
          </ac:spMkLst>
        </pc:spChg>
        <pc:spChg chg="add del mod">
          <ac:chgData name="Alfred Asterjadhi" userId="39de57b9-85c0-4fd1-aaac-8ca2b6560ad0" providerId="ADAL" clId="{E9045064-67C2-4B1A-BF15-4F22A04C4EC4}" dt="2021-01-11T03:33:22.981" v="567"/>
          <ac:spMkLst>
            <pc:docMk/>
            <pc:sldMk cId="2409609221" sldId="332"/>
            <ac:spMk id="21" creationId="{8FC36903-3959-4183-A229-DC91AC2782F6}"/>
          </ac:spMkLst>
        </pc:spChg>
        <pc:spChg chg="add del mod">
          <ac:chgData name="Alfred Asterjadhi" userId="39de57b9-85c0-4fd1-aaac-8ca2b6560ad0" providerId="ADAL" clId="{E9045064-67C2-4B1A-BF15-4F22A04C4EC4}" dt="2021-01-11T03:33:31.828" v="572"/>
          <ac:spMkLst>
            <pc:docMk/>
            <pc:sldMk cId="2409609221" sldId="332"/>
            <ac:spMk id="22" creationId="{6BA799E2-31D4-4F12-B894-EEC98FC3E364}"/>
          </ac:spMkLst>
        </pc:spChg>
        <pc:spChg chg="add del mod">
          <ac:chgData name="Alfred Asterjadhi" userId="39de57b9-85c0-4fd1-aaac-8ca2b6560ad0" providerId="ADAL" clId="{E9045064-67C2-4B1A-BF15-4F22A04C4EC4}" dt="2021-01-11T03:33:31.828" v="572"/>
          <ac:spMkLst>
            <pc:docMk/>
            <pc:sldMk cId="2409609221" sldId="332"/>
            <ac:spMk id="23" creationId="{02C4C611-BB4F-4717-9DF7-ED0EE41B2A64}"/>
          </ac:spMkLst>
        </pc:spChg>
        <pc:spChg chg="add del mod">
          <ac:chgData name="Alfred Asterjadhi" userId="39de57b9-85c0-4fd1-aaac-8ca2b6560ad0" providerId="ADAL" clId="{E9045064-67C2-4B1A-BF15-4F22A04C4EC4}" dt="2021-01-11T03:33:31.828" v="572"/>
          <ac:spMkLst>
            <pc:docMk/>
            <pc:sldMk cId="2409609221" sldId="332"/>
            <ac:spMk id="24" creationId="{4DCC6467-9774-4C46-8D09-CF27C6C2C7CE}"/>
          </ac:spMkLst>
        </pc:spChg>
        <pc:spChg chg="add del mod">
          <ac:chgData name="Alfred Asterjadhi" userId="39de57b9-85c0-4fd1-aaac-8ca2b6560ad0" providerId="ADAL" clId="{E9045064-67C2-4B1A-BF15-4F22A04C4EC4}" dt="2021-01-11T03:33:31.828" v="572"/>
          <ac:spMkLst>
            <pc:docMk/>
            <pc:sldMk cId="2409609221" sldId="332"/>
            <ac:spMk id="25" creationId="{6FFA2054-3A17-4503-919A-23109FD7811E}"/>
          </ac:spMkLst>
        </pc:spChg>
        <pc:spChg chg="add del mod">
          <ac:chgData name="Alfred Asterjadhi" userId="39de57b9-85c0-4fd1-aaac-8ca2b6560ad0" providerId="ADAL" clId="{E9045064-67C2-4B1A-BF15-4F22A04C4EC4}" dt="2021-01-11T03:33:31.828" v="572"/>
          <ac:spMkLst>
            <pc:docMk/>
            <pc:sldMk cId="2409609221" sldId="332"/>
            <ac:spMk id="26" creationId="{2E47A312-908C-46B5-A66C-042D45978A94}"/>
          </ac:spMkLst>
        </pc:spChg>
        <pc:spChg chg="add del mod">
          <ac:chgData name="Alfred Asterjadhi" userId="39de57b9-85c0-4fd1-aaac-8ca2b6560ad0" providerId="ADAL" clId="{E9045064-67C2-4B1A-BF15-4F22A04C4EC4}" dt="2021-01-11T03:35:49.377" v="632"/>
          <ac:spMkLst>
            <pc:docMk/>
            <pc:sldMk cId="2409609221" sldId="332"/>
            <ac:spMk id="27" creationId="{8CE2C444-1A49-4E9A-9943-3DEA4D500C75}"/>
          </ac:spMkLst>
        </pc:spChg>
        <pc:spChg chg="add del mod">
          <ac:chgData name="Alfred Asterjadhi" userId="39de57b9-85c0-4fd1-aaac-8ca2b6560ad0" providerId="ADAL" clId="{E9045064-67C2-4B1A-BF15-4F22A04C4EC4}" dt="2021-01-11T03:35:49.377" v="632"/>
          <ac:spMkLst>
            <pc:docMk/>
            <pc:sldMk cId="2409609221" sldId="332"/>
            <ac:spMk id="28" creationId="{1AF063F6-B975-4F8A-A782-5F864504717C}"/>
          </ac:spMkLst>
        </pc:spChg>
        <pc:spChg chg="add del mod">
          <ac:chgData name="Alfred Asterjadhi" userId="39de57b9-85c0-4fd1-aaac-8ca2b6560ad0" providerId="ADAL" clId="{E9045064-67C2-4B1A-BF15-4F22A04C4EC4}" dt="2021-01-11T03:35:49.377" v="632"/>
          <ac:spMkLst>
            <pc:docMk/>
            <pc:sldMk cId="2409609221" sldId="332"/>
            <ac:spMk id="29" creationId="{0C1B2AAD-8625-4B7E-A382-12B28473F77F}"/>
          </ac:spMkLst>
        </pc:spChg>
        <pc:spChg chg="add del mod">
          <ac:chgData name="Alfred Asterjadhi" userId="39de57b9-85c0-4fd1-aaac-8ca2b6560ad0" providerId="ADAL" clId="{E9045064-67C2-4B1A-BF15-4F22A04C4EC4}" dt="2021-01-11T03:35:49.377" v="632"/>
          <ac:spMkLst>
            <pc:docMk/>
            <pc:sldMk cId="2409609221" sldId="332"/>
            <ac:spMk id="30" creationId="{5F9C2AE3-84F1-45AD-BF9C-B8C5C92AF0C3}"/>
          </ac:spMkLst>
        </pc:spChg>
        <pc:spChg chg="add del mod">
          <ac:chgData name="Alfred Asterjadhi" userId="39de57b9-85c0-4fd1-aaac-8ca2b6560ad0" providerId="ADAL" clId="{E9045064-67C2-4B1A-BF15-4F22A04C4EC4}" dt="2021-01-11T03:35:49.377" v="632"/>
          <ac:spMkLst>
            <pc:docMk/>
            <pc:sldMk cId="2409609221" sldId="332"/>
            <ac:spMk id="31" creationId="{F9D4BDA4-2364-47C9-BA55-0139F3376AF3}"/>
          </ac:spMkLst>
        </pc:spChg>
      </pc:sldChg>
      <pc:sldMasterChg chg="modSp">
        <pc:chgData name="Alfred Asterjadhi" userId="39de57b9-85c0-4fd1-aaac-8ca2b6560ad0" providerId="ADAL" clId="{E9045064-67C2-4B1A-BF15-4F22A04C4EC4}" dt="2021-01-11T03:07:26.695" v="1" actId="20577"/>
        <pc:sldMasterMkLst>
          <pc:docMk/>
          <pc:sldMasterMk cId="0" sldId="2147483648"/>
        </pc:sldMasterMkLst>
        <pc:spChg chg="mod">
          <ac:chgData name="Alfred Asterjadhi" userId="39de57b9-85c0-4fd1-aaac-8ca2b6560ad0" providerId="ADAL" clId="{E9045064-67C2-4B1A-BF15-4F22A04C4EC4}" dt="2021-01-11T03:07:26.695" v="1" actId="20577"/>
          <ac:spMkLst>
            <pc:docMk/>
            <pc:sldMasterMk cId="0" sldId="2147483648"/>
            <ac:spMk id="10" creationId="{00000000-0000-0000-0000-000000000000}"/>
          </ac:spMkLst>
        </pc:spChg>
      </pc:sldMasterChg>
    </pc:docChg>
  </pc:docChgLst>
  <pc:docChgLst>
    <pc:chgData name="Alfred Asterjadhi" userId="39de57b9-85c0-4fd1-aaac-8ca2b6560ad0" providerId="ADAL" clId="{DE32E404-08FC-4B13-BBE8-0CA66CF324F5}"/>
    <pc:docChg chg="undo custSel modSld modMainMaster">
      <pc:chgData name="Alfred Asterjadhi" userId="39de57b9-85c0-4fd1-aaac-8ca2b6560ad0" providerId="ADAL" clId="{DE32E404-08FC-4B13-BBE8-0CA66CF324F5}" dt="2021-03-12T15:47:26.652" v="302" actId="14100"/>
      <pc:docMkLst>
        <pc:docMk/>
      </pc:docMkLst>
      <pc:sldChg chg="modSp mod">
        <pc:chgData name="Alfred Asterjadhi" userId="39de57b9-85c0-4fd1-aaac-8ca2b6560ad0" providerId="ADAL" clId="{DE32E404-08FC-4B13-BBE8-0CA66CF324F5}" dt="2021-03-11T22:25:44.306" v="120" actId="207"/>
        <pc:sldMkLst>
          <pc:docMk/>
          <pc:sldMk cId="3248079768" sldId="334"/>
        </pc:sldMkLst>
        <pc:spChg chg="mod">
          <ac:chgData name="Alfred Asterjadhi" userId="39de57b9-85c0-4fd1-aaac-8ca2b6560ad0" providerId="ADAL" clId="{DE32E404-08FC-4B13-BBE8-0CA66CF324F5}" dt="2021-03-11T21:48:21.717" v="8" actId="13926"/>
          <ac:spMkLst>
            <pc:docMk/>
            <pc:sldMk cId="3248079768" sldId="334"/>
            <ac:spMk id="2" creationId="{6A27F32D-AAB2-4E4E-8703-7DB27C650C46}"/>
          </ac:spMkLst>
        </pc:spChg>
        <pc:spChg chg="mod">
          <ac:chgData name="Alfred Asterjadhi" userId="39de57b9-85c0-4fd1-aaac-8ca2b6560ad0" providerId="ADAL" clId="{DE32E404-08FC-4B13-BBE8-0CA66CF324F5}" dt="2021-03-11T22:25:44.306" v="120" actId="207"/>
          <ac:spMkLst>
            <pc:docMk/>
            <pc:sldMk cId="3248079768" sldId="334"/>
            <ac:spMk id="3" creationId="{D3245099-458D-4C79-9B1C-5CE8FF5DED80}"/>
          </ac:spMkLst>
        </pc:spChg>
      </pc:sldChg>
      <pc:sldChg chg="modSp mod">
        <pc:chgData name="Alfred Asterjadhi" userId="39de57b9-85c0-4fd1-aaac-8ca2b6560ad0" providerId="ADAL" clId="{DE32E404-08FC-4B13-BBE8-0CA66CF324F5}" dt="2021-03-11T22:06:24.036" v="119" actId="6549"/>
        <pc:sldMkLst>
          <pc:docMk/>
          <pc:sldMk cId="1008851049" sldId="335"/>
        </pc:sldMkLst>
        <pc:spChg chg="mod">
          <ac:chgData name="Alfred Asterjadhi" userId="39de57b9-85c0-4fd1-aaac-8ca2b6560ad0" providerId="ADAL" clId="{DE32E404-08FC-4B13-BBE8-0CA66CF324F5}" dt="2021-03-11T22:06:05.781" v="113" actId="13926"/>
          <ac:spMkLst>
            <pc:docMk/>
            <pc:sldMk cId="1008851049" sldId="335"/>
            <ac:spMk id="2" creationId="{11C5C3A7-526B-4152-8A7F-BC9636A70131}"/>
          </ac:spMkLst>
        </pc:spChg>
        <pc:spChg chg="mod">
          <ac:chgData name="Alfred Asterjadhi" userId="39de57b9-85c0-4fd1-aaac-8ca2b6560ad0" providerId="ADAL" clId="{DE32E404-08FC-4B13-BBE8-0CA66CF324F5}" dt="2021-03-11T22:06:24.036" v="119" actId="6549"/>
          <ac:spMkLst>
            <pc:docMk/>
            <pc:sldMk cId="1008851049" sldId="335"/>
            <ac:spMk id="3" creationId="{49A6CCA4-296A-475E-8868-A1006DFAF806}"/>
          </ac:spMkLst>
        </pc:spChg>
      </pc:sldChg>
      <pc:sldChg chg="addSp delSp modSp mod">
        <pc:chgData name="Alfred Asterjadhi" userId="39de57b9-85c0-4fd1-aaac-8ca2b6560ad0" providerId="ADAL" clId="{DE32E404-08FC-4B13-BBE8-0CA66CF324F5}" dt="2021-03-12T15:47:26.652" v="302" actId="14100"/>
        <pc:sldMkLst>
          <pc:docMk/>
          <pc:sldMk cId="1716082287" sldId="337"/>
        </pc:sldMkLst>
        <pc:spChg chg="mod">
          <ac:chgData name="Alfred Asterjadhi" userId="39de57b9-85c0-4fd1-aaac-8ca2b6560ad0" providerId="ADAL" clId="{DE32E404-08FC-4B13-BBE8-0CA66CF324F5}" dt="2021-03-12T15:47:26.652" v="302" actId="14100"/>
          <ac:spMkLst>
            <pc:docMk/>
            <pc:sldMk cId="1716082287" sldId="337"/>
            <ac:spMk id="3" creationId="{49A6CCA4-296A-475E-8868-A1006DFAF806}"/>
          </ac:spMkLst>
        </pc:spChg>
        <pc:graphicFrameChg chg="add del mod">
          <ac:chgData name="Alfred Asterjadhi" userId="39de57b9-85c0-4fd1-aaac-8ca2b6560ad0" providerId="ADAL" clId="{DE32E404-08FC-4B13-BBE8-0CA66CF324F5}" dt="2021-03-11T22:53:10.894" v="174"/>
          <ac:graphicFrameMkLst>
            <pc:docMk/>
            <pc:sldMk cId="1716082287" sldId="337"/>
            <ac:graphicFrameMk id="7" creationId="{8B8F865D-D29D-498A-B9D4-85B293EB3312}"/>
          </ac:graphicFrameMkLst>
        </pc:graphicFrameChg>
        <pc:graphicFrameChg chg="add del mod modGraphic">
          <ac:chgData name="Alfred Asterjadhi" userId="39de57b9-85c0-4fd1-aaac-8ca2b6560ad0" providerId="ADAL" clId="{DE32E404-08FC-4B13-BBE8-0CA66CF324F5}" dt="2021-03-11T22:57:45.859" v="215"/>
          <ac:graphicFrameMkLst>
            <pc:docMk/>
            <pc:sldMk cId="1716082287" sldId="337"/>
            <ac:graphicFrameMk id="8" creationId="{D9A00B03-CFBA-49A7-BE24-F171FF063051}"/>
          </ac:graphicFrameMkLst>
        </pc:graphicFrameChg>
      </pc:sldChg>
      <pc:sldMasterChg chg="modSp mod">
        <pc:chgData name="Alfred Asterjadhi" userId="39de57b9-85c0-4fd1-aaac-8ca2b6560ad0" providerId="ADAL" clId="{DE32E404-08FC-4B13-BBE8-0CA66CF324F5}" dt="2021-03-10T16:44:07.178" v="1" actId="6549"/>
        <pc:sldMasterMkLst>
          <pc:docMk/>
          <pc:sldMasterMk cId="0" sldId="2147483648"/>
        </pc:sldMasterMkLst>
        <pc:spChg chg="mod">
          <ac:chgData name="Alfred Asterjadhi" userId="39de57b9-85c0-4fd1-aaac-8ca2b6560ad0" providerId="ADAL" clId="{DE32E404-08FC-4B13-BBE8-0CA66CF324F5}" dt="2021-03-10T16:44:07.178" v="1" actId="6549"/>
          <ac:spMkLst>
            <pc:docMk/>
            <pc:sldMasterMk cId="0" sldId="2147483648"/>
            <ac:spMk id="10" creationId="{00000000-0000-0000-0000-000000000000}"/>
          </ac:spMkLst>
        </pc:spChg>
      </pc:sldMasterChg>
    </pc:docChg>
  </pc:docChgLst>
  <pc:docChgLst>
    <pc:chgData name="Alfred Asterjadhi" userId="39de57b9-85c0-4fd1-aaac-8ca2b6560ad0" providerId="ADAL" clId="{F0A96221-7881-488D-B053-55CA90BA522C}"/>
    <pc:docChg chg="undo custSel addSld delSld modSld modMainMaster">
      <pc:chgData name="Alfred Asterjadhi" userId="39de57b9-85c0-4fd1-aaac-8ca2b6560ad0" providerId="ADAL" clId="{F0A96221-7881-488D-B053-55CA90BA522C}" dt="2021-01-07T18:55:36.632" v="1093" actId="20577"/>
      <pc:docMkLst>
        <pc:docMk/>
      </pc:docMkLst>
      <pc:sldChg chg="modSp">
        <pc:chgData name="Alfred Asterjadhi" userId="39de57b9-85c0-4fd1-aaac-8ca2b6560ad0" providerId="ADAL" clId="{F0A96221-7881-488D-B053-55CA90BA522C}" dt="2021-01-01T20:52:56.172" v="1058" actId="20577"/>
        <pc:sldMkLst>
          <pc:docMk/>
          <pc:sldMk cId="0" sldId="256"/>
        </pc:sldMkLst>
        <pc:spChg chg="mod">
          <ac:chgData name="Alfred Asterjadhi" userId="39de57b9-85c0-4fd1-aaac-8ca2b6560ad0" providerId="ADAL" clId="{F0A96221-7881-488D-B053-55CA90BA522C}" dt="2020-12-28T17:21:21.317" v="108" actId="20577"/>
          <ac:spMkLst>
            <pc:docMk/>
            <pc:sldMk cId="0" sldId="256"/>
            <ac:spMk id="6" creationId="{00000000-0000-0000-0000-000000000000}"/>
          </ac:spMkLst>
        </pc:spChg>
        <pc:spChg chg="mod">
          <ac:chgData name="Alfred Asterjadhi" userId="39de57b9-85c0-4fd1-aaac-8ca2b6560ad0" providerId="ADAL" clId="{F0A96221-7881-488D-B053-55CA90BA522C}" dt="2020-12-28T17:23:01.949" v="137" actId="20577"/>
          <ac:spMkLst>
            <pc:docMk/>
            <pc:sldMk cId="0" sldId="256"/>
            <ac:spMk id="3073" creationId="{00000000-0000-0000-0000-000000000000}"/>
          </ac:spMkLst>
        </pc:spChg>
        <pc:spChg chg="mod">
          <ac:chgData name="Alfred Asterjadhi" userId="39de57b9-85c0-4fd1-aaac-8ca2b6560ad0" providerId="ADAL" clId="{F0A96221-7881-488D-B053-55CA90BA522C}" dt="2021-01-01T20:52:56.172" v="1058" actId="20577"/>
          <ac:spMkLst>
            <pc:docMk/>
            <pc:sldMk cId="0" sldId="256"/>
            <ac:spMk id="3074" creationId="{00000000-0000-0000-0000-000000000000}"/>
          </ac:spMkLst>
        </pc:spChg>
      </pc:sldChg>
      <pc:sldChg chg="modSp">
        <pc:chgData name="Alfred Asterjadhi" userId="39de57b9-85c0-4fd1-aaac-8ca2b6560ad0" providerId="ADAL" clId="{F0A96221-7881-488D-B053-55CA90BA522C}" dt="2020-12-28T17:24:08.050" v="165" actId="20577"/>
        <pc:sldMkLst>
          <pc:docMk/>
          <pc:sldMk cId="0" sldId="257"/>
        </pc:sldMkLst>
        <pc:spChg chg="mod">
          <ac:chgData name="Alfred Asterjadhi" userId="39de57b9-85c0-4fd1-aaac-8ca2b6560ad0" providerId="ADAL" clId="{F0A96221-7881-488D-B053-55CA90BA522C}" dt="2020-12-28T17:22:13.120" v="125"/>
          <ac:spMkLst>
            <pc:docMk/>
            <pc:sldMk cId="0" sldId="257"/>
            <ac:spMk id="7" creationId="{4565958B-DD30-4EE7-AF20-DC550898176B}"/>
          </ac:spMkLst>
        </pc:spChg>
        <pc:spChg chg="mod">
          <ac:chgData name="Alfred Asterjadhi" userId="39de57b9-85c0-4fd1-aaac-8ca2b6560ad0" providerId="ADAL" clId="{F0A96221-7881-488D-B053-55CA90BA522C}" dt="2020-12-28T17:24:08.050" v="165" actId="20577"/>
          <ac:spMkLst>
            <pc:docMk/>
            <pc:sldMk cId="0" sldId="257"/>
            <ac:spMk id="4098" creationId="{00000000-0000-0000-0000-000000000000}"/>
          </ac:spMkLst>
        </pc:spChg>
      </pc:sldChg>
      <pc:sldChg chg="modSp">
        <pc:chgData name="Alfred Asterjadhi" userId="39de57b9-85c0-4fd1-aaac-8ca2b6560ad0" providerId="ADAL" clId="{F0A96221-7881-488D-B053-55CA90BA522C}" dt="2020-12-28T17:22:16.590" v="126"/>
        <pc:sldMkLst>
          <pc:docMk/>
          <pc:sldMk cId="3254182675" sldId="258"/>
        </pc:sldMkLst>
        <pc:spChg chg="mod">
          <ac:chgData name="Alfred Asterjadhi" userId="39de57b9-85c0-4fd1-aaac-8ca2b6560ad0" providerId="ADAL" clId="{F0A96221-7881-488D-B053-55CA90BA522C}" dt="2020-12-28T17:22:16.590" v="126"/>
          <ac:spMkLst>
            <pc:docMk/>
            <pc:sldMk cId="3254182675" sldId="258"/>
            <ac:spMk id="7" creationId="{4F62ADF5-BC8B-4EF4-B4E8-C355611EECFF}"/>
          </ac:spMkLst>
        </pc:spChg>
      </pc:sldChg>
      <pc:sldChg chg="addSp delSp modSp del">
        <pc:chgData name="Alfred Asterjadhi" userId="39de57b9-85c0-4fd1-aaac-8ca2b6560ad0" providerId="ADAL" clId="{F0A96221-7881-488D-B053-55CA90BA522C}" dt="2020-12-28T17:27:01.351" v="201" actId="2696"/>
        <pc:sldMkLst>
          <pc:docMk/>
          <pc:sldMk cId="3930105769" sldId="259"/>
        </pc:sldMkLst>
        <pc:spChg chg="mod">
          <ac:chgData name="Alfred Asterjadhi" userId="39de57b9-85c0-4fd1-aaac-8ca2b6560ad0" providerId="ADAL" clId="{F0A96221-7881-488D-B053-55CA90BA522C}" dt="2020-12-28T17:26:55.421" v="199" actId="20577"/>
          <ac:spMkLst>
            <pc:docMk/>
            <pc:sldMk cId="3930105769" sldId="259"/>
            <ac:spMk id="2" creationId="{00000000-0000-0000-0000-000000000000}"/>
          </ac:spMkLst>
        </pc:spChg>
        <pc:spChg chg="mod">
          <ac:chgData name="Alfred Asterjadhi" userId="39de57b9-85c0-4fd1-aaac-8ca2b6560ad0" providerId="ADAL" clId="{F0A96221-7881-488D-B053-55CA90BA522C}" dt="2020-12-28T17:26:54.757" v="198" actId="20577"/>
          <ac:spMkLst>
            <pc:docMk/>
            <pc:sldMk cId="3930105769" sldId="259"/>
            <ac:spMk id="3" creationId="{00000000-0000-0000-0000-000000000000}"/>
          </ac:spMkLst>
        </pc:spChg>
        <pc:spChg chg="add del mod">
          <ac:chgData name="Alfred Asterjadhi" userId="39de57b9-85c0-4fd1-aaac-8ca2b6560ad0" providerId="ADAL" clId="{F0A96221-7881-488D-B053-55CA90BA522C}" dt="2020-12-28T17:26:56.030" v="200"/>
          <ac:spMkLst>
            <pc:docMk/>
            <pc:sldMk cId="3930105769" sldId="259"/>
            <ac:spMk id="6" creationId="{3AB9B0DD-FA97-4F7B-A64C-1DF5387CC9A9}"/>
          </ac:spMkLst>
        </pc:spChg>
        <pc:spChg chg="add del mod">
          <ac:chgData name="Alfred Asterjadhi" userId="39de57b9-85c0-4fd1-aaac-8ca2b6560ad0" providerId="ADAL" clId="{F0A96221-7881-488D-B053-55CA90BA522C}" dt="2020-12-28T17:26:56.030" v="200"/>
          <ac:spMkLst>
            <pc:docMk/>
            <pc:sldMk cId="3930105769" sldId="259"/>
            <ac:spMk id="7" creationId="{1E36E82A-0201-4287-8B7F-6D4F126BA3CA}"/>
          </ac:spMkLst>
        </pc:spChg>
        <pc:spChg chg="mod">
          <ac:chgData name="Alfred Asterjadhi" userId="39de57b9-85c0-4fd1-aaac-8ca2b6560ad0" providerId="ADAL" clId="{F0A96221-7881-488D-B053-55CA90BA522C}" dt="2020-12-28T17:22:19.331" v="127"/>
          <ac:spMkLst>
            <pc:docMk/>
            <pc:sldMk cId="3930105769" sldId="259"/>
            <ac:spMk id="8" creationId="{B9729627-ADAE-4024-BD86-16598384D9AB}"/>
          </ac:spMkLst>
        </pc:spChg>
        <pc:spChg chg="add del mod">
          <ac:chgData name="Alfred Asterjadhi" userId="39de57b9-85c0-4fd1-aaac-8ca2b6560ad0" providerId="ADAL" clId="{F0A96221-7881-488D-B053-55CA90BA522C}" dt="2020-12-28T17:26:56.030" v="200"/>
          <ac:spMkLst>
            <pc:docMk/>
            <pc:sldMk cId="3930105769" sldId="259"/>
            <ac:spMk id="9" creationId="{078643EF-53B0-4168-944B-41A4344EADBE}"/>
          </ac:spMkLst>
        </pc:spChg>
        <pc:spChg chg="add del mod">
          <ac:chgData name="Alfred Asterjadhi" userId="39de57b9-85c0-4fd1-aaac-8ca2b6560ad0" providerId="ADAL" clId="{F0A96221-7881-488D-B053-55CA90BA522C}" dt="2020-12-28T17:26:56.030" v="200"/>
          <ac:spMkLst>
            <pc:docMk/>
            <pc:sldMk cId="3930105769" sldId="259"/>
            <ac:spMk id="10" creationId="{E1E784BA-E602-4E74-B4FB-A62DFE53D6AE}"/>
          </ac:spMkLst>
        </pc:spChg>
        <pc:spChg chg="add del mod">
          <ac:chgData name="Alfred Asterjadhi" userId="39de57b9-85c0-4fd1-aaac-8ca2b6560ad0" providerId="ADAL" clId="{F0A96221-7881-488D-B053-55CA90BA522C}" dt="2020-12-28T17:26:56.030" v="200"/>
          <ac:spMkLst>
            <pc:docMk/>
            <pc:sldMk cId="3930105769" sldId="259"/>
            <ac:spMk id="11" creationId="{4D01C09A-7B3F-46CA-9978-E6D7E16B440B}"/>
          </ac:spMkLst>
        </pc:spChg>
        <pc:spChg chg="add del mod">
          <ac:chgData name="Alfred Asterjadhi" userId="39de57b9-85c0-4fd1-aaac-8ca2b6560ad0" providerId="ADAL" clId="{F0A96221-7881-488D-B053-55CA90BA522C}" dt="2020-12-28T17:26:54.249" v="197"/>
          <ac:spMkLst>
            <pc:docMk/>
            <pc:sldMk cId="3930105769" sldId="259"/>
            <ac:spMk id="12" creationId="{B95D2738-29B6-4CEC-BF8A-7D801CA9CA40}"/>
          </ac:spMkLst>
        </pc:spChg>
        <pc:spChg chg="add del mod">
          <ac:chgData name="Alfred Asterjadhi" userId="39de57b9-85c0-4fd1-aaac-8ca2b6560ad0" providerId="ADAL" clId="{F0A96221-7881-488D-B053-55CA90BA522C}" dt="2020-12-28T17:26:54.249" v="197"/>
          <ac:spMkLst>
            <pc:docMk/>
            <pc:sldMk cId="3930105769" sldId="259"/>
            <ac:spMk id="13" creationId="{D3434413-072D-4567-AFB3-694678558171}"/>
          </ac:spMkLst>
        </pc:spChg>
        <pc:spChg chg="add del mod">
          <ac:chgData name="Alfred Asterjadhi" userId="39de57b9-85c0-4fd1-aaac-8ca2b6560ad0" providerId="ADAL" clId="{F0A96221-7881-488D-B053-55CA90BA522C}" dt="2020-12-28T17:26:54.249" v="197"/>
          <ac:spMkLst>
            <pc:docMk/>
            <pc:sldMk cId="3930105769" sldId="259"/>
            <ac:spMk id="14" creationId="{5A6B8042-0AA8-48B8-B784-2E1109EDE54E}"/>
          </ac:spMkLst>
        </pc:spChg>
        <pc:spChg chg="add del mod">
          <ac:chgData name="Alfred Asterjadhi" userId="39de57b9-85c0-4fd1-aaac-8ca2b6560ad0" providerId="ADAL" clId="{F0A96221-7881-488D-B053-55CA90BA522C}" dt="2020-12-28T17:26:54.249" v="197"/>
          <ac:spMkLst>
            <pc:docMk/>
            <pc:sldMk cId="3930105769" sldId="259"/>
            <ac:spMk id="15" creationId="{246281B7-95AC-4F32-9727-56DF75E0893A}"/>
          </ac:spMkLst>
        </pc:spChg>
        <pc:spChg chg="add del mod">
          <ac:chgData name="Alfred Asterjadhi" userId="39de57b9-85c0-4fd1-aaac-8ca2b6560ad0" providerId="ADAL" clId="{F0A96221-7881-488D-B053-55CA90BA522C}" dt="2020-12-28T17:26:54.249" v="197"/>
          <ac:spMkLst>
            <pc:docMk/>
            <pc:sldMk cId="3930105769" sldId="259"/>
            <ac:spMk id="16" creationId="{04EEC78D-75EE-4B12-B669-0C5D8055413E}"/>
          </ac:spMkLst>
        </pc:spChg>
      </pc:sldChg>
      <pc:sldChg chg="addSp delSp modSp">
        <pc:chgData name="Alfred Asterjadhi" userId="39de57b9-85c0-4fd1-aaac-8ca2b6560ad0" providerId="ADAL" clId="{F0A96221-7881-488D-B053-55CA90BA522C}" dt="2020-12-28T17:29:20.379" v="442" actId="14100"/>
        <pc:sldMkLst>
          <pc:docMk/>
          <pc:sldMk cId="3136880362" sldId="260"/>
        </pc:sldMkLst>
        <pc:spChg chg="mod">
          <ac:chgData name="Alfred Asterjadhi" userId="39de57b9-85c0-4fd1-aaac-8ca2b6560ad0" providerId="ADAL" clId="{F0A96221-7881-488D-B053-55CA90BA522C}" dt="2020-12-28T17:29:20.379" v="442" actId="14100"/>
          <ac:spMkLst>
            <pc:docMk/>
            <pc:sldMk cId="3136880362" sldId="260"/>
            <ac:spMk id="3" creationId="{00000000-0000-0000-0000-000000000000}"/>
          </ac:spMkLst>
        </pc:spChg>
        <pc:spChg chg="add del mod">
          <ac:chgData name="Alfred Asterjadhi" userId="39de57b9-85c0-4fd1-aaac-8ca2b6560ad0" providerId="ADAL" clId="{F0A96221-7881-488D-B053-55CA90BA522C}" dt="2020-12-28T17:27:16.064" v="203"/>
          <ac:spMkLst>
            <pc:docMk/>
            <pc:sldMk cId="3136880362" sldId="260"/>
            <ac:spMk id="6" creationId="{D3E9071F-C324-4A0F-BB62-5339A87F924A}"/>
          </ac:spMkLst>
        </pc:spChg>
        <pc:spChg chg="mod">
          <ac:chgData name="Alfred Asterjadhi" userId="39de57b9-85c0-4fd1-aaac-8ca2b6560ad0" providerId="ADAL" clId="{F0A96221-7881-488D-B053-55CA90BA522C}" dt="2020-12-28T17:22:22.644" v="128"/>
          <ac:spMkLst>
            <pc:docMk/>
            <pc:sldMk cId="3136880362" sldId="260"/>
            <ac:spMk id="7" creationId="{733EE7F5-4D25-4915-8021-FD9EE23E2C32}"/>
          </ac:spMkLst>
        </pc:spChg>
        <pc:spChg chg="add del mod">
          <ac:chgData name="Alfred Asterjadhi" userId="39de57b9-85c0-4fd1-aaac-8ca2b6560ad0" providerId="ADAL" clId="{F0A96221-7881-488D-B053-55CA90BA522C}" dt="2020-12-28T17:27:16.064" v="203"/>
          <ac:spMkLst>
            <pc:docMk/>
            <pc:sldMk cId="3136880362" sldId="260"/>
            <ac:spMk id="8" creationId="{ABE9C017-CC37-4007-9F1D-1F24A108B98F}"/>
          </ac:spMkLst>
        </pc:spChg>
        <pc:spChg chg="add del mod">
          <ac:chgData name="Alfred Asterjadhi" userId="39de57b9-85c0-4fd1-aaac-8ca2b6560ad0" providerId="ADAL" clId="{F0A96221-7881-488D-B053-55CA90BA522C}" dt="2020-12-28T17:27:16.064" v="203"/>
          <ac:spMkLst>
            <pc:docMk/>
            <pc:sldMk cId="3136880362" sldId="260"/>
            <ac:spMk id="9" creationId="{2E064F99-4E40-4E25-89A0-3401D2FDAB63}"/>
          </ac:spMkLst>
        </pc:spChg>
        <pc:spChg chg="add del mod">
          <ac:chgData name="Alfred Asterjadhi" userId="39de57b9-85c0-4fd1-aaac-8ca2b6560ad0" providerId="ADAL" clId="{F0A96221-7881-488D-B053-55CA90BA522C}" dt="2020-12-28T17:27:16.064" v="203"/>
          <ac:spMkLst>
            <pc:docMk/>
            <pc:sldMk cId="3136880362" sldId="260"/>
            <ac:spMk id="10" creationId="{712B5BD9-A52A-4A53-9587-B8FCAC075A4B}"/>
          </ac:spMkLst>
        </pc:spChg>
        <pc:spChg chg="add del mod">
          <ac:chgData name="Alfred Asterjadhi" userId="39de57b9-85c0-4fd1-aaac-8ca2b6560ad0" providerId="ADAL" clId="{F0A96221-7881-488D-B053-55CA90BA522C}" dt="2020-12-28T17:27:16.064" v="203"/>
          <ac:spMkLst>
            <pc:docMk/>
            <pc:sldMk cId="3136880362" sldId="260"/>
            <ac:spMk id="11" creationId="{4D292613-ABAF-498F-9D59-59A69D85BECE}"/>
          </ac:spMkLst>
        </pc:spChg>
      </pc:sldChg>
      <pc:sldChg chg="modSp">
        <pc:chgData name="Alfred Asterjadhi" userId="39de57b9-85c0-4fd1-aaac-8ca2b6560ad0" providerId="ADAL" clId="{F0A96221-7881-488D-B053-55CA90BA522C}" dt="2020-12-28T17:22:25.052" v="129"/>
        <pc:sldMkLst>
          <pc:docMk/>
          <pc:sldMk cId="1676196551" sldId="261"/>
        </pc:sldMkLst>
        <pc:spChg chg="mod">
          <ac:chgData name="Alfred Asterjadhi" userId="39de57b9-85c0-4fd1-aaac-8ca2b6560ad0" providerId="ADAL" clId="{F0A96221-7881-488D-B053-55CA90BA522C}" dt="2020-12-28T17:22:25.052" v="129"/>
          <ac:spMkLst>
            <pc:docMk/>
            <pc:sldMk cId="1676196551" sldId="261"/>
            <ac:spMk id="7" creationId="{0A0F1EBF-63A8-4C75-8DB7-0D8CD44D0896}"/>
          </ac:spMkLst>
        </pc:spChg>
      </pc:sldChg>
      <pc:sldChg chg="del">
        <pc:chgData name="Alfred Asterjadhi" userId="39de57b9-85c0-4fd1-aaac-8ca2b6560ad0" providerId="ADAL" clId="{F0A96221-7881-488D-B053-55CA90BA522C}" dt="2020-12-23T05:03:32.649" v="42" actId="2696"/>
        <pc:sldMkLst>
          <pc:docMk/>
          <pc:sldMk cId="1707477462" sldId="262"/>
        </pc:sldMkLst>
      </pc:sldChg>
      <pc:sldChg chg="modSp">
        <pc:chgData name="Alfred Asterjadhi" userId="39de57b9-85c0-4fd1-aaac-8ca2b6560ad0" providerId="ADAL" clId="{F0A96221-7881-488D-B053-55CA90BA522C}" dt="2020-12-28T17:22:27.399" v="130"/>
        <pc:sldMkLst>
          <pc:docMk/>
          <pc:sldMk cId="2927177891" sldId="263"/>
        </pc:sldMkLst>
        <pc:spChg chg="mod">
          <ac:chgData name="Alfred Asterjadhi" userId="39de57b9-85c0-4fd1-aaac-8ca2b6560ad0" providerId="ADAL" clId="{F0A96221-7881-488D-B053-55CA90BA522C}" dt="2020-12-28T17:22:27.399" v="130"/>
          <ac:spMkLst>
            <pc:docMk/>
            <pc:sldMk cId="2927177891" sldId="263"/>
            <ac:spMk id="9" creationId="{4BB4CFD1-21C6-467E-AB6E-3577A473F86D}"/>
          </ac:spMkLst>
        </pc:spChg>
      </pc:sldChg>
      <pc:sldChg chg="modSp">
        <pc:chgData name="Alfred Asterjadhi" userId="39de57b9-85c0-4fd1-aaac-8ca2b6560ad0" providerId="ADAL" clId="{F0A96221-7881-488D-B053-55CA90BA522C}" dt="2020-12-28T17:22:29.529" v="131"/>
        <pc:sldMkLst>
          <pc:docMk/>
          <pc:sldMk cId="4277600907" sldId="264"/>
        </pc:sldMkLst>
        <pc:spChg chg="mod">
          <ac:chgData name="Alfred Asterjadhi" userId="39de57b9-85c0-4fd1-aaac-8ca2b6560ad0" providerId="ADAL" clId="{F0A96221-7881-488D-B053-55CA90BA522C}" dt="2020-12-28T17:22:29.529" v="131"/>
          <ac:spMkLst>
            <pc:docMk/>
            <pc:sldMk cId="4277600907" sldId="264"/>
            <ac:spMk id="8" creationId="{B2C4C695-AFB3-4956-B721-DB0805BA0685}"/>
          </ac:spMkLst>
        </pc:spChg>
      </pc:sldChg>
      <pc:sldChg chg="modSp">
        <pc:chgData name="Alfred Asterjadhi" userId="39de57b9-85c0-4fd1-aaac-8ca2b6560ad0" providerId="ADAL" clId="{F0A96221-7881-488D-B053-55CA90BA522C}" dt="2020-12-28T17:22:32.676" v="132"/>
        <pc:sldMkLst>
          <pc:docMk/>
          <pc:sldMk cId="2436815634" sldId="265"/>
        </pc:sldMkLst>
        <pc:spChg chg="mod">
          <ac:chgData name="Alfred Asterjadhi" userId="39de57b9-85c0-4fd1-aaac-8ca2b6560ad0" providerId="ADAL" clId="{F0A96221-7881-488D-B053-55CA90BA522C}" dt="2020-12-28T17:22:32.676" v="132"/>
          <ac:spMkLst>
            <pc:docMk/>
            <pc:sldMk cId="2436815634" sldId="265"/>
            <ac:spMk id="9" creationId="{535943CE-0A57-43F4-9844-46B4091CBC16}"/>
          </ac:spMkLst>
        </pc:spChg>
      </pc:sldChg>
      <pc:sldChg chg="modSp">
        <pc:chgData name="Alfred Asterjadhi" userId="39de57b9-85c0-4fd1-aaac-8ca2b6560ad0" providerId="ADAL" clId="{F0A96221-7881-488D-B053-55CA90BA522C}" dt="2020-12-28T17:22:35.446" v="133"/>
        <pc:sldMkLst>
          <pc:docMk/>
          <pc:sldMk cId="2400177835" sldId="266"/>
        </pc:sldMkLst>
        <pc:spChg chg="mod">
          <ac:chgData name="Alfred Asterjadhi" userId="39de57b9-85c0-4fd1-aaac-8ca2b6560ad0" providerId="ADAL" clId="{F0A96221-7881-488D-B053-55CA90BA522C}" dt="2020-12-28T17:22:35.446" v="133"/>
          <ac:spMkLst>
            <pc:docMk/>
            <pc:sldMk cId="2400177835" sldId="266"/>
            <ac:spMk id="8" creationId="{C5505616-1CE2-43B4-878B-31634EEB6CA7}"/>
          </ac:spMkLst>
        </pc:spChg>
      </pc:sldChg>
      <pc:sldChg chg="modSp">
        <pc:chgData name="Alfred Asterjadhi" userId="39de57b9-85c0-4fd1-aaac-8ca2b6560ad0" providerId="ADAL" clId="{F0A96221-7881-488D-B053-55CA90BA522C}" dt="2021-01-07T18:55:36.632" v="1093" actId="20577"/>
        <pc:sldMkLst>
          <pc:docMk/>
          <pc:sldMk cId="132832093" sldId="267"/>
        </pc:sldMkLst>
        <pc:spChg chg="mod">
          <ac:chgData name="Alfred Asterjadhi" userId="39de57b9-85c0-4fd1-aaac-8ca2b6560ad0" providerId="ADAL" clId="{F0A96221-7881-488D-B053-55CA90BA522C}" dt="2021-01-07T18:55:36.632" v="1093" actId="20577"/>
          <ac:spMkLst>
            <pc:docMk/>
            <pc:sldMk cId="132832093" sldId="267"/>
            <ac:spMk id="3" creationId="{00000000-0000-0000-0000-000000000000}"/>
          </ac:spMkLst>
        </pc:spChg>
        <pc:spChg chg="mod">
          <ac:chgData name="Alfred Asterjadhi" userId="39de57b9-85c0-4fd1-aaac-8ca2b6560ad0" providerId="ADAL" clId="{F0A96221-7881-488D-B053-55CA90BA522C}" dt="2020-12-28T17:22:40.774" v="135"/>
          <ac:spMkLst>
            <pc:docMk/>
            <pc:sldMk cId="132832093" sldId="267"/>
            <ac:spMk id="7" creationId="{C00CAC69-BF6D-4936-9CE0-D96F88ACD748}"/>
          </ac:spMkLst>
        </pc:spChg>
      </pc:sldChg>
      <pc:sldChg chg="del">
        <pc:chgData name="Alfred Asterjadhi" userId="39de57b9-85c0-4fd1-aaac-8ca2b6560ad0" providerId="ADAL" clId="{F0A96221-7881-488D-B053-55CA90BA522C}" dt="2020-12-23T05:03:35.658" v="49" actId="2696"/>
        <pc:sldMkLst>
          <pc:docMk/>
          <pc:sldMk cId="3514143719" sldId="268"/>
        </pc:sldMkLst>
      </pc:sldChg>
      <pc:sldChg chg="del">
        <pc:chgData name="Alfred Asterjadhi" userId="39de57b9-85c0-4fd1-aaac-8ca2b6560ad0" providerId="ADAL" clId="{F0A96221-7881-488D-B053-55CA90BA522C}" dt="2020-12-28T17:39:54.781" v="713" actId="2696"/>
        <pc:sldMkLst>
          <pc:docMk/>
          <pc:sldMk cId="3976818858" sldId="269"/>
        </pc:sldMkLst>
      </pc:sldChg>
      <pc:sldChg chg="modSp">
        <pc:chgData name="Alfred Asterjadhi" userId="39de57b9-85c0-4fd1-aaac-8ca2b6560ad0" providerId="ADAL" clId="{F0A96221-7881-488D-B053-55CA90BA522C}" dt="2020-12-28T17:22:37.752" v="134"/>
        <pc:sldMkLst>
          <pc:docMk/>
          <pc:sldMk cId="3387863760" sldId="270"/>
        </pc:sldMkLst>
        <pc:spChg chg="mod">
          <ac:chgData name="Alfred Asterjadhi" userId="39de57b9-85c0-4fd1-aaac-8ca2b6560ad0" providerId="ADAL" clId="{F0A96221-7881-488D-B053-55CA90BA522C}" dt="2020-12-28T17:22:37.752" v="134"/>
          <ac:spMkLst>
            <pc:docMk/>
            <pc:sldMk cId="3387863760" sldId="270"/>
            <ac:spMk id="8" creationId="{B1C9D975-9B89-429E-A2AD-175C2CE0D83A}"/>
          </ac:spMkLst>
        </pc:spChg>
      </pc:sldChg>
      <pc:sldChg chg="del">
        <pc:chgData name="Alfred Asterjadhi" userId="39de57b9-85c0-4fd1-aaac-8ca2b6560ad0" providerId="ADAL" clId="{F0A96221-7881-488D-B053-55CA90BA522C}" dt="2020-12-28T17:41:34.038" v="724" actId="2696"/>
        <pc:sldMkLst>
          <pc:docMk/>
          <pc:sldMk cId="85407649" sldId="271"/>
        </pc:sldMkLst>
      </pc:sldChg>
      <pc:sldChg chg="del">
        <pc:chgData name="Alfred Asterjadhi" userId="39de57b9-85c0-4fd1-aaac-8ca2b6560ad0" providerId="ADAL" clId="{F0A96221-7881-488D-B053-55CA90BA522C}" dt="2020-12-23T05:03:37.198" v="53" actId="2696"/>
        <pc:sldMkLst>
          <pc:docMk/>
          <pc:sldMk cId="326024653" sldId="272"/>
        </pc:sldMkLst>
      </pc:sldChg>
      <pc:sldChg chg="del">
        <pc:chgData name="Alfred Asterjadhi" userId="39de57b9-85c0-4fd1-aaac-8ca2b6560ad0" providerId="ADAL" clId="{F0A96221-7881-488D-B053-55CA90BA522C}" dt="2020-12-23T05:02:01.238" v="14" actId="2696"/>
        <pc:sldMkLst>
          <pc:docMk/>
          <pc:sldMk cId="2264694635" sldId="273"/>
        </pc:sldMkLst>
      </pc:sldChg>
      <pc:sldChg chg="del">
        <pc:chgData name="Alfred Asterjadhi" userId="39de57b9-85c0-4fd1-aaac-8ca2b6560ad0" providerId="ADAL" clId="{F0A96221-7881-488D-B053-55CA90BA522C}" dt="2020-12-23T05:03:35.323" v="48" actId="2696"/>
        <pc:sldMkLst>
          <pc:docMk/>
          <pc:sldMk cId="3410504749" sldId="274"/>
        </pc:sldMkLst>
      </pc:sldChg>
      <pc:sldChg chg="del">
        <pc:chgData name="Alfred Asterjadhi" userId="39de57b9-85c0-4fd1-aaac-8ca2b6560ad0" providerId="ADAL" clId="{F0A96221-7881-488D-B053-55CA90BA522C}" dt="2020-12-23T05:03:37.996" v="55" actId="2696"/>
        <pc:sldMkLst>
          <pc:docMk/>
          <pc:sldMk cId="1836740274" sldId="275"/>
        </pc:sldMkLst>
      </pc:sldChg>
      <pc:sldChg chg="del">
        <pc:chgData name="Alfred Asterjadhi" userId="39de57b9-85c0-4fd1-aaac-8ca2b6560ad0" providerId="ADAL" clId="{F0A96221-7881-488D-B053-55CA90BA522C}" dt="2020-12-23T05:03:38.399" v="56" actId="2696"/>
        <pc:sldMkLst>
          <pc:docMk/>
          <pc:sldMk cId="221818773" sldId="276"/>
        </pc:sldMkLst>
      </pc:sldChg>
      <pc:sldChg chg="del">
        <pc:chgData name="Alfred Asterjadhi" userId="39de57b9-85c0-4fd1-aaac-8ca2b6560ad0" providerId="ADAL" clId="{F0A96221-7881-488D-B053-55CA90BA522C}" dt="2020-12-23T05:03:38.812" v="57" actId="2696"/>
        <pc:sldMkLst>
          <pc:docMk/>
          <pc:sldMk cId="3249754029" sldId="277"/>
        </pc:sldMkLst>
      </pc:sldChg>
      <pc:sldChg chg="del">
        <pc:chgData name="Alfred Asterjadhi" userId="39de57b9-85c0-4fd1-aaac-8ca2b6560ad0" providerId="ADAL" clId="{F0A96221-7881-488D-B053-55CA90BA522C}" dt="2020-12-23T05:03:39.233" v="58" actId="2696"/>
        <pc:sldMkLst>
          <pc:docMk/>
          <pc:sldMk cId="917974443" sldId="278"/>
        </pc:sldMkLst>
      </pc:sldChg>
      <pc:sldChg chg="del">
        <pc:chgData name="Alfred Asterjadhi" userId="39de57b9-85c0-4fd1-aaac-8ca2b6560ad0" providerId="ADAL" clId="{F0A96221-7881-488D-B053-55CA90BA522C}" dt="2020-12-23T05:03:39.671" v="59" actId="2696"/>
        <pc:sldMkLst>
          <pc:docMk/>
          <pc:sldMk cId="2383292774" sldId="279"/>
        </pc:sldMkLst>
      </pc:sldChg>
      <pc:sldChg chg="del">
        <pc:chgData name="Alfred Asterjadhi" userId="39de57b9-85c0-4fd1-aaac-8ca2b6560ad0" providerId="ADAL" clId="{F0A96221-7881-488D-B053-55CA90BA522C}" dt="2020-12-23T05:03:40.123" v="60" actId="2696"/>
        <pc:sldMkLst>
          <pc:docMk/>
          <pc:sldMk cId="1997936852" sldId="280"/>
        </pc:sldMkLst>
      </pc:sldChg>
      <pc:sldChg chg="del">
        <pc:chgData name="Alfred Asterjadhi" userId="39de57b9-85c0-4fd1-aaac-8ca2b6560ad0" providerId="ADAL" clId="{F0A96221-7881-488D-B053-55CA90BA522C}" dt="2020-12-23T05:03:40.534" v="61" actId="2696"/>
        <pc:sldMkLst>
          <pc:docMk/>
          <pc:sldMk cId="3222443171" sldId="281"/>
        </pc:sldMkLst>
      </pc:sldChg>
      <pc:sldChg chg="del">
        <pc:chgData name="Alfred Asterjadhi" userId="39de57b9-85c0-4fd1-aaac-8ca2b6560ad0" providerId="ADAL" clId="{F0A96221-7881-488D-B053-55CA90BA522C}" dt="2020-12-23T05:03:40.948" v="62" actId="2696"/>
        <pc:sldMkLst>
          <pc:docMk/>
          <pc:sldMk cId="667942486" sldId="282"/>
        </pc:sldMkLst>
      </pc:sldChg>
      <pc:sldChg chg="del">
        <pc:chgData name="Alfred Asterjadhi" userId="39de57b9-85c0-4fd1-aaac-8ca2b6560ad0" providerId="ADAL" clId="{F0A96221-7881-488D-B053-55CA90BA522C}" dt="2020-12-23T05:03:41.850" v="64" actId="2696"/>
        <pc:sldMkLst>
          <pc:docMk/>
          <pc:sldMk cId="1998818558" sldId="283"/>
        </pc:sldMkLst>
      </pc:sldChg>
      <pc:sldChg chg="del">
        <pc:chgData name="Alfred Asterjadhi" userId="39de57b9-85c0-4fd1-aaac-8ca2b6560ad0" providerId="ADAL" clId="{F0A96221-7881-488D-B053-55CA90BA522C}" dt="2020-12-23T05:03:42.317" v="65" actId="2696"/>
        <pc:sldMkLst>
          <pc:docMk/>
          <pc:sldMk cId="4140538915" sldId="284"/>
        </pc:sldMkLst>
      </pc:sldChg>
      <pc:sldChg chg="del">
        <pc:chgData name="Alfred Asterjadhi" userId="39de57b9-85c0-4fd1-aaac-8ca2b6560ad0" providerId="ADAL" clId="{F0A96221-7881-488D-B053-55CA90BA522C}" dt="2020-12-23T05:03:42.933" v="66" actId="2696"/>
        <pc:sldMkLst>
          <pc:docMk/>
          <pc:sldMk cId="1162964241" sldId="285"/>
        </pc:sldMkLst>
      </pc:sldChg>
      <pc:sldChg chg="del">
        <pc:chgData name="Alfred Asterjadhi" userId="39de57b9-85c0-4fd1-aaac-8ca2b6560ad0" providerId="ADAL" clId="{F0A96221-7881-488D-B053-55CA90BA522C}" dt="2020-12-23T05:04:32.646" v="98" actId="2696"/>
        <pc:sldMkLst>
          <pc:docMk/>
          <pc:sldMk cId="3468723519" sldId="286"/>
        </pc:sldMkLst>
      </pc:sldChg>
      <pc:sldChg chg="del">
        <pc:chgData name="Alfred Asterjadhi" userId="39de57b9-85c0-4fd1-aaac-8ca2b6560ad0" providerId="ADAL" clId="{F0A96221-7881-488D-B053-55CA90BA522C}" dt="2020-12-23T05:03:43.826" v="68" actId="2696"/>
        <pc:sldMkLst>
          <pc:docMk/>
          <pc:sldMk cId="1284905364" sldId="287"/>
        </pc:sldMkLst>
      </pc:sldChg>
      <pc:sldChg chg="del">
        <pc:chgData name="Alfred Asterjadhi" userId="39de57b9-85c0-4fd1-aaac-8ca2b6560ad0" providerId="ADAL" clId="{F0A96221-7881-488D-B053-55CA90BA522C}" dt="2020-12-23T05:03:44.258" v="69" actId="2696"/>
        <pc:sldMkLst>
          <pc:docMk/>
          <pc:sldMk cId="148102703" sldId="288"/>
        </pc:sldMkLst>
      </pc:sldChg>
      <pc:sldChg chg="del">
        <pc:chgData name="Alfred Asterjadhi" userId="39de57b9-85c0-4fd1-aaac-8ca2b6560ad0" providerId="ADAL" clId="{F0A96221-7881-488D-B053-55CA90BA522C}" dt="2020-12-23T05:03:44.705" v="70" actId="2696"/>
        <pc:sldMkLst>
          <pc:docMk/>
          <pc:sldMk cId="2870544573" sldId="289"/>
        </pc:sldMkLst>
      </pc:sldChg>
      <pc:sldChg chg="del">
        <pc:chgData name="Alfred Asterjadhi" userId="39de57b9-85c0-4fd1-aaac-8ca2b6560ad0" providerId="ADAL" clId="{F0A96221-7881-488D-B053-55CA90BA522C}" dt="2020-12-23T05:03:45.121" v="71" actId="2696"/>
        <pc:sldMkLst>
          <pc:docMk/>
          <pc:sldMk cId="1328238546" sldId="290"/>
        </pc:sldMkLst>
      </pc:sldChg>
      <pc:sldChg chg="del">
        <pc:chgData name="Alfred Asterjadhi" userId="39de57b9-85c0-4fd1-aaac-8ca2b6560ad0" providerId="ADAL" clId="{F0A96221-7881-488D-B053-55CA90BA522C}" dt="2020-12-23T05:02:09.655" v="16" actId="2696"/>
        <pc:sldMkLst>
          <pc:docMk/>
          <pc:sldMk cId="890163940" sldId="291"/>
        </pc:sldMkLst>
      </pc:sldChg>
      <pc:sldChg chg="del">
        <pc:chgData name="Alfred Asterjadhi" userId="39de57b9-85c0-4fd1-aaac-8ca2b6560ad0" providerId="ADAL" clId="{F0A96221-7881-488D-B053-55CA90BA522C}" dt="2020-12-23T05:03:45.907" v="73" actId="2696"/>
        <pc:sldMkLst>
          <pc:docMk/>
          <pc:sldMk cId="3608669323" sldId="292"/>
        </pc:sldMkLst>
      </pc:sldChg>
      <pc:sldChg chg="del">
        <pc:chgData name="Alfred Asterjadhi" userId="39de57b9-85c0-4fd1-aaac-8ca2b6560ad0" providerId="ADAL" clId="{F0A96221-7881-488D-B053-55CA90BA522C}" dt="2020-12-23T05:03:46.339" v="74" actId="2696"/>
        <pc:sldMkLst>
          <pc:docMk/>
          <pc:sldMk cId="4249106458" sldId="293"/>
        </pc:sldMkLst>
      </pc:sldChg>
      <pc:sldChg chg="del">
        <pc:chgData name="Alfred Asterjadhi" userId="39de57b9-85c0-4fd1-aaac-8ca2b6560ad0" providerId="ADAL" clId="{F0A96221-7881-488D-B053-55CA90BA522C}" dt="2020-12-23T05:03:46.880" v="75" actId="2696"/>
        <pc:sldMkLst>
          <pc:docMk/>
          <pc:sldMk cId="73471261" sldId="294"/>
        </pc:sldMkLst>
      </pc:sldChg>
      <pc:sldChg chg="del">
        <pc:chgData name="Alfred Asterjadhi" userId="39de57b9-85c0-4fd1-aaac-8ca2b6560ad0" providerId="ADAL" clId="{F0A96221-7881-488D-B053-55CA90BA522C}" dt="2020-12-23T05:03:47.454" v="76" actId="2696"/>
        <pc:sldMkLst>
          <pc:docMk/>
          <pc:sldMk cId="3040319573" sldId="295"/>
        </pc:sldMkLst>
      </pc:sldChg>
      <pc:sldChg chg="del">
        <pc:chgData name="Alfred Asterjadhi" userId="39de57b9-85c0-4fd1-aaac-8ca2b6560ad0" providerId="ADAL" clId="{F0A96221-7881-488D-B053-55CA90BA522C}" dt="2020-12-23T05:03:47.945" v="77" actId="2696"/>
        <pc:sldMkLst>
          <pc:docMk/>
          <pc:sldMk cId="1123956000" sldId="296"/>
        </pc:sldMkLst>
      </pc:sldChg>
      <pc:sldChg chg="del">
        <pc:chgData name="Alfred Asterjadhi" userId="39de57b9-85c0-4fd1-aaac-8ca2b6560ad0" providerId="ADAL" clId="{F0A96221-7881-488D-B053-55CA90BA522C}" dt="2020-12-28T17:41:43.718" v="725" actId="2696"/>
        <pc:sldMkLst>
          <pc:docMk/>
          <pc:sldMk cId="2784506043" sldId="297"/>
        </pc:sldMkLst>
      </pc:sldChg>
      <pc:sldChg chg="del">
        <pc:chgData name="Alfred Asterjadhi" userId="39de57b9-85c0-4fd1-aaac-8ca2b6560ad0" providerId="ADAL" clId="{F0A96221-7881-488D-B053-55CA90BA522C}" dt="2020-12-23T05:04:43.983" v="102" actId="2696"/>
        <pc:sldMkLst>
          <pc:docMk/>
          <pc:sldMk cId="2039312353" sldId="298"/>
        </pc:sldMkLst>
      </pc:sldChg>
      <pc:sldChg chg="addSp delSp modSp">
        <pc:chgData name="Alfred Asterjadhi" userId="39de57b9-85c0-4fd1-aaac-8ca2b6560ad0" providerId="ADAL" clId="{F0A96221-7881-488D-B053-55CA90BA522C}" dt="2021-01-02T00:21:05.673" v="1066" actId="1076"/>
        <pc:sldMkLst>
          <pc:docMk/>
          <pc:sldMk cId="2243228416" sldId="299"/>
        </pc:sldMkLst>
        <pc:spChg chg="mod">
          <ac:chgData name="Alfred Asterjadhi" userId="39de57b9-85c0-4fd1-aaac-8ca2b6560ad0" providerId="ADAL" clId="{F0A96221-7881-488D-B053-55CA90BA522C}" dt="2020-12-28T17:40:32.663" v="723" actId="20577"/>
          <ac:spMkLst>
            <pc:docMk/>
            <pc:sldMk cId="2243228416" sldId="299"/>
            <ac:spMk id="2" creationId="{D98037EA-01CD-49B6-9BB5-232DD9A4DDC5}"/>
          </ac:spMkLst>
        </pc:spChg>
        <pc:spChg chg="mod">
          <ac:chgData name="Alfred Asterjadhi" userId="39de57b9-85c0-4fd1-aaac-8ca2b6560ad0" providerId="ADAL" clId="{F0A96221-7881-488D-B053-55CA90BA522C}" dt="2021-01-01T20:53:39.555" v="1062" actId="6549"/>
          <ac:spMkLst>
            <pc:docMk/>
            <pc:sldMk cId="2243228416" sldId="299"/>
            <ac:spMk id="3" creationId="{3857177C-4F12-41D1-AB93-6925069E5DB9}"/>
          </ac:spMkLst>
        </pc:spChg>
        <pc:spChg chg="add del mod">
          <ac:chgData name="Alfred Asterjadhi" userId="39de57b9-85c0-4fd1-aaac-8ca2b6560ad0" providerId="ADAL" clId="{F0A96221-7881-488D-B053-55CA90BA522C}" dt="2020-12-28T17:31:24.479" v="463"/>
          <ac:spMkLst>
            <pc:docMk/>
            <pc:sldMk cId="2243228416" sldId="299"/>
            <ac:spMk id="6" creationId="{80900358-3464-4FF7-A462-2F19CB70FDBC}"/>
          </ac:spMkLst>
        </pc:spChg>
        <pc:spChg chg="del">
          <ac:chgData name="Alfred Asterjadhi" userId="39de57b9-85c0-4fd1-aaac-8ca2b6560ad0" providerId="ADAL" clId="{F0A96221-7881-488D-B053-55CA90BA522C}" dt="2020-12-28T17:31:22.053" v="462" actId="478"/>
          <ac:spMkLst>
            <pc:docMk/>
            <pc:sldMk cId="2243228416" sldId="299"/>
            <ac:spMk id="7" creationId="{A33ECB10-7819-4C82-A0B2-418AAFBED5A3}"/>
          </ac:spMkLst>
        </pc:spChg>
        <pc:spChg chg="mod">
          <ac:chgData name="Alfred Asterjadhi" userId="39de57b9-85c0-4fd1-aaac-8ca2b6560ad0" providerId="ADAL" clId="{F0A96221-7881-488D-B053-55CA90BA522C}" dt="2020-12-28T17:56:05.656" v="1049" actId="20577"/>
          <ac:spMkLst>
            <pc:docMk/>
            <pc:sldMk cId="2243228416" sldId="299"/>
            <ac:spMk id="8" creationId="{ADA0A8BA-AA59-4AB6-9BD0-89E3B2E275F5}"/>
          </ac:spMkLst>
        </pc:spChg>
        <pc:spChg chg="add del mod">
          <ac:chgData name="Alfred Asterjadhi" userId="39de57b9-85c0-4fd1-aaac-8ca2b6560ad0" providerId="ADAL" clId="{F0A96221-7881-488D-B053-55CA90BA522C}" dt="2020-12-28T17:31:24.479" v="463"/>
          <ac:spMkLst>
            <pc:docMk/>
            <pc:sldMk cId="2243228416" sldId="299"/>
            <ac:spMk id="9" creationId="{63523C85-3EC7-45FD-AC8F-B772A889DBF9}"/>
          </ac:spMkLst>
        </pc:spChg>
        <pc:spChg chg="add del mod">
          <ac:chgData name="Alfred Asterjadhi" userId="39de57b9-85c0-4fd1-aaac-8ca2b6560ad0" providerId="ADAL" clId="{F0A96221-7881-488D-B053-55CA90BA522C}" dt="2020-12-28T17:31:24.479" v="463"/>
          <ac:spMkLst>
            <pc:docMk/>
            <pc:sldMk cId="2243228416" sldId="299"/>
            <ac:spMk id="10" creationId="{FF3BD5A5-5965-4EE7-8069-9A1BD1D1C6A3}"/>
          </ac:spMkLst>
        </pc:spChg>
        <pc:spChg chg="add del mod">
          <ac:chgData name="Alfred Asterjadhi" userId="39de57b9-85c0-4fd1-aaac-8ca2b6560ad0" providerId="ADAL" clId="{F0A96221-7881-488D-B053-55CA90BA522C}" dt="2020-12-28T17:31:24.479" v="463"/>
          <ac:spMkLst>
            <pc:docMk/>
            <pc:sldMk cId="2243228416" sldId="299"/>
            <ac:spMk id="11" creationId="{E7DB1A1C-C8B3-4327-83E4-A6CD22C7EA84}"/>
          </ac:spMkLst>
        </pc:spChg>
        <pc:spChg chg="add del mod">
          <ac:chgData name="Alfred Asterjadhi" userId="39de57b9-85c0-4fd1-aaac-8ca2b6560ad0" providerId="ADAL" clId="{F0A96221-7881-488D-B053-55CA90BA522C}" dt="2020-12-28T17:31:24.479" v="463"/>
          <ac:spMkLst>
            <pc:docMk/>
            <pc:sldMk cId="2243228416" sldId="299"/>
            <ac:spMk id="12" creationId="{1C0BD339-A3EE-4164-827C-5FD5DDA68ABD}"/>
          </ac:spMkLst>
        </pc:spChg>
        <pc:spChg chg="add del">
          <ac:chgData name="Alfred Asterjadhi" userId="39de57b9-85c0-4fd1-aaac-8ca2b6560ad0" providerId="ADAL" clId="{F0A96221-7881-488D-B053-55CA90BA522C}" dt="2020-12-28T17:33:53.283" v="530"/>
          <ac:spMkLst>
            <pc:docMk/>
            <pc:sldMk cId="2243228416" sldId="299"/>
            <ac:spMk id="13" creationId="{74C2A170-A199-4EF6-8F80-BBDB98D480E2}"/>
          </ac:spMkLst>
        </pc:spChg>
        <pc:spChg chg="add del mod">
          <ac:chgData name="Alfred Asterjadhi" userId="39de57b9-85c0-4fd1-aaac-8ca2b6560ad0" providerId="ADAL" clId="{F0A96221-7881-488D-B053-55CA90BA522C}" dt="2020-12-28T17:35:32.965" v="562" actId="478"/>
          <ac:spMkLst>
            <pc:docMk/>
            <pc:sldMk cId="2243228416" sldId="299"/>
            <ac:spMk id="14" creationId="{5AF53C53-2A60-4927-BB9F-89D085109794}"/>
          </ac:spMkLst>
        </pc:spChg>
        <pc:spChg chg="add del">
          <ac:chgData name="Alfred Asterjadhi" userId="39de57b9-85c0-4fd1-aaac-8ca2b6560ad0" providerId="ADAL" clId="{F0A96221-7881-488D-B053-55CA90BA522C}" dt="2020-12-28T17:35:36.418" v="564" actId="478"/>
          <ac:spMkLst>
            <pc:docMk/>
            <pc:sldMk cId="2243228416" sldId="299"/>
            <ac:spMk id="15" creationId="{6A4B29D9-A5C2-4214-BFE2-2EB87ECAD861}"/>
          </ac:spMkLst>
        </pc:spChg>
        <pc:spChg chg="add del">
          <ac:chgData name="Alfred Asterjadhi" userId="39de57b9-85c0-4fd1-aaac-8ca2b6560ad0" providerId="ADAL" clId="{F0A96221-7881-488D-B053-55CA90BA522C}" dt="2020-12-28T17:36:14.616" v="600"/>
          <ac:spMkLst>
            <pc:docMk/>
            <pc:sldMk cId="2243228416" sldId="299"/>
            <ac:spMk id="16" creationId="{595BBFE7-3172-4F2F-856D-02ED5C5DE54A}"/>
          </ac:spMkLst>
        </pc:spChg>
        <pc:spChg chg="add mod">
          <ac:chgData name="Alfred Asterjadhi" userId="39de57b9-85c0-4fd1-aaac-8ca2b6560ad0" providerId="ADAL" clId="{F0A96221-7881-488D-B053-55CA90BA522C}" dt="2021-01-01T20:53:45.556" v="1065" actId="20577"/>
          <ac:spMkLst>
            <pc:docMk/>
            <pc:sldMk cId="2243228416" sldId="299"/>
            <ac:spMk id="17" creationId="{442A1050-6527-4B2E-A943-E125D6B48B52}"/>
          </ac:spMkLst>
        </pc:spChg>
        <pc:spChg chg="add mod">
          <ac:chgData name="Alfred Asterjadhi" userId="39de57b9-85c0-4fd1-aaac-8ca2b6560ad0" providerId="ADAL" clId="{F0A96221-7881-488D-B053-55CA90BA522C}" dt="2021-01-02T00:21:05.673" v="1066" actId="1076"/>
          <ac:spMkLst>
            <pc:docMk/>
            <pc:sldMk cId="2243228416" sldId="299"/>
            <ac:spMk id="18" creationId="{85E9751F-9C9F-433F-B45B-75AD3CEE784B}"/>
          </ac:spMkLst>
        </pc:spChg>
      </pc:sldChg>
      <pc:sldChg chg="del">
        <pc:chgData name="Alfred Asterjadhi" userId="39de57b9-85c0-4fd1-aaac-8ca2b6560ad0" providerId="ADAL" clId="{F0A96221-7881-488D-B053-55CA90BA522C}" dt="2020-12-23T05:03:50.043" v="81" actId="2696"/>
        <pc:sldMkLst>
          <pc:docMk/>
          <pc:sldMk cId="3498282952" sldId="300"/>
        </pc:sldMkLst>
      </pc:sldChg>
      <pc:sldChg chg="del">
        <pc:chgData name="Alfred Asterjadhi" userId="39de57b9-85c0-4fd1-aaac-8ca2b6560ad0" providerId="ADAL" clId="{F0A96221-7881-488D-B053-55CA90BA522C}" dt="2020-12-23T05:03:50.504" v="82" actId="2696"/>
        <pc:sldMkLst>
          <pc:docMk/>
          <pc:sldMk cId="4096216144" sldId="301"/>
        </pc:sldMkLst>
      </pc:sldChg>
      <pc:sldChg chg="del">
        <pc:chgData name="Alfred Asterjadhi" userId="39de57b9-85c0-4fd1-aaac-8ca2b6560ad0" providerId="ADAL" clId="{F0A96221-7881-488D-B053-55CA90BA522C}" dt="2020-12-23T05:03:50.952" v="83" actId="2696"/>
        <pc:sldMkLst>
          <pc:docMk/>
          <pc:sldMk cId="975110731" sldId="302"/>
        </pc:sldMkLst>
      </pc:sldChg>
      <pc:sldChg chg="del">
        <pc:chgData name="Alfred Asterjadhi" userId="39de57b9-85c0-4fd1-aaac-8ca2b6560ad0" providerId="ADAL" clId="{F0A96221-7881-488D-B053-55CA90BA522C}" dt="2020-12-23T05:03:51.403" v="84" actId="2696"/>
        <pc:sldMkLst>
          <pc:docMk/>
          <pc:sldMk cId="1734611920" sldId="303"/>
        </pc:sldMkLst>
      </pc:sldChg>
      <pc:sldChg chg="del">
        <pc:chgData name="Alfred Asterjadhi" userId="39de57b9-85c0-4fd1-aaac-8ca2b6560ad0" providerId="ADAL" clId="{F0A96221-7881-488D-B053-55CA90BA522C}" dt="2020-12-23T05:03:52.194" v="85" actId="2696"/>
        <pc:sldMkLst>
          <pc:docMk/>
          <pc:sldMk cId="2352008090" sldId="304"/>
        </pc:sldMkLst>
      </pc:sldChg>
      <pc:sldChg chg="del">
        <pc:chgData name="Alfred Asterjadhi" userId="39de57b9-85c0-4fd1-aaac-8ca2b6560ad0" providerId="ADAL" clId="{F0A96221-7881-488D-B053-55CA90BA522C}" dt="2020-12-23T05:04:40.669" v="101" actId="2696"/>
        <pc:sldMkLst>
          <pc:docMk/>
          <pc:sldMk cId="1347423047" sldId="305"/>
        </pc:sldMkLst>
      </pc:sldChg>
      <pc:sldChg chg="del">
        <pc:chgData name="Alfred Asterjadhi" userId="39de57b9-85c0-4fd1-aaac-8ca2b6560ad0" providerId="ADAL" clId="{F0A96221-7881-488D-B053-55CA90BA522C}" dt="2020-12-23T05:03:53.326" v="87" actId="2696"/>
        <pc:sldMkLst>
          <pc:docMk/>
          <pc:sldMk cId="1928633523" sldId="307"/>
        </pc:sldMkLst>
      </pc:sldChg>
      <pc:sldChg chg="del">
        <pc:chgData name="Alfred Asterjadhi" userId="39de57b9-85c0-4fd1-aaac-8ca2b6560ad0" providerId="ADAL" clId="{F0A96221-7881-488D-B053-55CA90BA522C}" dt="2020-12-23T05:03:53.811" v="88" actId="2696"/>
        <pc:sldMkLst>
          <pc:docMk/>
          <pc:sldMk cId="118418183" sldId="308"/>
        </pc:sldMkLst>
      </pc:sldChg>
      <pc:sldChg chg="del">
        <pc:chgData name="Alfred Asterjadhi" userId="39de57b9-85c0-4fd1-aaac-8ca2b6560ad0" providerId="ADAL" clId="{F0A96221-7881-488D-B053-55CA90BA522C}" dt="2020-12-23T05:03:54.327" v="89" actId="2696"/>
        <pc:sldMkLst>
          <pc:docMk/>
          <pc:sldMk cId="3219635001" sldId="309"/>
        </pc:sldMkLst>
      </pc:sldChg>
      <pc:sldChg chg="modSp">
        <pc:chgData name="Alfred Asterjadhi" userId="39de57b9-85c0-4fd1-aaac-8ca2b6560ad0" providerId="ADAL" clId="{F0A96221-7881-488D-B053-55CA90BA522C}" dt="2020-12-28T17:55:57.650" v="1047" actId="20577"/>
        <pc:sldMkLst>
          <pc:docMk/>
          <pc:sldMk cId="1677969607" sldId="323"/>
        </pc:sldMkLst>
        <pc:spChg chg="mod">
          <ac:chgData name="Alfred Asterjadhi" userId="39de57b9-85c0-4fd1-aaac-8ca2b6560ad0" providerId="ADAL" clId="{F0A96221-7881-488D-B053-55CA90BA522C}" dt="2020-12-28T17:55:57.650" v="1047" actId="20577"/>
          <ac:spMkLst>
            <pc:docMk/>
            <pc:sldMk cId="1677969607" sldId="323"/>
            <ac:spMk id="7" creationId="{247ADCDE-7164-400D-8B27-4BAED4FE7810}"/>
          </ac:spMkLst>
        </pc:spChg>
      </pc:sldChg>
      <pc:sldChg chg="addSp delSp modSp add">
        <pc:chgData name="Alfred Asterjadhi" userId="39de57b9-85c0-4fd1-aaac-8ca2b6560ad0" providerId="ADAL" clId="{F0A96221-7881-488D-B053-55CA90BA522C}" dt="2020-12-28T21:06:08.250" v="1052" actId="20577"/>
        <pc:sldMkLst>
          <pc:docMk/>
          <pc:sldMk cId="596865926" sldId="324"/>
        </pc:sldMkLst>
        <pc:spChg chg="mod">
          <ac:chgData name="Alfred Asterjadhi" userId="39de57b9-85c0-4fd1-aaac-8ca2b6560ad0" providerId="ADAL" clId="{F0A96221-7881-488D-B053-55CA90BA522C}" dt="2020-12-28T21:06:08.250" v="1052" actId="20577"/>
          <ac:spMkLst>
            <pc:docMk/>
            <pc:sldMk cId="596865926" sldId="324"/>
            <ac:spMk id="2" creationId="{6A27F32D-AAB2-4E4E-8703-7DB27C650C46}"/>
          </ac:spMkLst>
        </pc:spChg>
        <pc:spChg chg="mod">
          <ac:chgData name="Alfred Asterjadhi" userId="39de57b9-85c0-4fd1-aaac-8ca2b6560ad0" providerId="ADAL" clId="{F0A96221-7881-488D-B053-55CA90BA522C}" dt="2020-12-28T17:55:34.833" v="1045" actId="20577"/>
          <ac:spMkLst>
            <pc:docMk/>
            <pc:sldMk cId="596865926" sldId="324"/>
            <ac:spMk id="3" creationId="{D3245099-458D-4C79-9B1C-5CE8FF5DED80}"/>
          </ac:spMkLst>
        </pc:spChg>
        <pc:spChg chg="add del mod">
          <ac:chgData name="Alfred Asterjadhi" userId="39de57b9-85c0-4fd1-aaac-8ca2b6560ad0" providerId="ADAL" clId="{F0A96221-7881-488D-B053-55CA90BA522C}" dt="2020-12-28T17:46:42.580" v="786"/>
          <ac:spMkLst>
            <pc:docMk/>
            <pc:sldMk cId="596865926" sldId="324"/>
            <ac:spMk id="7" creationId="{6DE29721-23C9-4EFE-9C2A-7FDCAD38A08D}"/>
          </ac:spMkLst>
        </pc:spChg>
        <pc:spChg chg="add del mod">
          <ac:chgData name="Alfred Asterjadhi" userId="39de57b9-85c0-4fd1-aaac-8ca2b6560ad0" providerId="ADAL" clId="{F0A96221-7881-488D-B053-55CA90BA522C}" dt="2020-12-28T17:46:42.580" v="786"/>
          <ac:spMkLst>
            <pc:docMk/>
            <pc:sldMk cId="596865926" sldId="324"/>
            <ac:spMk id="8" creationId="{3FFE04CA-1610-4809-9B02-26B526E9E29A}"/>
          </ac:spMkLst>
        </pc:spChg>
        <pc:spChg chg="add del mod">
          <ac:chgData name="Alfred Asterjadhi" userId="39de57b9-85c0-4fd1-aaac-8ca2b6560ad0" providerId="ADAL" clId="{F0A96221-7881-488D-B053-55CA90BA522C}" dt="2020-12-28T17:46:42.580" v="786"/>
          <ac:spMkLst>
            <pc:docMk/>
            <pc:sldMk cId="596865926" sldId="324"/>
            <ac:spMk id="9" creationId="{97502508-2EAD-4ED6-9A63-87A5B0E8DD0F}"/>
          </ac:spMkLst>
        </pc:spChg>
        <pc:spChg chg="add del mod">
          <ac:chgData name="Alfred Asterjadhi" userId="39de57b9-85c0-4fd1-aaac-8ca2b6560ad0" providerId="ADAL" clId="{F0A96221-7881-488D-B053-55CA90BA522C}" dt="2020-12-28T17:46:42.580" v="786"/>
          <ac:spMkLst>
            <pc:docMk/>
            <pc:sldMk cId="596865926" sldId="324"/>
            <ac:spMk id="10" creationId="{0E8F4B15-07A4-4BAB-BB90-8E92BAFFF0AD}"/>
          </ac:spMkLst>
        </pc:spChg>
        <pc:spChg chg="add del mod">
          <ac:chgData name="Alfred Asterjadhi" userId="39de57b9-85c0-4fd1-aaac-8ca2b6560ad0" providerId="ADAL" clId="{F0A96221-7881-488D-B053-55CA90BA522C}" dt="2020-12-28T17:46:42.580" v="786"/>
          <ac:spMkLst>
            <pc:docMk/>
            <pc:sldMk cId="596865926" sldId="324"/>
            <ac:spMk id="11" creationId="{DB475E37-B7A1-4C22-A404-CD9209231FFA}"/>
          </ac:spMkLst>
        </pc:spChg>
      </pc:sldChg>
      <pc:sldChg chg="addSp delSp modSp add del">
        <pc:chgData name="Alfred Asterjadhi" userId="39de57b9-85c0-4fd1-aaac-8ca2b6560ad0" providerId="ADAL" clId="{F0A96221-7881-488D-B053-55CA90BA522C}" dt="2020-12-28T17:45:21.430" v="751" actId="2696"/>
        <pc:sldMkLst>
          <pc:docMk/>
          <pc:sldMk cId="645706702" sldId="324"/>
        </pc:sldMkLst>
        <pc:spChg chg="del">
          <ac:chgData name="Alfred Asterjadhi" userId="39de57b9-85c0-4fd1-aaac-8ca2b6560ad0" providerId="ADAL" clId="{F0A96221-7881-488D-B053-55CA90BA522C}" dt="2020-12-28T17:42:18.852" v="739"/>
          <ac:spMkLst>
            <pc:docMk/>
            <pc:sldMk cId="645706702" sldId="324"/>
            <ac:spMk id="2" creationId="{7DFF1C32-8D9E-4C80-B105-19E440B59EFE}"/>
          </ac:spMkLst>
        </pc:spChg>
        <pc:spChg chg="del">
          <ac:chgData name="Alfred Asterjadhi" userId="39de57b9-85c0-4fd1-aaac-8ca2b6560ad0" providerId="ADAL" clId="{F0A96221-7881-488D-B053-55CA90BA522C}" dt="2020-12-28T17:42:15.064" v="738"/>
          <ac:spMkLst>
            <pc:docMk/>
            <pc:sldMk cId="645706702" sldId="324"/>
            <ac:spMk id="3" creationId="{EB539C0F-4356-4D8D-BD4F-18B19642A098}"/>
          </ac:spMkLst>
        </pc:spChg>
        <pc:spChg chg="add mod">
          <ac:chgData name="Alfred Asterjadhi" userId="39de57b9-85c0-4fd1-aaac-8ca2b6560ad0" providerId="ADAL" clId="{F0A96221-7881-488D-B053-55CA90BA522C}" dt="2020-12-28T17:43:29.883" v="746"/>
          <ac:spMkLst>
            <pc:docMk/>
            <pc:sldMk cId="645706702" sldId="324"/>
            <ac:spMk id="7" creationId="{21328C78-36AD-4BD9-99D6-40BD6CE8B9E0}"/>
          </ac:spMkLst>
        </pc:spChg>
        <pc:spChg chg="add del mod">
          <ac:chgData name="Alfred Asterjadhi" userId="39de57b9-85c0-4fd1-aaac-8ca2b6560ad0" providerId="ADAL" clId="{F0A96221-7881-488D-B053-55CA90BA522C}" dt="2020-12-28T17:42:18.852" v="739"/>
          <ac:spMkLst>
            <pc:docMk/>
            <pc:sldMk cId="645706702" sldId="324"/>
            <ac:spMk id="8" creationId="{F1D75969-E005-41A5-8F6E-AD3AB78AA491}"/>
          </ac:spMkLst>
        </pc:spChg>
        <pc:spChg chg="add del mod">
          <ac:chgData name="Alfred Asterjadhi" userId="39de57b9-85c0-4fd1-aaac-8ca2b6560ad0" providerId="ADAL" clId="{F0A96221-7881-488D-B053-55CA90BA522C}" dt="2020-12-28T17:42:18.852" v="739"/>
          <ac:spMkLst>
            <pc:docMk/>
            <pc:sldMk cId="645706702" sldId="324"/>
            <ac:spMk id="9" creationId="{F301CDAC-66C2-4F38-ADA1-3C01A4086EE8}"/>
          </ac:spMkLst>
        </pc:spChg>
        <pc:spChg chg="add del mod">
          <ac:chgData name="Alfred Asterjadhi" userId="39de57b9-85c0-4fd1-aaac-8ca2b6560ad0" providerId="ADAL" clId="{F0A96221-7881-488D-B053-55CA90BA522C}" dt="2020-12-28T17:42:18.852" v="739"/>
          <ac:spMkLst>
            <pc:docMk/>
            <pc:sldMk cId="645706702" sldId="324"/>
            <ac:spMk id="10" creationId="{5845B8E9-2AB1-4F37-87F5-BE7ECA31588C}"/>
          </ac:spMkLst>
        </pc:spChg>
        <pc:spChg chg="add del mod">
          <ac:chgData name="Alfred Asterjadhi" userId="39de57b9-85c0-4fd1-aaac-8ca2b6560ad0" providerId="ADAL" clId="{F0A96221-7881-488D-B053-55CA90BA522C}" dt="2020-12-28T17:42:18.852" v="739"/>
          <ac:spMkLst>
            <pc:docMk/>
            <pc:sldMk cId="645706702" sldId="324"/>
            <ac:spMk id="11" creationId="{B7587EEF-561B-4863-B29E-6523F457495C}"/>
          </ac:spMkLst>
        </pc:spChg>
        <pc:spChg chg="add mod">
          <ac:chgData name="Alfred Asterjadhi" userId="39de57b9-85c0-4fd1-aaac-8ca2b6560ad0" providerId="ADAL" clId="{F0A96221-7881-488D-B053-55CA90BA522C}" dt="2020-12-28T17:45:01.534" v="750"/>
          <ac:spMkLst>
            <pc:docMk/>
            <pc:sldMk cId="645706702" sldId="324"/>
            <ac:spMk id="12" creationId="{477BF377-3D5A-4721-89B7-1701EC0556BF}"/>
          </ac:spMkLst>
        </pc:spChg>
      </pc:sldChg>
      <pc:sldChg chg="del">
        <pc:chgData name="Alfred Asterjadhi" userId="39de57b9-85c0-4fd1-aaac-8ca2b6560ad0" providerId="ADAL" clId="{F0A96221-7881-488D-B053-55CA90BA522C}" dt="2020-12-23T05:04:46.185" v="103" actId="2696"/>
        <pc:sldMkLst>
          <pc:docMk/>
          <pc:sldMk cId="3558380272" sldId="324"/>
        </pc:sldMkLst>
      </pc:sldChg>
      <pc:sldChg chg="addSp delSp modSp add">
        <pc:chgData name="Alfred Asterjadhi" userId="39de57b9-85c0-4fd1-aaac-8ca2b6560ad0" providerId="ADAL" clId="{F0A96221-7881-488D-B053-55CA90BA522C}" dt="2020-12-28T17:55:18.813" v="1039" actId="20577"/>
        <pc:sldMkLst>
          <pc:docMk/>
          <pc:sldMk cId="3464474659" sldId="325"/>
        </pc:sldMkLst>
        <pc:spChg chg="mod">
          <ac:chgData name="Alfred Asterjadhi" userId="39de57b9-85c0-4fd1-aaac-8ca2b6560ad0" providerId="ADAL" clId="{F0A96221-7881-488D-B053-55CA90BA522C}" dt="2020-12-28T17:55:18.813" v="1039" actId="20577"/>
          <ac:spMkLst>
            <pc:docMk/>
            <pc:sldMk cId="3464474659" sldId="325"/>
            <ac:spMk id="2" creationId="{11C5C3A7-526B-4152-8A7F-BC9636A70131}"/>
          </ac:spMkLst>
        </pc:spChg>
        <pc:spChg chg="mod">
          <ac:chgData name="Alfred Asterjadhi" userId="39de57b9-85c0-4fd1-aaac-8ca2b6560ad0" providerId="ADAL" clId="{F0A96221-7881-488D-B053-55CA90BA522C}" dt="2020-12-28T17:52:33.359" v="928" actId="404"/>
          <ac:spMkLst>
            <pc:docMk/>
            <pc:sldMk cId="3464474659" sldId="325"/>
            <ac:spMk id="3" creationId="{49A6CCA4-296A-475E-8868-A1006DFAF806}"/>
          </ac:spMkLst>
        </pc:spChg>
        <pc:spChg chg="add del mod">
          <ac:chgData name="Alfred Asterjadhi" userId="39de57b9-85c0-4fd1-aaac-8ca2b6560ad0" providerId="ADAL" clId="{F0A96221-7881-488D-B053-55CA90BA522C}" dt="2020-12-28T17:46:36.964" v="784"/>
          <ac:spMkLst>
            <pc:docMk/>
            <pc:sldMk cId="3464474659" sldId="325"/>
            <ac:spMk id="7" creationId="{1F582BFB-5FFD-409F-B92F-7C17613B0B82}"/>
          </ac:spMkLst>
        </pc:spChg>
        <pc:spChg chg="add del mod">
          <ac:chgData name="Alfred Asterjadhi" userId="39de57b9-85c0-4fd1-aaac-8ca2b6560ad0" providerId="ADAL" clId="{F0A96221-7881-488D-B053-55CA90BA522C}" dt="2020-12-28T17:46:36.964" v="784"/>
          <ac:spMkLst>
            <pc:docMk/>
            <pc:sldMk cId="3464474659" sldId="325"/>
            <ac:spMk id="8" creationId="{CA5A90C2-ADE2-43F3-A9E4-164FF1F9D6CC}"/>
          </ac:spMkLst>
        </pc:spChg>
        <pc:spChg chg="add del mod">
          <ac:chgData name="Alfred Asterjadhi" userId="39de57b9-85c0-4fd1-aaac-8ca2b6560ad0" providerId="ADAL" clId="{F0A96221-7881-488D-B053-55CA90BA522C}" dt="2020-12-28T17:46:36.964" v="784"/>
          <ac:spMkLst>
            <pc:docMk/>
            <pc:sldMk cId="3464474659" sldId="325"/>
            <ac:spMk id="9" creationId="{1C5FE291-4241-4FA8-BA7A-13D94FBB680F}"/>
          </ac:spMkLst>
        </pc:spChg>
        <pc:spChg chg="add del mod">
          <ac:chgData name="Alfred Asterjadhi" userId="39de57b9-85c0-4fd1-aaac-8ca2b6560ad0" providerId="ADAL" clId="{F0A96221-7881-488D-B053-55CA90BA522C}" dt="2020-12-28T17:46:36.964" v="784"/>
          <ac:spMkLst>
            <pc:docMk/>
            <pc:sldMk cId="3464474659" sldId="325"/>
            <ac:spMk id="10" creationId="{7A9DBD61-ADE2-4968-8FC6-714DBEEB1362}"/>
          </ac:spMkLst>
        </pc:spChg>
        <pc:spChg chg="add del mod">
          <ac:chgData name="Alfred Asterjadhi" userId="39de57b9-85c0-4fd1-aaac-8ca2b6560ad0" providerId="ADAL" clId="{F0A96221-7881-488D-B053-55CA90BA522C}" dt="2020-12-28T17:46:36.964" v="784"/>
          <ac:spMkLst>
            <pc:docMk/>
            <pc:sldMk cId="3464474659" sldId="325"/>
            <ac:spMk id="11" creationId="{BDACD30D-5F5F-4507-871F-8CB8D972B7BB}"/>
          </ac:spMkLst>
        </pc:spChg>
      </pc:sldChg>
      <pc:sldChg chg="modSp add">
        <pc:chgData name="Alfred Asterjadhi" userId="39de57b9-85c0-4fd1-aaac-8ca2b6560ad0" providerId="ADAL" clId="{F0A96221-7881-488D-B053-55CA90BA522C}" dt="2020-12-28T17:55:13.013" v="1037" actId="20577"/>
        <pc:sldMkLst>
          <pc:docMk/>
          <pc:sldMk cId="3263408447" sldId="326"/>
        </pc:sldMkLst>
        <pc:spChg chg="mod">
          <ac:chgData name="Alfred Asterjadhi" userId="39de57b9-85c0-4fd1-aaac-8ca2b6560ad0" providerId="ADAL" clId="{F0A96221-7881-488D-B053-55CA90BA522C}" dt="2020-12-28T17:55:13.013" v="1037" actId="20577"/>
          <ac:spMkLst>
            <pc:docMk/>
            <pc:sldMk cId="3263408447" sldId="326"/>
            <ac:spMk id="2" creationId="{6A27F32D-AAB2-4E4E-8703-7DB27C650C46}"/>
          </ac:spMkLst>
        </pc:spChg>
        <pc:spChg chg="mod">
          <ac:chgData name="Alfred Asterjadhi" userId="39de57b9-85c0-4fd1-aaac-8ca2b6560ad0" providerId="ADAL" clId="{F0A96221-7881-488D-B053-55CA90BA522C}" dt="2020-12-28T17:52:25.041" v="924"/>
          <ac:spMkLst>
            <pc:docMk/>
            <pc:sldMk cId="3263408447" sldId="326"/>
            <ac:spMk id="3" creationId="{D3245099-458D-4C79-9B1C-5CE8FF5DED80}"/>
          </ac:spMkLst>
        </pc:spChg>
      </pc:sldChg>
      <pc:sldChg chg="modSp add">
        <pc:chgData name="Alfred Asterjadhi" userId="39de57b9-85c0-4fd1-aaac-8ca2b6560ad0" providerId="ADAL" clId="{F0A96221-7881-488D-B053-55CA90BA522C}" dt="2020-12-28T17:55:04.794" v="1035"/>
        <pc:sldMkLst>
          <pc:docMk/>
          <pc:sldMk cId="1491866732" sldId="327"/>
        </pc:sldMkLst>
        <pc:spChg chg="mod">
          <ac:chgData name="Alfred Asterjadhi" userId="39de57b9-85c0-4fd1-aaac-8ca2b6560ad0" providerId="ADAL" clId="{F0A96221-7881-488D-B053-55CA90BA522C}" dt="2020-12-28T17:55:04.794" v="1035"/>
          <ac:spMkLst>
            <pc:docMk/>
            <pc:sldMk cId="1491866732" sldId="327"/>
            <ac:spMk id="2" creationId="{11C5C3A7-526B-4152-8A7F-BC9636A70131}"/>
          </ac:spMkLst>
        </pc:spChg>
        <pc:spChg chg="mod">
          <ac:chgData name="Alfred Asterjadhi" userId="39de57b9-85c0-4fd1-aaac-8ca2b6560ad0" providerId="ADAL" clId="{F0A96221-7881-488D-B053-55CA90BA522C}" dt="2020-12-28T17:52:19.017" v="921"/>
          <ac:spMkLst>
            <pc:docMk/>
            <pc:sldMk cId="1491866732" sldId="327"/>
            <ac:spMk id="3" creationId="{49A6CCA4-296A-475E-8868-A1006DFAF806}"/>
          </ac:spMkLst>
        </pc:spChg>
      </pc:sldChg>
      <pc:sldChg chg="addSp delSp modSp add">
        <pc:chgData name="Alfred Asterjadhi" userId="39de57b9-85c0-4fd1-aaac-8ca2b6560ad0" providerId="ADAL" clId="{F0A96221-7881-488D-B053-55CA90BA522C}" dt="2020-12-28T17:50:53.153" v="881" actId="14100"/>
        <pc:sldMkLst>
          <pc:docMk/>
          <pc:sldMk cId="1908471061" sldId="328"/>
        </pc:sldMkLst>
        <pc:spChg chg="mod">
          <ac:chgData name="Alfred Asterjadhi" userId="39de57b9-85c0-4fd1-aaac-8ca2b6560ad0" providerId="ADAL" clId="{F0A96221-7881-488D-B053-55CA90BA522C}" dt="2020-12-28T17:50:13.116" v="870" actId="20577"/>
          <ac:spMkLst>
            <pc:docMk/>
            <pc:sldMk cId="1908471061" sldId="328"/>
            <ac:spMk id="2" creationId="{B657C291-90A3-4D15-9C06-A46352662972}"/>
          </ac:spMkLst>
        </pc:spChg>
        <pc:spChg chg="mod">
          <ac:chgData name="Alfred Asterjadhi" userId="39de57b9-85c0-4fd1-aaac-8ca2b6560ad0" providerId="ADAL" clId="{F0A96221-7881-488D-B053-55CA90BA522C}" dt="2020-12-28T17:50:53.153" v="881" actId="14100"/>
          <ac:spMkLst>
            <pc:docMk/>
            <pc:sldMk cId="1908471061" sldId="328"/>
            <ac:spMk id="3" creationId="{3EF9BE80-D462-4B64-8448-3B553445EDCF}"/>
          </ac:spMkLst>
        </pc:spChg>
        <pc:spChg chg="add del mod">
          <ac:chgData name="Alfred Asterjadhi" userId="39de57b9-85c0-4fd1-aaac-8ca2b6560ad0" providerId="ADAL" clId="{F0A96221-7881-488D-B053-55CA90BA522C}" dt="2020-12-28T17:50:29.643" v="872"/>
          <ac:spMkLst>
            <pc:docMk/>
            <pc:sldMk cId="1908471061" sldId="328"/>
            <ac:spMk id="7" creationId="{6DB0CC5E-B41F-4426-939D-D3AF6C5EE5DE}"/>
          </ac:spMkLst>
        </pc:spChg>
        <pc:spChg chg="add del mod">
          <ac:chgData name="Alfred Asterjadhi" userId="39de57b9-85c0-4fd1-aaac-8ca2b6560ad0" providerId="ADAL" clId="{F0A96221-7881-488D-B053-55CA90BA522C}" dt="2020-12-28T17:50:29.643" v="872"/>
          <ac:spMkLst>
            <pc:docMk/>
            <pc:sldMk cId="1908471061" sldId="328"/>
            <ac:spMk id="8" creationId="{76398762-A7B4-465D-8E68-AD526FBEFA4C}"/>
          </ac:spMkLst>
        </pc:spChg>
        <pc:spChg chg="add del mod">
          <ac:chgData name="Alfred Asterjadhi" userId="39de57b9-85c0-4fd1-aaac-8ca2b6560ad0" providerId="ADAL" clId="{F0A96221-7881-488D-B053-55CA90BA522C}" dt="2020-12-28T17:50:29.643" v="872"/>
          <ac:spMkLst>
            <pc:docMk/>
            <pc:sldMk cId="1908471061" sldId="328"/>
            <ac:spMk id="9" creationId="{4E7EDFAF-9085-4231-B136-DB913049BBDC}"/>
          </ac:spMkLst>
        </pc:spChg>
        <pc:spChg chg="add del mod">
          <ac:chgData name="Alfred Asterjadhi" userId="39de57b9-85c0-4fd1-aaac-8ca2b6560ad0" providerId="ADAL" clId="{F0A96221-7881-488D-B053-55CA90BA522C}" dt="2020-12-28T17:50:29.643" v="872"/>
          <ac:spMkLst>
            <pc:docMk/>
            <pc:sldMk cId="1908471061" sldId="328"/>
            <ac:spMk id="10" creationId="{65B3661C-2C00-4248-9F75-1D6C3FB7C8FA}"/>
          </ac:spMkLst>
        </pc:spChg>
        <pc:spChg chg="add del mod">
          <ac:chgData name="Alfred Asterjadhi" userId="39de57b9-85c0-4fd1-aaac-8ca2b6560ad0" providerId="ADAL" clId="{F0A96221-7881-488D-B053-55CA90BA522C}" dt="2020-12-28T17:50:29.643" v="872"/>
          <ac:spMkLst>
            <pc:docMk/>
            <pc:sldMk cId="1908471061" sldId="328"/>
            <ac:spMk id="11" creationId="{FD6C9BD5-07CF-40B3-8647-DDB1A92633D1}"/>
          </ac:spMkLst>
        </pc:spChg>
      </pc:sldChg>
      <pc:sldChg chg="modSp add">
        <pc:chgData name="Alfred Asterjadhi" userId="39de57b9-85c0-4fd1-aaac-8ca2b6560ad0" providerId="ADAL" clId="{F0A96221-7881-488D-B053-55CA90BA522C}" dt="2020-12-28T21:06:47.300" v="1053" actId="20577"/>
        <pc:sldMkLst>
          <pc:docMk/>
          <pc:sldMk cId="2064304001" sldId="329"/>
        </pc:sldMkLst>
        <pc:spChg chg="mod">
          <ac:chgData name="Alfred Asterjadhi" userId="39de57b9-85c0-4fd1-aaac-8ca2b6560ad0" providerId="ADAL" clId="{F0A96221-7881-488D-B053-55CA90BA522C}" dt="2020-12-28T17:54:52.353" v="1034" actId="20577"/>
          <ac:spMkLst>
            <pc:docMk/>
            <pc:sldMk cId="2064304001" sldId="329"/>
            <ac:spMk id="2" creationId="{11C5C3A7-526B-4152-8A7F-BC9636A70131}"/>
          </ac:spMkLst>
        </pc:spChg>
        <pc:spChg chg="mod">
          <ac:chgData name="Alfred Asterjadhi" userId="39de57b9-85c0-4fd1-aaac-8ca2b6560ad0" providerId="ADAL" clId="{F0A96221-7881-488D-B053-55CA90BA522C}" dt="2020-12-28T21:06:47.300" v="1053" actId="20577"/>
          <ac:spMkLst>
            <pc:docMk/>
            <pc:sldMk cId="2064304001" sldId="329"/>
            <ac:spMk id="3" creationId="{49A6CCA4-296A-475E-8868-A1006DFAF806}"/>
          </ac:spMkLst>
        </pc:spChg>
      </pc:sldChg>
      <pc:sldChg chg="del">
        <pc:chgData name="Alfred Asterjadhi" userId="39de57b9-85c0-4fd1-aaac-8ca2b6560ad0" providerId="ADAL" clId="{F0A96221-7881-488D-B053-55CA90BA522C}" dt="2020-12-28T17:41:46.368" v="726" actId="2696"/>
        <pc:sldMkLst>
          <pc:docMk/>
          <pc:sldMk cId="2664910995" sldId="330"/>
        </pc:sldMkLst>
      </pc:sldChg>
      <pc:sldChg chg="del">
        <pc:chgData name="Alfred Asterjadhi" userId="39de57b9-85c0-4fd1-aaac-8ca2b6560ad0" providerId="ADAL" clId="{F0A96221-7881-488D-B053-55CA90BA522C}" dt="2020-12-23T05:01:46.936" v="7" actId="2696"/>
        <pc:sldMkLst>
          <pc:docMk/>
          <pc:sldMk cId="4012074164" sldId="343"/>
        </pc:sldMkLst>
      </pc:sldChg>
      <pc:sldChg chg="del">
        <pc:chgData name="Alfred Asterjadhi" userId="39de57b9-85c0-4fd1-aaac-8ca2b6560ad0" providerId="ADAL" clId="{F0A96221-7881-488D-B053-55CA90BA522C}" dt="2020-12-23T05:01:42.793" v="4" actId="2696"/>
        <pc:sldMkLst>
          <pc:docMk/>
          <pc:sldMk cId="2090181183" sldId="356"/>
        </pc:sldMkLst>
      </pc:sldChg>
      <pc:sldChg chg="del">
        <pc:chgData name="Alfred Asterjadhi" userId="39de57b9-85c0-4fd1-aaac-8ca2b6560ad0" providerId="ADAL" clId="{F0A96221-7881-488D-B053-55CA90BA522C}" dt="2020-12-23T05:01:39.149" v="1" actId="2696"/>
        <pc:sldMkLst>
          <pc:docMk/>
          <pc:sldMk cId="2304446118" sldId="357"/>
        </pc:sldMkLst>
      </pc:sldChg>
      <pc:sldChg chg="del">
        <pc:chgData name="Alfred Asterjadhi" userId="39de57b9-85c0-4fd1-aaac-8ca2b6560ad0" providerId="ADAL" clId="{F0A96221-7881-488D-B053-55CA90BA522C}" dt="2020-12-23T05:01:55.090" v="13" actId="2696"/>
        <pc:sldMkLst>
          <pc:docMk/>
          <pc:sldMk cId="196256553" sldId="358"/>
        </pc:sldMkLst>
      </pc:sldChg>
      <pc:sldChg chg="del">
        <pc:chgData name="Alfred Asterjadhi" userId="39de57b9-85c0-4fd1-aaac-8ca2b6560ad0" providerId="ADAL" clId="{F0A96221-7881-488D-B053-55CA90BA522C}" dt="2020-12-23T05:02:03.002" v="15" actId="2696"/>
        <pc:sldMkLst>
          <pc:docMk/>
          <pc:sldMk cId="2034105741" sldId="364"/>
        </pc:sldMkLst>
      </pc:sldChg>
      <pc:sldChg chg="del">
        <pc:chgData name="Alfred Asterjadhi" userId="39de57b9-85c0-4fd1-aaac-8ca2b6560ad0" providerId="ADAL" clId="{F0A96221-7881-488D-B053-55CA90BA522C}" dt="2020-12-23T05:02:11.382" v="17" actId="2696"/>
        <pc:sldMkLst>
          <pc:docMk/>
          <pc:sldMk cId="3523270210" sldId="365"/>
        </pc:sldMkLst>
      </pc:sldChg>
      <pc:sldChg chg="del">
        <pc:chgData name="Alfred Asterjadhi" userId="39de57b9-85c0-4fd1-aaac-8ca2b6560ad0" providerId="ADAL" clId="{F0A96221-7881-488D-B053-55CA90BA522C}" dt="2020-12-23T05:03:05.754" v="35" actId="2696"/>
        <pc:sldMkLst>
          <pc:docMk/>
          <pc:sldMk cId="3180790638" sldId="369"/>
        </pc:sldMkLst>
      </pc:sldChg>
      <pc:sldChg chg="del">
        <pc:chgData name="Alfred Asterjadhi" userId="39de57b9-85c0-4fd1-aaac-8ca2b6560ad0" providerId="ADAL" clId="{F0A96221-7881-488D-B053-55CA90BA522C}" dt="2020-12-23T05:04:48.620" v="104" actId="2696"/>
        <pc:sldMkLst>
          <pc:docMk/>
          <pc:sldMk cId="994165189" sldId="370"/>
        </pc:sldMkLst>
      </pc:sldChg>
      <pc:sldChg chg="del">
        <pc:chgData name="Alfred Asterjadhi" userId="39de57b9-85c0-4fd1-aaac-8ca2b6560ad0" providerId="ADAL" clId="{F0A96221-7881-488D-B053-55CA90BA522C}" dt="2020-12-28T17:41:57.809" v="736" actId="2696"/>
        <pc:sldMkLst>
          <pc:docMk/>
          <pc:sldMk cId="2236786778" sldId="374"/>
        </pc:sldMkLst>
      </pc:sldChg>
      <pc:sldChg chg="del">
        <pc:chgData name="Alfred Asterjadhi" userId="39de57b9-85c0-4fd1-aaac-8ca2b6560ad0" providerId="ADAL" clId="{F0A96221-7881-488D-B053-55CA90BA522C}" dt="2020-12-23T05:02:35.109" v="18" actId="2696"/>
        <pc:sldMkLst>
          <pc:docMk/>
          <pc:sldMk cId="260372023" sldId="375"/>
        </pc:sldMkLst>
      </pc:sldChg>
      <pc:sldChg chg="del">
        <pc:chgData name="Alfred Asterjadhi" userId="39de57b9-85c0-4fd1-aaac-8ca2b6560ad0" providerId="ADAL" clId="{F0A96221-7881-488D-B053-55CA90BA522C}" dt="2020-12-23T05:02:35.956" v="19" actId="2696"/>
        <pc:sldMkLst>
          <pc:docMk/>
          <pc:sldMk cId="3599809708" sldId="376"/>
        </pc:sldMkLst>
      </pc:sldChg>
      <pc:sldChg chg="del">
        <pc:chgData name="Alfred Asterjadhi" userId="39de57b9-85c0-4fd1-aaac-8ca2b6560ad0" providerId="ADAL" clId="{F0A96221-7881-488D-B053-55CA90BA522C}" dt="2020-12-28T17:41:54.027" v="733" actId="2696"/>
        <pc:sldMkLst>
          <pc:docMk/>
          <pc:sldMk cId="1032495733" sldId="377"/>
        </pc:sldMkLst>
      </pc:sldChg>
      <pc:sldChg chg="del">
        <pc:chgData name="Alfred Asterjadhi" userId="39de57b9-85c0-4fd1-aaac-8ca2b6560ad0" providerId="ADAL" clId="{F0A96221-7881-488D-B053-55CA90BA522C}" dt="2020-12-23T05:02:47.047" v="22" actId="2696"/>
        <pc:sldMkLst>
          <pc:docMk/>
          <pc:sldMk cId="2835338694" sldId="378"/>
        </pc:sldMkLst>
      </pc:sldChg>
      <pc:sldChg chg="del">
        <pc:chgData name="Alfred Asterjadhi" userId="39de57b9-85c0-4fd1-aaac-8ca2b6560ad0" providerId="ADAL" clId="{F0A96221-7881-488D-B053-55CA90BA522C}" dt="2020-12-23T05:02:48.284" v="23" actId="2696"/>
        <pc:sldMkLst>
          <pc:docMk/>
          <pc:sldMk cId="1765247309" sldId="379"/>
        </pc:sldMkLst>
      </pc:sldChg>
      <pc:sldChg chg="del">
        <pc:chgData name="Alfred Asterjadhi" userId="39de57b9-85c0-4fd1-aaac-8ca2b6560ad0" providerId="ADAL" clId="{F0A96221-7881-488D-B053-55CA90BA522C}" dt="2020-12-28T17:41:53.075" v="732" actId="2696"/>
        <pc:sldMkLst>
          <pc:docMk/>
          <pc:sldMk cId="3624576305" sldId="380"/>
        </pc:sldMkLst>
      </pc:sldChg>
      <pc:sldChg chg="del">
        <pc:chgData name="Alfred Asterjadhi" userId="39de57b9-85c0-4fd1-aaac-8ca2b6560ad0" providerId="ADAL" clId="{F0A96221-7881-488D-B053-55CA90BA522C}" dt="2020-12-23T05:02:50.359" v="24" actId="2696"/>
        <pc:sldMkLst>
          <pc:docMk/>
          <pc:sldMk cId="3387707734" sldId="381"/>
        </pc:sldMkLst>
      </pc:sldChg>
      <pc:sldChg chg="del">
        <pc:chgData name="Alfred Asterjadhi" userId="39de57b9-85c0-4fd1-aaac-8ca2b6560ad0" providerId="ADAL" clId="{F0A96221-7881-488D-B053-55CA90BA522C}" dt="2020-12-23T05:02:51.840" v="25" actId="2696"/>
        <pc:sldMkLst>
          <pc:docMk/>
          <pc:sldMk cId="2596491405" sldId="382"/>
        </pc:sldMkLst>
      </pc:sldChg>
      <pc:sldChg chg="del">
        <pc:chgData name="Alfred Asterjadhi" userId="39de57b9-85c0-4fd1-aaac-8ca2b6560ad0" providerId="ADAL" clId="{F0A96221-7881-488D-B053-55CA90BA522C}" dt="2020-12-28T17:41:51.226" v="731" actId="2696"/>
        <pc:sldMkLst>
          <pc:docMk/>
          <pc:sldMk cId="471761505" sldId="383"/>
        </pc:sldMkLst>
      </pc:sldChg>
      <pc:sldChg chg="del">
        <pc:chgData name="Alfred Asterjadhi" userId="39de57b9-85c0-4fd1-aaac-8ca2b6560ad0" providerId="ADAL" clId="{F0A96221-7881-488D-B053-55CA90BA522C}" dt="2020-12-23T05:02:53.604" v="26" actId="2696"/>
        <pc:sldMkLst>
          <pc:docMk/>
          <pc:sldMk cId="3324196167" sldId="384"/>
        </pc:sldMkLst>
      </pc:sldChg>
      <pc:sldChg chg="del">
        <pc:chgData name="Alfred Asterjadhi" userId="39de57b9-85c0-4fd1-aaac-8ca2b6560ad0" providerId="ADAL" clId="{F0A96221-7881-488D-B053-55CA90BA522C}" dt="2020-12-23T05:02:54.343" v="27" actId="2696"/>
        <pc:sldMkLst>
          <pc:docMk/>
          <pc:sldMk cId="435812449" sldId="385"/>
        </pc:sldMkLst>
      </pc:sldChg>
      <pc:sldChg chg="del">
        <pc:chgData name="Alfred Asterjadhi" userId="39de57b9-85c0-4fd1-aaac-8ca2b6560ad0" providerId="ADAL" clId="{F0A96221-7881-488D-B053-55CA90BA522C}" dt="2020-12-28T17:41:49.286" v="729" actId="2696"/>
        <pc:sldMkLst>
          <pc:docMk/>
          <pc:sldMk cId="583181060" sldId="386"/>
        </pc:sldMkLst>
      </pc:sldChg>
      <pc:sldChg chg="del">
        <pc:chgData name="Alfred Asterjadhi" userId="39de57b9-85c0-4fd1-aaac-8ca2b6560ad0" providerId="ADAL" clId="{F0A96221-7881-488D-B053-55CA90BA522C}" dt="2020-12-23T05:02:57.901" v="29" actId="2696"/>
        <pc:sldMkLst>
          <pc:docMk/>
          <pc:sldMk cId="1950504488" sldId="387"/>
        </pc:sldMkLst>
      </pc:sldChg>
      <pc:sldChg chg="del">
        <pc:chgData name="Alfred Asterjadhi" userId="39de57b9-85c0-4fd1-aaac-8ca2b6560ad0" providerId="ADAL" clId="{F0A96221-7881-488D-B053-55CA90BA522C}" dt="2020-12-23T05:02:58.529" v="30" actId="2696"/>
        <pc:sldMkLst>
          <pc:docMk/>
          <pc:sldMk cId="4104515767" sldId="388"/>
        </pc:sldMkLst>
      </pc:sldChg>
      <pc:sldChg chg="del">
        <pc:chgData name="Alfred Asterjadhi" userId="39de57b9-85c0-4fd1-aaac-8ca2b6560ad0" providerId="ADAL" clId="{F0A96221-7881-488D-B053-55CA90BA522C}" dt="2020-12-28T17:41:48.314" v="728" actId="2696"/>
        <pc:sldMkLst>
          <pc:docMk/>
          <pc:sldMk cId="329778494" sldId="389"/>
        </pc:sldMkLst>
      </pc:sldChg>
      <pc:sldChg chg="del">
        <pc:chgData name="Alfred Asterjadhi" userId="39de57b9-85c0-4fd1-aaac-8ca2b6560ad0" providerId="ADAL" clId="{F0A96221-7881-488D-B053-55CA90BA522C}" dt="2020-12-23T05:03:00.194" v="31" actId="2696"/>
        <pc:sldMkLst>
          <pc:docMk/>
          <pc:sldMk cId="4291757325" sldId="390"/>
        </pc:sldMkLst>
      </pc:sldChg>
      <pc:sldChg chg="del">
        <pc:chgData name="Alfred Asterjadhi" userId="39de57b9-85c0-4fd1-aaac-8ca2b6560ad0" providerId="ADAL" clId="{F0A96221-7881-488D-B053-55CA90BA522C}" dt="2020-12-23T05:03:01.394" v="32" actId="2696"/>
        <pc:sldMkLst>
          <pc:docMk/>
          <pc:sldMk cId="3873152281" sldId="391"/>
        </pc:sldMkLst>
      </pc:sldChg>
      <pc:sldChg chg="del">
        <pc:chgData name="Alfred Asterjadhi" userId="39de57b9-85c0-4fd1-aaac-8ca2b6560ad0" providerId="ADAL" clId="{F0A96221-7881-488D-B053-55CA90BA522C}" dt="2020-12-23T05:04:49.983" v="105" actId="2696"/>
        <pc:sldMkLst>
          <pc:docMk/>
          <pc:sldMk cId="217313492" sldId="393"/>
        </pc:sldMkLst>
      </pc:sldChg>
      <pc:sldChg chg="del">
        <pc:chgData name="Alfred Asterjadhi" userId="39de57b9-85c0-4fd1-aaac-8ca2b6560ad0" providerId="ADAL" clId="{F0A96221-7881-488D-B053-55CA90BA522C}" dt="2020-12-23T05:01:45.344" v="5" actId="2696"/>
        <pc:sldMkLst>
          <pc:docMk/>
          <pc:sldMk cId="3947339360" sldId="394"/>
        </pc:sldMkLst>
      </pc:sldChg>
      <pc:sldChg chg="del">
        <pc:chgData name="Alfred Asterjadhi" userId="39de57b9-85c0-4fd1-aaac-8ca2b6560ad0" providerId="ADAL" clId="{F0A96221-7881-488D-B053-55CA90BA522C}" dt="2020-12-23T05:01:46.070" v="6" actId="2696"/>
        <pc:sldMkLst>
          <pc:docMk/>
          <pc:sldMk cId="1277193041" sldId="395"/>
        </pc:sldMkLst>
      </pc:sldChg>
      <pc:sldChg chg="del">
        <pc:chgData name="Alfred Asterjadhi" userId="39de57b9-85c0-4fd1-aaac-8ca2b6560ad0" providerId="ADAL" clId="{F0A96221-7881-488D-B053-55CA90BA522C}" dt="2020-12-23T05:01:40.597" v="2" actId="2696"/>
        <pc:sldMkLst>
          <pc:docMk/>
          <pc:sldMk cId="861208131" sldId="396"/>
        </pc:sldMkLst>
      </pc:sldChg>
      <pc:sldChg chg="del">
        <pc:chgData name="Alfred Asterjadhi" userId="39de57b9-85c0-4fd1-aaac-8ca2b6560ad0" providerId="ADAL" clId="{F0A96221-7881-488D-B053-55CA90BA522C}" dt="2020-12-23T05:00:59.345" v="0" actId="2696"/>
        <pc:sldMkLst>
          <pc:docMk/>
          <pc:sldMk cId="3596618118" sldId="397"/>
        </pc:sldMkLst>
      </pc:sldChg>
      <pc:sldChg chg="del">
        <pc:chgData name="Alfred Asterjadhi" userId="39de57b9-85c0-4fd1-aaac-8ca2b6560ad0" providerId="ADAL" clId="{F0A96221-7881-488D-B053-55CA90BA522C}" dt="2020-12-28T17:41:56.119" v="735" actId="2696"/>
        <pc:sldMkLst>
          <pc:docMk/>
          <pc:sldMk cId="3137302080" sldId="398"/>
        </pc:sldMkLst>
      </pc:sldChg>
      <pc:sldChg chg="del">
        <pc:chgData name="Alfred Asterjadhi" userId="39de57b9-85c0-4fd1-aaac-8ca2b6560ad0" providerId="ADAL" clId="{F0A96221-7881-488D-B053-55CA90BA522C}" dt="2020-12-23T05:02:38.791" v="20" actId="2696"/>
        <pc:sldMkLst>
          <pc:docMk/>
          <pc:sldMk cId="3523524851" sldId="399"/>
        </pc:sldMkLst>
      </pc:sldChg>
      <pc:sldChg chg="del">
        <pc:chgData name="Alfred Asterjadhi" userId="39de57b9-85c0-4fd1-aaac-8ca2b6560ad0" providerId="ADAL" clId="{F0A96221-7881-488D-B053-55CA90BA522C}" dt="2020-12-28T17:41:55.077" v="734" actId="2696"/>
        <pc:sldMkLst>
          <pc:docMk/>
          <pc:sldMk cId="3792746090" sldId="400"/>
        </pc:sldMkLst>
      </pc:sldChg>
      <pc:sldChg chg="del">
        <pc:chgData name="Alfred Asterjadhi" userId="39de57b9-85c0-4fd1-aaac-8ca2b6560ad0" providerId="ADAL" clId="{F0A96221-7881-488D-B053-55CA90BA522C}" dt="2020-12-23T05:02:41.337" v="21" actId="2696"/>
        <pc:sldMkLst>
          <pc:docMk/>
          <pc:sldMk cId="496491643" sldId="401"/>
        </pc:sldMkLst>
      </pc:sldChg>
      <pc:sldChg chg="del">
        <pc:chgData name="Alfred Asterjadhi" userId="39de57b9-85c0-4fd1-aaac-8ca2b6560ad0" providerId="ADAL" clId="{F0A96221-7881-488D-B053-55CA90BA522C}" dt="2020-12-23T05:01:47.784" v="8" actId="2696"/>
        <pc:sldMkLst>
          <pc:docMk/>
          <pc:sldMk cId="2862338633" sldId="402"/>
        </pc:sldMkLst>
      </pc:sldChg>
      <pc:sldChg chg="del">
        <pc:chgData name="Alfred Asterjadhi" userId="39de57b9-85c0-4fd1-aaac-8ca2b6560ad0" providerId="ADAL" clId="{F0A96221-7881-488D-B053-55CA90BA522C}" dt="2020-12-23T05:01:48.724" v="9" actId="2696"/>
        <pc:sldMkLst>
          <pc:docMk/>
          <pc:sldMk cId="71395740" sldId="403"/>
        </pc:sldMkLst>
      </pc:sldChg>
      <pc:sldChg chg="del">
        <pc:chgData name="Alfred Asterjadhi" userId="39de57b9-85c0-4fd1-aaac-8ca2b6560ad0" providerId="ADAL" clId="{F0A96221-7881-488D-B053-55CA90BA522C}" dt="2020-12-23T05:01:50.134" v="10" actId="2696"/>
        <pc:sldMkLst>
          <pc:docMk/>
          <pc:sldMk cId="2134147008" sldId="404"/>
        </pc:sldMkLst>
      </pc:sldChg>
      <pc:sldChg chg="del">
        <pc:chgData name="Alfred Asterjadhi" userId="39de57b9-85c0-4fd1-aaac-8ca2b6560ad0" providerId="ADAL" clId="{F0A96221-7881-488D-B053-55CA90BA522C}" dt="2020-12-23T05:01:50.991" v="11" actId="2696"/>
        <pc:sldMkLst>
          <pc:docMk/>
          <pc:sldMk cId="3267710160" sldId="405"/>
        </pc:sldMkLst>
      </pc:sldChg>
      <pc:sldChg chg="del">
        <pc:chgData name="Alfred Asterjadhi" userId="39de57b9-85c0-4fd1-aaac-8ca2b6560ad0" providerId="ADAL" clId="{F0A96221-7881-488D-B053-55CA90BA522C}" dt="2020-12-23T05:01:51.850" v="12" actId="2696"/>
        <pc:sldMkLst>
          <pc:docMk/>
          <pc:sldMk cId="2079882875" sldId="406"/>
        </pc:sldMkLst>
      </pc:sldChg>
      <pc:sldChg chg="del">
        <pc:chgData name="Alfred Asterjadhi" userId="39de57b9-85c0-4fd1-aaac-8ca2b6560ad0" providerId="ADAL" clId="{F0A96221-7881-488D-B053-55CA90BA522C}" dt="2020-12-23T05:01:42.039" v="3" actId="2696"/>
        <pc:sldMkLst>
          <pc:docMk/>
          <pc:sldMk cId="1258852936" sldId="407"/>
        </pc:sldMkLst>
      </pc:sldChg>
      <pc:sldChg chg="del">
        <pc:chgData name="Alfred Asterjadhi" userId="39de57b9-85c0-4fd1-aaac-8ca2b6560ad0" providerId="ADAL" clId="{F0A96221-7881-488D-B053-55CA90BA522C}" dt="2020-12-28T17:41:50.099" v="730" actId="2696"/>
        <pc:sldMkLst>
          <pc:docMk/>
          <pc:sldMk cId="1742250434" sldId="410"/>
        </pc:sldMkLst>
      </pc:sldChg>
      <pc:sldChg chg="del">
        <pc:chgData name="Alfred Asterjadhi" userId="39de57b9-85c0-4fd1-aaac-8ca2b6560ad0" providerId="ADAL" clId="{F0A96221-7881-488D-B053-55CA90BA522C}" dt="2020-12-23T05:02:56.155" v="28" actId="2696"/>
        <pc:sldMkLst>
          <pc:docMk/>
          <pc:sldMk cId="2945936177" sldId="411"/>
        </pc:sldMkLst>
      </pc:sldChg>
      <pc:sldChg chg="del">
        <pc:chgData name="Alfred Asterjadhi" userId="39de57b9-85c0-4fd1-aaac-8ca2b6560ad0" providerId="ADAL" clId="{F0A96221-7881-488D-B053-55CA90BA522C}" dt="2020-12-28T17:41:47.245" v="727" actId="2696"/>
        <pc:sldMkLst>
          <pc:docMk/>
          <pc:sldMk cId="2018377594" sldId="412"/>
        </pc:sldMkLst>
      </pc:sldChg>
      <pc:sldChg chg="del">
        <pc:chgData name="Alfred Asterjadhi" userId="39de57b9-85c0-4fd1-aaac-8ca2b6560ad0" providerId="ADAL" clId="{F0A96221-7881-488D-B053-55CA90BA522C}" dt="2020-12-23T05:03:03.091" v="33" actId="2696"/>
        <pc:sldMkLst>
          <pc:docMk/>
          <pc:sldMk cId="2656700324" sldId="413"/>
        </pc:sldMkLst>
      </pc:sldChg>
      <pc:sldChg chg="del">
        <pc:chgData name="Alfred Asterjadhi" userId="39de57b9-85c0-4fd1-aaac-8ca2b6560ad0" providerId="ADAL" clId="{F0A96221-7881-488D-B053-55CA90BA522C}" dt="2020-12-23T05:03:03.643" v="34" actId="2696"/>
        <pc:sldMkLst>
          <pc:docMk/>
          <pc:sldMk cId="2869053354" sldId="414"/>
        </pc:sldMkLst>
      </pc:sldChg>
      <pc:sldChg chg="del">
        <pc:chgData name="Alfred Asterjadhi" userId="39de57b9-85c0-4fd1-aaac-8ca2b6560ad0" providerId="ADAL" clId="{F0A96221-7881-488D-B053-55CA90BA522C}" dt="2020-12-23T05:03:27.053" v="36" actId="2696"/>
        <pc:sldMkLst>
          <pc:docMk/>
          <pc:sldMk cId="4265566709" sldId="415"/>
        </pc:sldMkLst>
      </pc:sldChg>
      <pc:sldChg chg="del">
        <pc:chgData name="Alfred Asterjadhi" userId="39de57b9-85c0-4fd1-aaac-8ca2b6560ad0" providerId="ADAL" clId="{F0A96221-7881-488D-B053-55CA90BA522C}" dt="2020-12-23T05:03:28.635" v="37" actId="2696"/>
        <pc:sldMkLst>
          <pc:docMk/>
          <pc:sldMk cId="2482254719" sldId="416"/>
        </pc:sldMkLst>
      </pc:sldChg>
      <pc:sldChg chg="del">
        <pc:chgData name="Alfred Asterjadhi" userId="39de57b9-85c0-4fd1-aaac-8ca2b6560ad0" providerId="ADAL" clId="{F0A96221-7881-488D-B053-55CA90BA522C}" dt="2020-12-23T05:03:29.520" v="38" actId="2696"/>
        <pc:sldMkLst>
          <pc:docMk/>
          <pc:sldMk cId="1419760248" sldId="417"/>
        </pc:sldMkLst>
      </pc:sldChg>
      <pc:sldChg chg="del">
        <pc:chgData name="Alfred Asterjadhi" userId="39de57b9-85c0-4fd1-aaac-8ca2b6560ad0" providerId="ADAL" clId="{F0A96221-7881-488D-B053-55CA90BA522C}" dt="2020-12-23T05:03:30.295" v="39" actId="2696"/>
        <pc:sldMkLst>
          <pc:docMk/>
          <pc:sldMk cId="2098266773" sldId="418"/>
        </pc:sldMkLst>
      </pc:sldChg>
      <pc:sldChg chg="del">
        <pc:chgData name="Alfred Asterjadhi" userId="39de57b9-85c0-4fd1-aaac-8ca2b6560ad0" providerId="ADAL" clId="{F0A96221-7881-488D-B053-55CA90BA522C}" dt="2020-12-23T05:03:31.087" v="40" actId="2696"/>
        <pc:sldMkLst>
          <pc:docMk/>
          <pc:sldMk cId="2813928727" sldId="419"/>
        </pc:sldMkLst>
      </pc:sldChg>
      <pc:sldChg chg="del">
        <pc:chgData name="Alfred Asterjadhi" userId="39de57b9-85c0-4fd1-aaac-8ca2b6560ad0" providerId="ADAL" clId="{F0A96221-7881-488D-B053-55CA90BA522C}" dt="2020-12-23T05:03:31.948" v="41" actId="2696"/>
        <pc:sldMkLst>
          <pc:docMk/>
          <pc:sldMk cId="351915804" sldId="420"/>
        </pc:sldMkLst>
      </pc:sldChg>
      <pc:sldChg chg="del">
        <pc:chgData name="Alfred Asterjadhi" userId="39de57b9-85c0-4fd1-aaac-8ca2b6560ad0" providerId="ADAL" clId="{F0A96221-7881-488D-B053-55CA90BA522C}" dt="2020-12-23T05:03:33.304" v="43" actId="2696"/>
        <pc:sldMkLst>
          <pc:docMk/>
          <pc:sldMk cId="1662867203" sldId="421"/>
        </pc:sldMkLst>
      </pc:sldChg>
      <pc:sldChg chg="del">
        <pc:chgData name="Alfred Asterjadhi" userId="39de57b9-85c0-4fd1-aaac-8ca2b6560ad0" providerId="ADAL" clId="{F0A96221-7881-488D-B053-55CA90BA522C}" dt="2020-12-23T05:03:33.852" v="44" actId="2696"/>
        <pc:sldMkLst>
          <pc:docMk/>
          <pc:sldMk cId="2250189989" sldId="422"/>
        </pc:sldMkLst>
      </pc:sldChg>
      <pc:sldChg chg="del">
        <pc:chgData name="Alfred Asterjadhi" userId="39de57b9-85c0-4fd1-aaac-8ca2b6560ad0" providerId="ADAL" clId="{F0A96221-7881-488D-B053-55CA90BA522C}" dt="2020-12-23T05:03:34.284" v="45" actId="2696"/>
        <pc:sldMkLst>
          <pc:docMk/>
          <pc:sldMk cId="734854055" sldId="423"/>
        </pc:sldMkLst>
      </pc:sldChg>
      <pc:sldChg chg="del">
        <pc:chgData name="Alfred Asterjadhi" userId="39de57b9-85c0-4fd1-aaac-8ca2b6560ad0" providerId="ADAL" clId="{F0A96221-7881-488D-B053-55CA90BA522C}" dt="2020-12-23T05:03:34.638" v="46" actId="2696"/>
        <pc:sldMkLst>
          <pc:docMk/>
          <pc:sldMk cId="2001666691" sldId="424"/>
        </pc:sldMkLst>
      </pc:sldChg>
      <pc:sldChg chg="del">
        <pc:chgData name="Alfred Asterjadhi" userId="39de57b9-85c0-4fd1-aaac-8ca2b6560ad0" providerId="ADAL" clId="{F0A96221-7881-488D-B053-55CA90BA522C}" dt="2020-12-23T05:03:34.971" v="47" actId="2696"/>
        <pc:sldMkLst>
          <pc:docMk/>
          <pc:sldMk cId="3108757676" sldId="425"/>
        </pc:sldMkLst>
      </pc:sldChg>
      <pc:sldChg chg="del">
        <pc:chgData name="Alfred Asterjadhi" userId="39de57b9-85c0-4fd1-aaac-8ca2b6560ad0" providerId="ADAL" clId="{F0A96221-7881-488D-B053-55CA90BA522C}" dt="2020-12-23T05:03:36.006" v="50" actId="2696"/>
        <pc:sldMkLst>
          <pc:docMk/>
          <pc:sldMk cId="626227987" sldId="426"/>
        </pc:sldMkLst>
      </pc:sldChg>
      <pc:sldChg chg="del">
        <pc:chgData name="Alfred Asterjadhi" userId="39de57b9-85c0-4fd1-aaac-8ca2b6560ad0" providerId="ADAL" clId="{F0A96221-7881-488D-B053-55CA90BA522C}" dt="2020-12-23T05:03:36.358" v="51" actId="2696"/>
        <pc:sldMkLst>
          <pc:docMk/>
          <pc:sldMk cId="1939790792" sldId="427"/>
        </pc:sldMkLst>
      </pc:sldChg>
      <pc:sldChg chg="del">
        <pc:chgData name="Alfred Asterjadhi" userId="39de57b9-85c0-4fd1-aaac-8ca2b6560ad0" providerId="ADAL" clId="{F0A96221-7881-488D-B053-55CA90BA522C}" dt="2020-12-23T05:03:36.732" v="52" actId="2696"/>
        <pc:sldMkLst>
          <pc:docMk/>
          <pc:sldMk cId="2346644382" sldId="428"/>
        </pc:sldMkLst>
      </pc:sldChg>
      <pc:sldChg chg="del">
        <pc:chgData name="Alfred Asterjadhi" userId="39de57b9-85c0-4fd1-aaac-8ca2b6560ad0" providerId="ADAL" clId="{F0A96221-7881-488D-B053-55CA90BA522C}" dt="2020-12-23T05:03:37.623" v="54" actId="2696"/>
        <pc:sldMkLst>
          <pc:docMk/>
          <pc:sldMk cId="3790011241" sldId="429"/>
        </pc:sldMkLst>
      </pc:sldChg>
      <pc:sldChg chg="del">
        <pc:chgData name="Alfred Asterjadhi" userId="39de57b9-85c0-4fd1-aaac-8ca2b6560ad0" providerId="ADAL" clId="{F0A96221-7881-488D-B053-55CA90BA522C}" dt="2020-12-23T05:03:43.391" v="67" actId="2696"/>
        <pc:sldMkLst>
          <pc:docMk/>
          <pc:sldMk cId="1108741270" sldId="430"/>
        </pc:sldMkLst>
      </pc:sldChg>
      <pc:sldChg chg="del">
        <pc:chgData name="Alfred Asterjadhi" userId="39de57b9-85c0-4fd1-aaac-8ca2b6560ad0" providerId="ADAL" clId="{F0A96221-7881-488D-B053-55CA90BA522C}" dt="2020-12-23T05:03:45.488" v="72" actId="2696"/>
        <pc:sldMkLst>
          <pc:docMk/>
          <pc:sldMk cId="2051760860" sldId="431"/>
        </pc:sldMkLst>
      </pc:sldChg>
      <pc:sldChg chg="del">
        <pc:chgData name="Alfred Asterjadhi" userId="39de57b9-85c0-4fd1-aaac-8ca2b6560ad0" providerId="ADAL" clId="{F0A96221-7881-488D-B053-55CA90BA522C}" dt="2020-12-23T05:03:48.415" v="78" actId="2696"/>
        <pc:sldMkLst>
          <pc:docMk/>
          <pc:sldMk cId="2860158476" sldId="432"/>
        </pc:sldMkLst>
      </pc:sldChg>
      <pc:sldChg chg="del">
        <pc:chgData name="Alfred Asterjadhi" userId="39de57b9-85c0-4fd1-aaac-8ca2b6560ad0" providerId="ADAL" clId="{F0A96221-7881-488D-B053-55CA90BA522C}" dt="2020-12-23T05:03:48.997" v="79" actId="2696"/>
        <pc:sldMkLst>
          <pc:docMk/>
          <pc:sldMk cId="3359669206" sldId="433"/>
        </pc:sldMkLst>
      </pc:sldChg>
      <pc:sldChg chg="del">
        <pc:chgData name="Alfred Asterjadhi" userId="39de57b9-85c0-4fd1-aaac-8ca2b6560ad0" providerId="ADAL" clId="{F0A96221-7881-488D-B053-55CA90BA522C}" dt="2020-12-23T05:03:49.499" v="80" actId="2696"/>
        <pc:sldMkLst>
          <pc:docMk/>
          <pc:sldMk cId="3527449240" sldId="434"/>
        </pc:sldMkLst>
      </pc:sldChg>
      <pc:sldChg chg="del">
        <pc:chgData name="Alfred Asterjadhi" userId="39de57b9-85c0-4fd1-aaac-8ca2b6560ad0" providerId="ADAL" clId="{F0A96221-7881-488D-B053-55CA90BA522C}" dt="2020-12-23T05:03:52.787" v="86" actId="2696"/>
        <pc:sldMkLst>
          <pc:docMk/>
          <pc:sldMk cId="2611547467" sldId="435"/>
        </pc:sldMkLst>
      </pc:sldChg>
      <pc:sldChg chg="del">
        <pc:chgData name="Alfred Asterjadhi" userId="39de57b9-85c0-4fd1-aaac-8ca2b6560ad0" providerId="ADAL" clId="{F0A96221-7881-488D-B053-55CA90BA522C}" dt="2020-12-23T05:04:02.446" v="97" actId="2696"/>
        <pc:sldMkLst>
          <pc:docMk/>
          <pc:sldMk cId="3371530251" sldId="436"/>
        </pc:sldMkLst>
      </pc:sldChg>
      <pc:sldChg chg="del">
        <pc:chgData name="Alfred Asterjadhi" userId="39de57b9-85c0-4fd1-aaac-8ca2b6560ad0" providerId="ADAL" clId="{F0A96221-7881-488D-B053-55CA90BA522C}" dt="2020-12-23T05:05:01.244" v="106" actId="2696"/>
        <pc:sldMkLst>
          <pc:docMk/>
          <pc:sldMk cId="3920476231" sldId="437"/>
        </pc:sldMkLst>
      </pc:sldChg>
      <pc:sldChg chg="del">
        <pc:chgData name="Alfred Asterjadhi" userId="39de57b9-85c0-4fd1-aaac-8ca2b6560ad0" providerId="ADAL" clId="{F0A96221-7881-488D-B053-55CA90BA522C}" dt="2020-12-23T05:03:54.855" v="90" actId="2696"/>
        <pc:sldMkLst>
          <pc:docMk/>
          <pc:sldMk cId="4149852467" sldId="438"/>
        </pc:sldMkLst>
      </pc:sldChg>
      <pc:sldChg chg="del">
        <pc:chgData name="Alfred Asterjadhi" userId="39de57b9-85c0-4fd1-aaac-8ca2b6560ad0" providerId="ADAL" clId="{F0A96221-7881-488D-B053-55CA90BA522C}" dt="2020-12-23T05:03:55.846" v="91" actId="2696"/>
        <pc:sldMkLst>
          <pc:docMk/>
          <pc:sldMk cId="2064511684" sldId="439"/>
        </pc:sldMkLst>
      </pc:sldChg>
      <pc:sldChg chg="del">
        <pc:chgData name="Alfred Asterjadhi" userId="39de57b9-85c0-4fd1-aaac-8ca2b6560ad0" providerId="ADAL" clId="{F0A96221-7881-488D-B053-55CA90BA522C}" dt="2020-12-23T05:03:56.431" v="92" actId="2696"/>
        <pc:sldMkLst>
          <pc:docMk/>
          <pc:sldMk cId="144590311" sldId="440"/>
        </pc:sldMkLst>
      </pc:sldChg>
      <pc:sldChg chg="del">
        <pc:chgData name="Alfred Asterjadhi" userId="39de57b9-85c0-4fd1-aaac-8ca2b6560ad0" providerId="ADAL" clId="{F0A96221-7881-488D-B053-55CA90BA522C}" dt="2020-12-23T05:03:57.038" v="93" actId="2696"/>
        <pc:sldMkLst>
          <pc:docMk/>
          <pc:sldMk cId="3521642149" sldId="441"/>
        </pc:sldMkLst>
      </pc:sldChg>
      <pc:sldChg chg="del">
        <pc:chgData name="Alfred Asterjadhi" userId="39de57b9-85c0-4fd1-aaac-8ca2b6560ad0" providerId="ADAL" clId="{F0A96221-7881-488D-B053-55CA90BA522C}" dt="2020-12-23T05:03:57.632" v="94" actId="2696"/>
        <pc:sldMkLst>
          <pc:docMk/>
          <pc:sldMk cId="1378770195" sldId="442"/>
        </pc:sldMkLst>
      </pc:sldChg>
      <pc:sldChg chg="del">
        <pc:chgData name="Alfred Asterjadhi" userId="39de57b9-85c0-4fd1-aaac-8ca2b6560ad0" providerId="ADAL" clId="{F0A96221-7881-488D-B053-55CA90BA522C}" dt="2020-12-23T05:03:58.747" v="95" actId="2696"/>
        <pc:sldMkLst>
          <pc:docMk/>
          <pc:sldMk cId="1681732451" sldId="443"/>
        </pc:sldMkLst>
      </pc:sldChg>
      <pc:sldChg chg="del">
        <pc:chgData name="Alfred Asterjadhi" userId="39de57b9-85c0-4fd1-aaac-8ca2b6560ad0" providerId="ADAL" clId="{F0A96221-7881-488D-B053-55CA90BA522C}" dt="2020-12-23T05:03:41.405" v="63" actId="2696"/>
        <pc:sldMkLst>
          <pc:docMk/>
          <pc:sldMk cId="3187215790" sldId="444"/>
        </pc:sldMkLst>
      </pc:sldChg>
      <pc:sldChg chg="del">
        <pc:chgData name="Alfred Asterjadhi" userId="39de57b9-85c0-4fd1-aaac-8ca2b6560ad0" providerId="ADAL" clId="{F0A96221-7881-488D-B053-55CA90BA522C}" dt="2020-12-23T05:04:00.635" v="96" actId="2696"/>
        <pc:sldMkLst>
          <pc:docMk/>
          <pc:sldMk cId="124339599" sldId="445"/>
        </pc:sldMkLst>
      </pc:sldChg>
      <pc:sldChg chg="del">
        <pc:chgData name="Alfred Asterjadhi" userId="39de57b9-85c0-4fd1-aaac-8ca2b6560ad0" providerId="ADAL" clId="{F0A96221-7881-488D-B053-55CA90BA522C}" dt="2020-12-23T05:04:33.933" v="99" actId="2696"/>
        <pc:sldMkLst>
          <pc:docMk/>
          <pc:sldMk cId="855446805" sldId="446"/>
        </pc:sldMkLst>
      </pc:sldChg>
      <pc:sldChg chg="del">
        <pc:chgData name="Alfred Asterjadhi" userId="39de57b9-85c0-4fd1-aaac-8ca2b6560ad0" providerId="ADAL" clId="{F0A96221-7881-488D-B053-55CA90BA522C}" dt="2020-12-23T05:04:35.514" v="100" actId="2696"/>
        <pc:sldMkLst>
          <pc:docMk/>
          <pc:sldMk cId="3133358174" sldId="447"/>
        </pc:sldMkLst>
      </pc:sldChg>
      <pc:sldMasterChg chg="modSp modSldLayout">
        <pc:chgData name="Alfred Asterjadhi" userId="39de57b9-85c0-4fd1-aaac-8ca2b6560ad0" providerId="ADAL" clId="{F0A96221-7881-488D-B053-55CA90BA522C}" dt="2020-12-28T17:22:54.874" v="136" actId="20577"/>
        <pc:sldMasterMkLst>
          <pc:docMk/>
          <pc:sldMasterMk cId="0" sldId="2147483648"/>
        </pc:sldMasterMkLst>
        <pc:spChg chg="mod">
          <ac:chgData name="Alfred Asterjadhi" userId="39de57b9-85c0-4fd1-aaac-8ca2b6560ad0" providerId="ADAL" clId="{F0A96221-7881-488D-B053-55CA90BA522C}" dt="2020-12-28T17:22:54.874" v="136" actId="20577"/>
          <ac:spMkLst>
            <pc:docMk/>
            <pc:sldMasterMk cId="0" sldId="2147483648"/>
            <ac:spMk id="10" creationId="{00000000-0000-0000-0000-000000000000}"/>
          </ac:spMkLst>
        </pc:spChg>
        <pc:spChg chg="mod">
          <ac:chgData name="Alfred Asterjadhi" userId="39de57b9-85c0-4fd1-aaac-8ca2b6560ad0" providerId="ADAL" clId="{F0A96221-7881-488D-B053-55CA90BA522C}" dt="2020-12-28T17:21:50.367" v="120" actId="20577"/>
          <ac:spMkLst>
            <pc:docMk/>
            <pc:sldMasterMk cId="0" sldId="2147483648"/>
            <ac:spMk id="1027" creationId="{00000000-0000-0000-0000-000000000000}"/>
          </ac:spMkLst>
        </pc:spChg>
        <pc:sldLayoutChg chg="modSp">
          <pc:chgData name="Alfred Asterjadhi" userId="39de57b9-85c0-4fd1-aaac-8ca2b6560ad0" providerId="ADAL" clId="{F0A96221-7881-488D-B053-55CA90BA522C}" dt="2020-12-28T17:21:57.455" v="121"/>
          <pc:sldLayoutMkLst>
            <pc:docMk/>
            <pc:sldMasterMk cId="0" sldId="2147483648"/>
            <pc:sldLayoutMk cId="0" sldId="2147483649"/>
          </pc:sldLayoutMkLst>
          <pc:spChg chg="mod">
            <ac:chgData name="Alfred Asterjadhi" userId="39de57b9-85c0-4fd1-aaac-8ca2b6560ad0" providerId="ADAL" clId="{F0A96221-7881-488D-B053-55CA90BA522C}" dt="2020-12-28T17:21:57.455" v="121"/>
            <ac:spMkLst>
              <pc:docMk/>
              <pc:sldMasterMk cId="0" sldId="2147483648"/>
              <pc:sldLayoutMk cId="0" sldId="2147483649"/>
              <ac:spMk id="4" creationId="{00000000-0000-0000-0000-000000000000}"/>
            </ac:spMkLst>
          </pc:spChg>
        </pc:sldLayoutChg>
        <pc:sldLayoutChg chg="modSp">
          <pc:chgData name="Alfred Asterjadhi" userId="39de57b9-85c0-4fd1-aaac-8ca2b6560ad0" providerId="ADAL" clId="{F0A96221-7881-488D-B053-55CA90BA522C}" dt="2020-12-28T17:21:59.843" v="122"/>
          <pc:sldLayoutMkLst>
            <pc:docMk/>
            <pc:sldMasterMk cId="0" sldId="2147483648"/>
            <pc:sldLayoutMk cId="0" sldId="2147483650"/>
          </pc:sldLayoutMkLst>
          <pc:spChg chg="mod">
            <ac:chgData name="Alfred Asterjadhi" userId="39de57b9-85c0-4fd1-aaac-8ca2b6560ad0" providerId="ADAL" clId="{F0A96221-7881-488D-B053-55CA90BA522C}" dt="2020-12-28T17:21:59.843" v="122"/>
            <ac:spMkLst>
              <pc:docMk/>
              <pc:sldMasterMk cId="0" sldId="2147483648"/>
              <pc:sldLayoutMk cId="0" sldId="2147483650"/>
              <ac:spMk id="12" creationId="{00000000-0000-0000-0000-000000000000}"/>
            </ac:spMkLst>
          </pc:spChg>
        </pc:sldLayoutChg>
        <pc:sldLayoutChg chg="modSp">
          <pc:chgData name="Alfred Asterjadhi" userId="39de57b9-85c0-4fd1-aaac-8ca2b6560ad0" providerId="ADAL" clId="{F0A96221-7881-488D-B053-55CA90BA522C}" dt="2020-12-28T17:22:03.160" v="123"/>
          <pc:sldLayoutMkLst>
            <pc:docMk/>
            <pc:sldMasterMk cId="0" sldId="2147483648"/>
            <pc:sldLayoutMk cId="0" sldId="2147483651"/>
          </pc:sldLayoutMkLst>
          <pc:spChg chg="mod">
            <ac:chgData name="Alfred Asterjadhi" userId="39de57b9-85c0-4fd1-aaac-8ca2b6560ad0" providerId="ADAL" clId="{F0A96221-7881-488D-B053-55CA90BA522C}" dt="2020-12-28T17:22:03.160" v="123"/>
            <ac:spMkLst>
              <pc:docMk/>
              <pc:sldMasterMk cId="0" sldId="2147483648"/>
              <pc:sldLayoutMk cId="0" sldId="2147483651"/>
              <ac:spMk id="4" creationId="{00000000-0000-0000-0000-000000000000}"/>
            </ac:spMkLst>
          </pc:spChg>
        </pc:sldLayoutChg>
        <pc:sldLayoutChg chg="modSp">
          <pc:chgData name="Alfred Asterjadhi" userId="39de57b9-85c0-4fd1-aaac-8ca2b6560ad0" providerId="ADAL" clId="{F0A96221-7881-488D-B053-55CA90BA522C}" dt="2020-12-28T17:22:07.411" v="124"/>
          <pc:sldLayoutMkLst>
            <pc:docMk/>
            <pc:sldMasterMk cId="0" sldId="2147483648"/>
            <pc:sldLayoutMk cId="0" sldId="2147483652"/>
          </pc:sldLayoutMkLst>
          <pc:spChg chg="mod">
            <ac:chgData name="Alfred Asterjadhi" userId="39de57b9-85c0-4fd1-aaac-8ca2b6560ad0" providerId="ADAL" clId="{F0A96221-7881-488D-B053-55CA90BA522C}" dt="2020-12-28T17:22:07.411" v="124"/>
            <ac:spMkLst>
              <pc:docMk/>
              <pc:sldMasterMk cId="0" sldId="2147483648"/>
              <pc:sldLayoutMk cId="0" sldId="2147483652"/>
              <ac:spMk id="5" creationId="{00000000-0000-0000-0000-000000000000}"/>
            </ac:spMkLst>
          </pc:spChg>
        </pc:sldLayoutChg>
      </pc:sldMasterChg>
    </pc:docChg>
  </pc:docChgLst>
  <pc:docChgLst>
    <pc:chgData name="Alfred Asterjadhi" userId="39de57b9-85c0-4fd1-aaac-8ca2b6560ad0" providerId="ADAL" clId="{FFD2CA1A-D627-48AF-904E-0B34A676288B}"/>
    <pc:docChg chg="undo custSel modSld modMainMaster">
      <pc:chgData name="Alfred Asterjadhi" userId="39de57b9-85c0-4fd1-aaac-8ca2b6560ad0" providerId="ADAL" clId="{FFD2CA1A-D627-48AF-904E-0B34A676288B}" dt="2021-03-09T19:26:23.009" v="271" actId="20577"/>
      <pc:docMkLst>
        <pc:docMk/>
      </pc:docMkLst>
      <pc:sldChg chg="modSp mod">
        <pc:chgData name="Alfred Asterjadhi" userId="39de57b9-85c0-4fd1-aaac-8ca2b6560ad0" providerId="ADAL" clId="{FFD2CA1A-D627-48AF-904E-0B34A676288B}" dt="2021-03-09T00:24:14.807" v="8" actId="20577"/>
        <pc:sldMkLst>
          <pc:docMk/>
          <pc:sldMk cId="0" sldId="257"/>
        </pc:sldMkLst>
        <pc:spChg chg="mod">
          <ac:chgData name="Alfred Asterjadhi" userId="39de57b9-85c0-4fd1-aaac-8ca2b6560ad0" providerId="ADAL" clId="{FFD2CA1A-D627-48AF-904E-0B34A676288B}" dt="2021-03-09T00:24:14.807" v="8" actId="20577"/>
          <ac:spMkLst>
            <pc:docMk/>
            <pc:sldMk cId="0" sldId="257"/>
            <ac:spMk id="4098" creationId="{00000000-0000-0000-0000-000000000000}"/>
          </ac:spMkLst>
        </pc:spChg>
      </pc:sldChg>
      <pc:sldChg chg="modSp mod">
        <pc:chgData name="Alfred Asterjadhi" userId="39de57b9-85c0-4fd1-aaac-8ca2b6560ad0" providerId="ADAL" clId="{FFD2CA1A-D627-48AF-904E-0B34A676288B}" dt="2021-03-09T17:53:52.613" v="17" actId="13926"/>
        <pc:sldMkLst>
          <pc:docMk/>
          <pc:sldMk cId="596865926" sldId="324"/>
        </pc:sldMkLst>
        <pc:spChg chg="mod">
          <ac:chgData name="Alfred Asterjadhi" userId="39de57b9-85c0-4fd1-aaac-8ca2b6560ad0" providerId="ADAL" clId="{FFD2CA1A-D627-48AF-904E-0B34A676288B}" dt="2021-03-09T17:53:52.613" v="17" actId="13926"/>
          <ac:spMkLst>
            <pc:docMk/>
            <pc:sldMk cId="596865926" sldId="324"/>
            <ac:spMk id="2" creationId="{6A27F32D-AAB2-4E4E-8703-7DB27C650C46}"/>
          </ac:spMkLst>
        </pc:spChg>
      </pc:sldChg>
      <pc:sldChg chg="modSp mod">
        <pc:chgData name="Alfred Asterjadhi" userId="39de57b9-85c0-4fd1-aaac-8ca2b6560ad0" providerId="ADAL" clId="{FFD2CA1A-D627-48AF-904E-0B34A676288B}" dt="2021-03-09T18:15:21.256" v="144" actId="20577"/>
        <pc:sldMkLst>
          <pc:docMk/>
          <pc:sldMk cId="3464474659" sldId="325"/>
        </pc:sldMkLst>
        <pc:spChg chg="mod">
          <ac:chgData name="Alfred Asterjadhi" userId="39de57b9-85c0-4fd1-aaac-8ca2b6560ad0" providerId="ADAL" clId="{FFD2CA1A-D627-48AF-904E-0B34A676288B}" dt="2021-03-09T17:53:56.293" v="18" actId="13926"/>
          <ac:spMkLst>
            <pc:docMk/>
            <pc:sldMk cId="3464474659" sldId="325"/>
            <ac:spMk id="2" creationId="{11C5C3A7-526B-4152-8A7F-BC9636A70131}"/>
          </ac:spMkLst>
        </pc:spChg>
        <pc:spChg chg="mod">
          <ac:chgData name="Alfred Asterjadhi" userId="39de57b9-85c0-4fd1-aaac-8ca2b6560ad0" providerId="ADAL" clId="{FFD2CA1A-D627-48AF-904E-0B34A676288B}" dt="2021-03-09T18:15:21.256" v="144" actId="20577"/>
          <ac:spMkLst>
            <pc:docMk/>
            <pc:sldMk cId="3464474659" sldId="325"/>
            <ac:spMk id="3" creationId="{49A6CCA4-296A-475E-8868-A1006DFAF806}"/>
          </ac:spMkLst>
        </pc:spChg>
      </pc:sldChg>
      <pc:sldChg chg="modSp mod">
        <pc:chgData name="Alfred Asterjadhi" userId="39de57b9-85c0-4fd1-aaac-8ca2b6560ad0" providerId="ADAL" clId="{FFD2CA1A-D627-48AF-904E-0B34A676288B}" dt="2021-03-09T18:10:48.096" v="111" actId="13926"/>
        <pc:sldMkLst>
          <pc:docMk/>
          <pc:sldMk cId="3248079768" sldId="334"/>
        </pc:sldMkLst>
        <pc:spChg chg="mod">
          <ac:chgData name="Alfred Asterjadhi" userId="39de57b9-85c0-4fd1-aaac-8ca2b6560ad0" providerId="ADAL" clId="{FFD2CA1A-D627-48AF-904E-0B34A676288B}" dt="2021-03-09T18:10:48.096" v="111" actId="13926"/>
          <ac:spMkLst>
            <pc:docMk/>
            <pc:sldMk cId="3248079768" sldId="334"/>
            <ac:spMk id="2" creationId="{6A27F32D-AAB2-4E4E-8703-7DB27C650C46}"/>
          </ac:spMkLst>
        </pc:spChg>
      </pc:sldChg>
      <pc:sldChg chg="addSp delSp modSp mod">
        <pc:chgData name="Alfred Asterjadhi" userId="39de57b9-85c0-4fd1-aaac-8ca2b6560ad0" providerId="ADAL" clId="{FFD2CA1A-D627-48AF-904E-0B34A676288B}" dt="2021-03-09T19:26:23.009" v="271" actId="20577"/>
        <pc:sldMkLst>
          <pc:docMk/>
          <pc:sldMk cId="1008851049" sldId="335"/>
        </pc:sldMkLst>
        <pc:spChg chg="mod">
          <ac:chgData name="Alfred Asterjadhi" userId="39de57b9-85c0-4fd1-aaac-8ca2b6560ad0" providerId="ADAL" clId="{FFD2CA1A-D627-48AF-904E-0B34A676288B}" dt="2021-03-09T18:10:43.817" v="110" actId="13926"/>
          <ac:spMkLst>
            <pc:docMk/>
            <pc:sldMk cId="1008851049" sldId="335"/>
            <ac:spMk id="2" creationId="{11C5C3A7-526B-4152-8A7F-BC9636A70131}"/>
          </ac:spMkLst>
        </pc:spChg>
        <pc:spChg chg="mod">
          <ac:chgData name="Alfred Asterjadhi" userId="39de57b9-85c0-4fd1-aaac-8ca2b6560ad0" providerId="ADAL" clId="{FFD2CA1A-D627-48AF-904E-0B34A676288B}" dt="2021-03-09T19:26:23.009" v="271" actId="20577"/>
          <ac:spMkLst>
            <pc:docMk/>
            <pc:sldMk cId="1008851049" sldId="335"/>
            <ac:spMk id="3" creationId="{49A6CCA4-296A-475E-8868-A1006DFAF806}"/>
          </ac:spMkLst>
        </pc:spChg>
        <pc:graphicFrameChg chg="add del mod">
          <ac:chgData name="Alfred Asterjadhi" userId="39de57b9-85c0-4fd1-aaac-8ca2b6560ad0" providerId="ADAL" clId="{FFD2CA1A-D627-48AF-904E-0B34A676288B}" dt="2021-03-09T18:04:08.132" v="72"/>
          <ac:graphicFrameMkLst>
            <pc:docMk/>
            <pc:sldMk cId="1008851049" sldId="335"/>
            <ac:graphicFrameMk id="7" creationId="{EF4233CA-3E8E-465F-B6C9-2EDD5677E531}"/>
          </ac:graphicFrameMkLst>
        </pc:graphicFrameChg>
        <pc:graphicFrameChg chg="add del mod">
          <ac:chgData name="Alfred Asterjadhi" userId="39de57b9-85c0-4fd1-aaac-8ca2b6560ad0" providerId="ADAL" clId="{FFD2CA1A-D627-48AF-904E-0B34A676288B}" dt="2021-03-09T18:04:12.978" v="74"/>
          <ac:graphicFrameMkLst>
            <pc:docMk/>
            <pc:sldMk cId="1008851049" sldId="335"/>
            <ac:graphicFrameMk id="8" creationId="{1E8FD78E-E6A8-44FA-B096-63F23F22F2A5}"/>
          </ac:graphicFrameMkLst>
        </pc:graphicFrameChg>
        <pc:graphicFrameChg chg="add del mod">
          <ac:chgData name="Alfred Asterjadhi" userId="39de57b9-85c0-4fd1-aaac-8ca2b6560ad0" providerId="ADAL" clId="{FFD2CA1A-D627-48AF-904E-0B34A676288B}" dt="2021-03-09T18:13:17.695" v="113"/>
          <ac:graphicFrameMkLst>
            <pc:docMk/>
            <pc:sldMk cId="1008851049" sldId="335"/>
            <ac:graphicFrameMk id="9" creationId="{0A4ABC72-BB41-45E6-954D-8FBE8997D848}"/>
          </ac:graphicFrameMkLst>
        </pc:graphicFrameChg>
      </pc:sldChg>
      <pc:sldChg chg="modSp mod">
        <pc:chgData name="Alfred Asterjadhi" userId="39de57b9-85c0-4fd1-aaac-8ca2b6560ad0" providerId="ADAL" clId="{FFD2CA1A-D627-48AF-904E-0B34A676288B}" dt="2021-03-09T19:18:40.340" v="216" actId="20577"/>
        <pc:sldMkLst>
          <pc:docMk/>
          <pc:sldMk cId="2631687367" sldId="336"/>
        </pc:sldMkLst>
        <pc:spChg chg="mod">
          <ac:chgData name="Alfred Asterjadhi" userId="39de57b9-85c0-4fd1-aaac-8ca2b6560ad0" providerId="ADAL" clId="{FFD2CA1A-D627-48AF-904E-0B34A676288B}" dt="2021-03-09T17:54:27.669" v="22" actId="13926"/>
          <ac:spMkLst>
            <pc:docMk/>
            <pc:sldMk cId="2631687367" sldId="336"/>
            <ac:spMk id="2" creationId="{11C5C3A7-526B-4152-8A7F-BC9636A70131}"/>
          </ac:spMkLst>
        </pc:spChg>
        <pc:spChg chg="mod">
          <ac:chgData name="Alfred Asterjadhi" userId="39de57b9-85c0-4fd1-aaac-8ca2b6560ad0" providerId="ADAL" clId="{FFD2CA1A-D627-48AF-904E-0B34A676288B}" dt="2021-03-09T19:18:40.340" v="216" actId="20577"/>
          <ac:spMkLst>
            <pc:docMk/>
            <pc:sldMk cId="2631687367" sldId="336"/>
            <ac:spMk id="3" creationId="{49A6CCA4-296A-475E-8868-A1006DFAF806}"/>
          </ac:spMkLst>
        </pc:spChg>
      </pc:sldChg>
      <pc:sldMasterChg chg="modSp mod">
        <pc:chgData name="Alfred Asterjadhi" userId="39de57b9-85c0-4fd1-aaac-8ca2b6560ad0" providerId="ADAL" clId="{FFD2CA1A-D627-48AF-904E-0B34A676288B}" dt="2021-03-08T21:40:23.836" v="1" actId="20577"/>
        <pc:sldMasterMkLst>
          <pc:docMk/>
          <pc:sldMasterMk cId="0" sldId="2147483648"/>
        </pc:sldMasterMkLst>
        <pc:spChg chg="mod">
          <ac:chgData name="Alfred Asterjadhi" userId="39de57b9-85c0-4fd1-aaac-8ca2b6560ad0" providerId="ADAL" clId="{FFD2CA1A-D627-48AF-904E-0B34A676288B}" dt="2021-03-08T21:40:23.836" v="1" actId="20577"/>
          <ac:spMkLst>
            <pc:docMk/>
            <pc:sldMasterMk cId="0" sldId="2147483648"/>
            <ac:spMk id="10" creationId="{00000000-0000-0000-0000-000000000000}"/>
          </ac:spMkLst>
        </pc:spChg>
      </pc:sldMasterChg>
    </pc:docChg>
  </pc:docChgLst>
  <pc:docChgLst>
    <pc:chgData name="Alfred Asterjadhi" userId="39de57b9-85c0-4fd1-aaac-8ca2b6560ad0" providerId="ADAL" clId="{B4F7BA3C-DFC6-48F9-A62B-B03D2B47DB6D}"/>
    <pc:docChg chg="undo custSel addSld delSld modSld modMainMaster">
      <pc:chgData name="Alfred Asterjadhi" userId="39de57b9-85c0-4fd1-aaac-8ca2b6560ad0" providerId="ADAL" clId="{B4F7BA3C-DFC6-48F9-A62B-B03D2B47DB6D}" dt="2021-03-08T21:36:17.931" v="1388" actId="6549"/>
      <pc:docMkLst>
        <pc:docMk/>
      </pc:docMkLst>
      <pc:sldChg chg="modSp">
        <pc:chgData name="Alfred Asterjadhi" userId="39de57b9-85c0-4fd1-aaac-8ca2b6560ad0" providerId="ADAL" clId="{B4F7BA3C-DFC6-48F9-A62B-B03D2B47DB6D}" dt="2021-02-09T16:22:18.113" v="13"/>
        <pc:sldMkLst>
          <pc:docMk/>
          <pc:sldMk cId="0" sldId="256"/>
        </pc:sldMkLst>
        <pc:spChg chg="mod">
          <ac:chgData name="Alfred Asterjadhi" userId="39de57b9-85c0-4fd1-aaac-8ca2b6560ad0" providerId="ADAL" clId="{B4F7BA3C-DFC6-48F9-A62B-B03D2B47DB6D}" dt="2021-02-09T16:22:18.113" v="13"/>
          <ac:spMkLst>
            <pc:docMk/>
            <pc:sldMk cId="0" sldId="256"/>
            <ac:spMk id="6" creationId="{00000000-0000-0000-0000-000000000000}"/>
          </ac:spMkLst>
        </pc:spChg>
      </pc:sldChg>
      <pc:sldChg chg="modSp">
        <pc:chgData name="Alfred Asterjadhi" userId="39de57b9-85c0-4fd1-aaac-8ca2b6560ad0" providerId="ADAL" clId="{B4F7BA3C-DFC6-48F9-A62B-B03D2B47DB6D}" dt="2021-02-09T16:22:20.231" v="14"/>
        <pc:sldMkLst>
          <pc:docMk/>
          <pc:sldMk cId="0" sldId="257"/>
        </pc:sldMkLst>
        <pc:spChg chg="mod">
          <ac:chgData name="Alfred Asterjadhi" userId="39de57b9-85c0-4fd1-aaac-8ca2b6560ad0" providerId="ADAL" clId="{B4F7BA3C-DFC6-48F9-A62B-B03D2B47DB6D}" dt="2021-02-09T16:22:20.231" v="14"/>
          <ac:spMkLst>
            <pc:docMk/>
            <pc:sldMk cId="0" sldId="257"/>
            <ac:spMk id="7" creationId="{4565958B-DD30-4EE7-AF20-DC550898176B}"/>
          </ac:spMkLst>
        </pc:spChg>
      </pc:sldChg>
      <pc:sldChg chg="modSp">
        <pc:chgData name="Alfred Asterjadhi" userId="39de57b9-85c0-4fd1-aaac-8ca2b6560ad0" providerId="ADAL" clId="{B4F7BA3C-DFC6-48F9-A62B-B03D2B47DB6D}" dt="2021-02-09T16:22:21.914" v="15"/>
        <pc:sldMkLst>
          <pc:docMk/>
          <pc:sldMk cId="3254182675" sldId="258"/>
        </pc:sldMkLst>
        <pc:spChg chg="mod">
          <ac:chgData name="Alfred Asterjadhi" userId="39de57b9-85c0-4fd1-aaac-8ca2b6560ad0" providerId="ADAL" clId="{B4F7BA3C-DFC6-48F9-A62B-B03D2B47DB6D}" dt="2021-02-09T16:22:21.914" v="15"/>
          <ac:spMkLst>
            <pc:docMk/>
            <pc:sldMk cId="3254182675" sldId="258"/>
            <ac:spMk id="7" creationId="{4F62ADF5-BC8B-4EF4-B4E8-C355611EECFF}"/>
          </ac:spMkLst>
        </pc:spChg>
      </pc:sldChg>
      <pc:sldChg chg="modSp">
        <pc:chgData name="Alfred Asterjadhi" userId="39de57b9-85c0-4fd1-aaac-8ca2b6560ad0" providerId="ADAL" clId="{B4F7BA3C-DFC6-48F9-A62B-B03D2B47DB6D}" dt="2021-02-09T16:22:25.219" v="17"/>
        <pc:sldMkLst>
          <pc:docMk/>
          <pc:sldMk cId="1676196551" sldId="261"/>
        </pc:sldMkLst>
        <pc:spChg chg="mod">
          <ac:chgData name="Alfred Asterjadhi" userId="39de57b9-85c0-4fd1-aaac-8ca2b6560ad0" providerId="ADAL" clId="{B4F7BA3C-DFC6-48F9-A62B-B03D2B47DB6D}" dt="2021-02-09T16:22:25.219" v="17"/>
          <ac:spMkLst>
            <pc:docMk/>
            <pc:sldMk cId="1676196551" sldId="261"/>
            <ac:spMk id="7" creationId="{0A0F1EBF-63A8-4C75-8DB7-0D8CD44D0896}"/>
          </ac:spMkLst>
        </pc:spChg>
      </pc:sldChg>
      <pc:sldChg chg="modSp">
        <pc:chgData name="Alfred Asterjadhi" userId="39de57b9-85c0-4fd1-aaac-8ca2b6560ad0" providerId="ADAL" clId="{B4F7BA3C-DFC6-48F9-A62B-B03D2B47DB6D}" dt="2021-02-09T16:22:26.863" v="18"/>
        <pc:sldMkLst>
          <pc:docMk/>
          <pc:sldMk cId="2927177891" sldId="263"/>
        </pc:sldMkLst>
        <pc:spChg chg="mod">
          <ac:chgData name="Alfred Asterjadhi" userId="39de57b9-85c0-4fd1-aaac-8ca2b6560ad0" providerId="ADAL" clId="{B4F7BA3C-DFC6-48F9-A62B-B03D2B47DB6D}" dt="2021-02-09T16:22:26.863" v="18"/>
          <ac:spMkLst>
            <pc:docMk/>
            <pc:sldMk cId="2927177891" sldId="263"/>
            <ac:spMk id="9" creationId="{4BB4CFD1-21C6-467E-AB6E-3577A473F86D}"/>
          </ac:spMkLst>
        </pc:spChg>
      </pc:sldChg>
      <pc:sldChg chg="modSp">
        <pc:chgData name="Alfred Asterjadhi" userId="39de57b9-85c0-4fd1-aaac-8ca2b6560ad0" providerId="ADAL" clId="{B4F7BA3C-DFC6-48F9-A62B-B03D2B47DB6D}" dt="2021-02-09T16:22:28.538" v="19"/>
        <pc:sldMkLst>
          <pc:docMk/>
          <pc:sldMk cId="4277600907" sldId="264"/>
        </pc:sldMkLst>
        <pc:spChg chg="mod">
          <ac:chgData name="Alfred Asterjadhi" userId="39de57b9-85c0-4fd1-aaac-8ca2b6560ad0" providerId="ADAL" clId="{B4F7BA3C-DFC6-48F9-A62B-B03D2B47DB6D}" dt="2021-02-09T16:22:28.538" v="19"/>
          <ac:spMkLst>
            <pc:docMk/>
            <pc:sldMk cId="4277600907" sldId="264"/>
            <ac:spMk id="8" creationId="{B2C4C695-AFB3-4956-B721-DB0805BA0685}"/>
          </ac:spMkLst>
        </pc:spChg>
      </pc:sldChg>
      <pc:sldChg chg="modSp">
        <pc:chgData name="Alfred Asterjadhi" userId="39de57b9-85c0-4fd1-aaac-8ca2b6560ad0" providerId="ADAL" clId="{B4F7BA3C-DFC6-48F9-A62B-B03D2B47DB6D}" dt="2021-02-09T16:22:30.312" v="20"/>
        <pc:sldMkLst>
          <pc:docMk/>
          <pc:sldMk cId="2436815634" sldId="265"/>
        </pc:sldMkLst>
        <pc:spChg chg="mod">
          <ac:chgData name="Alfred Asterjadhi" userId="39de57b9-85c0-4fd1-aaac-8ca2b6560ad0" providerId="ADAL" clId="{B4F7BA3C-DFC6-48F9-A62B-B03D2B47DB6D}" dt="2021-02-09T16:22:30.312" v="20"/>
          <ac:spMkLst>
            <pc:docMk/>
            <pc:sldMk cId="2436815634" sldId="265"/>
            <ac:spMk id="9" creationId="{535943CE-0A57-43F4-9844-46B4091CBC16}"/>
          </ac:spMkLst>
        </pc:spChg>
      </pc:sldChg>
      <pc:sldChg chg="modSp">
        <pc:chgData name="Alfred Asterjadhi" userId="39de57b9-85c0-4fd1-aaac-8ca2b6560ad0" providerId="ADAL" clId="{B4F7BA3C-DFC6-48F9-A62B-B03D2B47DB6D}" dt="2021-02-09T16:22:32.801" v="21"/>
        <pc:sldMkLst>
          <pc:docMk/>
          <pc:sldMk cId="2400177835" sldId="266"/>
        </pc:sldMkLst>
        <pc:spChg chg="mod">
          <ac:chgData name="Alfred Asterjadhi" userId="39de57b9-85c0-4fd1-aaac-8ca2b6560ad0" providerId="ADAL" clId="{B4F7BA3C-DFC6-48F9-A62B-B03D2B47DB6D}" dt="2021-02-09T16:22:32.801" v="21"/>
          <ac:spMkLst>
            <pc:docMk/>
            <pc:sldMk cId="2400177835" sldId="266"/>
            <ac:spMk id="8" creationId="{C5505616-1CE2-43B4-878B-31634EEB6CA7}"/>
          </ac:spMkLst>
        </pc:spChg>
      </pc:sldChg>
      <pc:sldChg chg="modSp">
        <pc:chgData name="Alfred Asterjadhi" userId="39de57b9-85c0-4fd1-aaac-8ca2b6560ad0" providerId="ADAL" clId="{B4F7BA3C-DFC6-48F9-A62B-B03D2B47DB6D}" dt="2021-02-09T16:22:40.934" v="26"/>
        <pc:sldMkLst>
          <pc:docMk/>
          <pc:sldMk cId="132832093" sldId="267"/>
        </pc:sldMkLst>
        <pc:spChg chg="mod">
          <ac:chgData name="Alfred Asterjadhi" userId="39de57b9-85c0-4fd1-aaac-8ca2b6560ad0" providerId="ADAL" clId="{B4F7BA3C-DFC6-48F9-A62B-B03D2B47DB6D}" dt="2021-02-09T16:22:40.934" v="26"/>
          <ac:spMkLst>
            <pc:docMk/>
            <pc:sldMk cId="132832093" sldId="267"/>
            <ac:spMk id="7" creationId="{C00CAC69-BF6D-4936-9CE0-D96F88ACD748}"/>
          </ac:spMkLst>
        </pc:spChg>
      </pc:sldChg>
      <pc:sldChg chg="modSp">
        <pc:chgData name="Alfred Asterjadhi" userId="39de57b9-85c0-4fd1-aaac-8ca2b6560ad0" providerId="ADAL" clId="{B4F7BA3C-DFC6-48F9-A62B-B03D2B47DB6D}" dt="2021-02-09T16:22:34.604" v="22"/>
        <pc:sldMkLst>
          <pc:docMk/>
          <pc:sldMk cId="3387863760" sldId="270"/>
        </pc:sldMkLst>
        <pc:spChg chg="mod">
          <ac:chgData name="Alfred Asterjadhi" userId="39de57b9-85c0-4fd1-aaac-8ca2b6560ad0" providerId="ADAL" clId="{B4F7BA3C-DFC6-48F9-A62B-B03D2B47DB6D}" dt="2021-02-09T16:22:34.604" v="22"/>
          <ac:spMkLst>
            <pc:docMk/>
            <pc:sldMk cId="3387863760" sldId="270"/>
            <ac:spMk id="8" creationId="{B1C9D975-9B89-429E-A2AD-175C2CE0D83A}"/>
          </ac:spMkLst>
        </pc:spChg>
      </pc:sldChg>
      <pc:sldChg chg="modSp mod">
        <pc:chgData name="Alfred Asterjadhi" userId="39de57b9-85c0-4fd1-aaac-8ca2b6560ad0" providerId="ADAL" clId="{B4F7BA3C-DFC6-48F9-A62B-B03D2B47DB6D}" dt="2021-02-09T16:25:10.529" v="128" actId="20577"/>
        <pc:sldMkLst>
          <pc:docMk/>
          <pc:sldMk cId="2243228416" sldId="299"/>
        </pc:sldMkLst>
        <pc:spChg chg="mod">
          <ac:chgData name="Alfred Asterjadhi" userId="39de57b9-85c0-4fd1-aaac-8ca2b6560ad0" providerId="ADAL" clId="{B4F7BA3C-DFC6-48F9-A62B-B03D2B47DB6D}" dt="2021-02-09T16:22:42.390" v="27"/>
          <ac:spMkLst>
            <pc:docMk/>
            <pc:sldMk cId="2243228416" sldId="299"/>
            <ac:spMk id="8" creationId="{ADA0A8BA-AA59-4AB6-9BD0-89E3B2E275F5}"/>
          </ac:spMkLst>
        </pc:spChg>
        <pc:spChg chg="mod">
          <ac:chgData name="Alfred Asterjadhi" userId="39de57b9-85c0-4fd1-aaac-8ca2b6560ad0" providerId="ADAL" clId="{B4F7BA3C-DFC6-48F9-A62B-B03D2B47DB6D}" dt="2021-02-09T16:25:10.529" v="128" actId="20577"/>
          <ac:spMkLst>
            <pc:docMk/>
            <pc:sldMk cId="2243228416" sldId="299"/>
            <ac:spMk id="17" creationId="{442A1050-6527-4B2E-A943-E125D6B48B52}"/>
          </ac:spMkLst>
        </pc:spChg>
      </pc:sldChg>
      <pc:sldChg chg="modSp">
        <pc:chgData name="Alfred Asterjadhi" userId="39de57b9-85c0-4fd1-aaac-8ca2b6560ad0" providerId="ADAL" clId="{B4F7BA3C-DFC6-48F9-A62B-B03D2B47DB6D}" dt="2021-02-09T16:22:47.696" v="29"/>
        <pc:sldMkLst>
          <pc:docMk/>
          <pc:sldMk cId="1677969607" sldId="323"/>
        </pc:sldMkLst>
        <pc:spChg chg="mod">
          <ac:chgData name="Alfred Asterjadhi" userId="39de57b9-85c0-4fd1-aaac-8ca2b6560ad0" providerId="ADAL" clId="{B4F7BA3C-DFC6-48F9-A62B-B03D2B47DB6D}" dt="2021-02-09T16:22:47.696" v="29"/>
          <ac:spMkLst>
            <pc:docMk/>
            <pc:sldMk cId="1677969607" sldId="323"/>
            <ac:spMk id="7" creationId="{247ADCDE-7164-400D-8B27-4BAED4FE7810}"/>
          </ac:spMkLst>
        </pc:spChg>
      </pc:sldChg>
      <pc:sldChg chg="addSp delSp modSp add mod">
        <pc:chgData name="Alfred Asterjadhi" userId="39de57b9-85c0-4fd1-aaac-8ca2b6560ad0" providerId="ADAL" clId="{B4F7BA3C-DFC6-48F9-A62B-B03D2B47DB6D}" dt="2021-03-08T21:36:17.931" v="1388" actId="6549"/>
        <pc:sldMkLst>
          <pc:docMk/>
          <pc:sldMk cId="596865926" sldId="324"/>
        </pc:sldMkLst>
        <pc:spChg chg="mod">
          <ac:chgData name="Alfred Asterjadhi" userId="39de57b9-85c0-4fd1-aaac-8ca2b6560ad0" providerId="ADAL" clId="{B4F7BA3C-DFC6-48F9-A62B-B03D2B47DB6D}" dt="2021-02-09T16:24:28.715" v="104"/>
          <ac:spMkLst>
            <pc:docMk/>
            <pc:sldMk cId="596865926" sldId="324"/>
            <ac:spMk id="2" creationId="{6A27F32D-AAB2-4E4E-8703-7DB27C650C46}"/>
          </ac:spMkLst>
        </pc:spChg>
        <pc:spChg chg="mod">
          <ac:chgData name="Alfred Asterjadhi" userId="39de57b9-85c0-4fd1-aaac-8ca2b6560ad0" providerId="ADAL" clId="{B4F7BA3C-DFC6-48F9-A62B-B03D2B47DB6D}" dt="2021-03-08T21:36:17.931" v="1388" actId="6549"/>
          <ac:spMkLst>
            <pc:docMk/>
            <pc:sldMk cId="596865926" sldId="324"/>
            <ac:spMk id="3" creationId="{D3245099-458D-4C79-9B1C-5CE8FF5DED80}"/>
          </ac:spMkLst>
        </pc:spChg>
        <pc:spChg chg="mod">
          <ac:chgData name="Alfred Asterjadhi" userId="39de57b9-85c0-4fd1-aaac-8ca2b6560ad0" providerId="ADAL" clId="{B4F7BA3C-DFC6-48F9-A62B-B03D2B47DB6D}" dt="2021-02-09T16:24:28.715" v="104"/>
          <ac:spMkLst>
            <pc:docMk/>
            <pc:sldMk cId="596865926" sldId="324"/>
            <ac:spMk id="4" creationId="{C48B5450-79DE-4FD5-B875-2721391F53AB}"/>
          </ac:spMkLst>
        </pc:spChg>
        <pc:spChg chg="mod">
          <ac:chgData name="Alfred Asterjadhi" userId="39de57b9-85c0-4fd1-aaac-8ca2b6560ad0" providerId="ADAL" clId="{B4F7BA3C-DFC6-48F9-A62B-B03D2B47DB6D}" dt="2021-02-09T16:24:28.715" v="104"/>
          <ac:spMkLst>
            <pc:docMk/>
            <pc:sldMk cId="596865926" sldId="324"/>
            <ac:spMk id="5" creationId="{2E17BC8C-45E1-41C0-8FDF-C0C228CB6AEC}"/>
          </ac:spMkLst>
        </pc:spChg>
        <pc:spChg chg="mod">
          <ac:chgData name="Alfred Asterjadhi" userId="39de57b9-85c0-4fd1-aaac-8ca2b6560ad0" providerId="ADAL" clId="{B4F7BA3C-DFC6-48F9-A62B-B03D2B47DB6D}" dt="2021-02-09T16:25:30.155" v="133" actId="20577"/>
          <ac:spMkLst>
            <pc:docMk/>
            <pc:sldMk cId="596865926" sldId="324"/>
            <ac:spMk id="6" creationId="{60A28A1F-2074-47CF-9F71-6D0F8F0D15FE}"/>
          </ac:spMkLst>
        </pc:spChg>
        <pc:spChg chg="add del mod">
          <ac:chgData name="Alfred Asterjadhi" userId="39de57b9-85c0-4fd1-aaac-8ca2b6560ad0" providerId="ADAL" clId="{B4F7BA3C-DFC6-48F9-A62B-B03D2B47DB6D}" dt="2021-02-09T16:24:28.715" v="104"/>
          <ac:spMkLst>
            <pc:docMk/>
            <pc:sldMk cId="596865926" sldId="324"/>
            <ac:spMk id="7" creationId="{BAAF2BE1-AD1A-4A81-9278-BFD138F382C6}"/>
          </ac:spMkLst>
        </pc:spChg>
        <pc:spChg chg="add del mod">
          <ac:chgData name="Alfred Asterjadhi" userId="39de57b9-85c0-4fd1-aaac-8ca2b6560ad0" providerId="ADAL" clId="{B4F7BA3C-DFC6-48F9-A62B-B03D2B47DB6D}" dt="2021-02-09T16:24:28.715" v="104"/>
          <ac:spMkLst>
            <pc:docMk/>
            <pc:sldMk cId="596865926" sldId="324"/>
            <ac:spMk id="8" creationId="{018DCE5E-0786-42C6-97BE-BA407AEDE879}"/>
          </ac:spMkLst>
        </pc:spChg>
        <pc:spChg chg="add del mod">
          <ac:chgData name="Alfred Asterjadhi" userId="39de57b9-85c0-4fd1-aaac-8ca2b6560ad0" providerId="ADAL" clId="{B4F7BA3C-DFC6-48F9-A62B-B03D2B47DB6D}" dt="2021-02-09T16:24:28.715" v="104"/>
          <ac:spMkLst>
            <pc:docMk/>
            <pc:sldMk cId="596865926" sldId="324"/>
            <ac:spMk id="9" creationId="{05902A56-21ED-448F-96FA-862248688623}"/>
          </ac:spMkLst>
        </pc:spChg>
        <pc:spChg chg="add del mod">
          <ac:chgData name="Alfred Asterjadhi" userId="39de57b9-85c0-4fd1-aaac-8ca2b6560ad0" providerId="ADAL" clId="{B4F7BA3C-DFC6-48F9-A62B-B03D2B47DB6D}" dt="2021-02-09T16:24:28.715" v="104"/>
          <ac:spMkLst>
            <pc:docMk/>
            <pc:sldMk cId="596865926" sldId="324"/>
            <ac:spMk id="10" creationId="{CDC3A6DE-EA1F-45AA-B930-83046C97024F}"/>
          </ac:spMkLst>
        </pc:spChg>
        <pc:spChg chg="add del mod">
          <ac:chgData name="Alfred Asterjadhi" userId="39de57b9-85c0-4fd1-aaac-8ca2b6560ad0" providerId="ADAL" clId="{B4F7BA3C-DFC6-48F9-A62B-B03D2B47DB6D}" dt="2021-02-09T16:24:28.715" v="104"/>
          <ac:spMkLst>
            <pc:docMk/>
            <pc:sldMk cId="596865926" sldId="324"/>
            <ac:spMk id="11" creationId="{18AF0A60-B0E8-4048-BF00-B29E18E573D6}"/>
          </ac:spMkLst>
        </pc:spChg>
        <pc:graphicFrameChg chg="add del mod">
          <ac:chgData name="Alfred Asterjadhi" userId="39de57b9-85c0-4fd1-aaac-8ca2b6560ad0" providerId="ADAL" clId="{B4F7BA3C-DFC6-48F9-A62B-B03D2B47DB6D}" dt="2021-03-05T22:37:52.567" v="1214"/>
          <ac:graphicFrameMkLst>
            <pc:docMk/>
            <pc:sldMk cId="596865926" sldId="324"/>
            <ac:graphicFrameMk id="7" creationId="{8033249A-D504-458D-BF9D-AFD9BA0B4752}"/>
          </ac:graphicFrameMkLst>
        </pc:graphicFrameChg>
        <pc:graphicFrameChg chg="add del mod">
          <ac:chgData name="Alfred Asterjadhi" userId="39de57b9-85c0-4fd1-aaac-8ca2b6560ad0" providerId="ADAL" clId="{B4F7BA3C-DFC6-48F9-A62B-B03D2B47DB6D}" dt="2021-03-05T03:37:05.144" v="300"/>
          <ac:graphicFrameMkLst>
            <pc:docMk/>
            <pc:sldMk cId="596865926" sldId="324"/>
            <ac:graphicFrameMk id="7" creationId="{C54DD35F-BDDD-45A7-BB30-A6DFA6702DF7}"/>
          </ac:graphicFrameMkLst>
        </pc:graphicFrameChg>
        <pc:graphicFrameChg chg="add del mod">
          <ac:chgData name="Alfred Asterjadhi" userId="39de57b9-85c0-4fd1-aaac-8ca2b6560ad0" providerId="ADAL" clId="{B4F7BA3C-DFC6-48F9-A62B-B03D2B47DB6D}" dt="2021-03-05T03:37:07.517" v="302"/>
          <ac:graphicFrameMkLst>
            <pc:docMk/>
            <pc:sldMk cId="596865926" sldId="324"/>
            <ac:graphicFrameMk id="8" creationId="{A1EAA9B8-63E7-4285-B8A0-FE51AB3675BB}"/>
          </ac:graphicFrameMkLst>
        </pc:graphicFrameChg>
        <pc:graphicFrameChg chg="add del mod">
          <ac:chgData name="Alfred Asterjadhi" userId="39de57b9-85c0-4fd1-aaac-8ca2b6560ad0" providerId="ADAL" clId="{B4F7BA3C-DFC6-48F9-A62B-B03D2B47DB6D}" dt="2021-03-06T19:00:13.325" v="1360"/>
          <ac:graphicFrameMkLst>
            <pc:docMk/>
            <pc:sldMk cId="596865926" sldId="324"/>
            <ac:graphicFrameMk id="8" creationId="{BB569FEE-276A-49B5-8AB3-0329F3D1CDC9}"/>
          </ac:graphicFrameMkLst>
        </pc:graphicFrameChg>
        <pc:graphicFrameChg chg="add del mod">
          <ac:chgData name="Alfred Asterjadhi" userId="39de57b9-85c0-4fd1-aaac-8ca2b6560ad0" providerId="ADAL" clId="{B4F7BA3C-DFC6-48F9-A62B-B03D2B47DB6D}" dt="2021-03-05T03:37:12.394" v="304"/>
          <ac:graphicFrameMkLst>
            <pc:docMk/>
            <pc:sldMk cId="596865926" sldId="324"/>
            <ac:graphicFrameMk id="9" creationId="{032F904C-01D7-4BA5-AECE-675D0EF01A36}"/>
          </ac:graphicFrameMkLst>
        </pc:graphicFrameChg>
        <pc:graphicFrameChg chg="add del mod">
          <ac:chgData name="Alfred Asterjadhi" userId="39de57b9-85c0-4fd1-aaac-8ca2b6560ad0" providerId="ADAL" clId="{B4F7BA3C-DFC6-48F9-A62B-B03D2B47DB6D}" dt="2021-03-05T03:37:25.553" v="306"/>
          <ac:graphicFrameMkLst>
            <pc:docMk/>
            <pc:sldMk cId="596865926" sldId="324"/>
            <ac:graphicFrameMk id="10" creationId="{B52B1109-79E4-4292-9493-64FC55B18F83}"/>
          </ac:graphicFrameMkLst>
        </pc:graphicFrameChg>
        <pc:graphicFrameChg chg="add del mod">
          <ac:chgData name="Alfred Asterjadhi" userId="39de57b9-85c0-4fd1-aaac-8ca2b6560ad0" providerId="ADAL" clId="{B4F7BA3C-DFC6-48F9-A62B-B03D2B47DB6D}" dt="2021-03-05T03:37:51.230" v="316"/>
          <ac:graphicFrameMkLst>
            <pc:docMk/>
            <pc:sldMk cId="596865926" sldId="324"/>
            <ac:graphicFrameMk id="11" creationId="{EE3B3633-2267-414A-94E0-8CE618299A23}"/>
          </ac:graphicFrameMkLst>
        </pc:graphicFrameChg>
      </pc:sldChg>
      <pc:sldChg chg="addSp delSp modSp add mod">
        <pc:chgData name="Alfred Asterjadhi" userId="39de57b9-85c0-4fd1-aaac-8ca2b6560ad0" providerId="ADAL" clId="{B4F7BA3C-DFC6-48F9-A62B-B03D2B47DB6D}" dt="2021-03-06T19:05:03.660" v="1384" actId="14100"/>
        <pc:sldMkLst>
          <pc:docMk/>
          <pc:sldMk cId="3464474659" sldId="325"/>
        </pc:sldMkLst>
        <pc:spChg chg="mod">
          <ac:chgData name="Alfred Asterjadhi" userId="39de57b9-85c0-4fd1-aaac-8ca2b6560ad0" providerId="ADAL" clId="{B4F7BA3C-DFC6-48F9-A62B-B03D2B47DB6D}" dt="2021-02-09T16:25:47.746" v="138"/>
          <ac:spMkLst>
            <pc:docMk/>
            <pc:sldMk cId="3464474659" sldId="325"/>
            <ac:spMk id="2" creationId="{11C5C3A7-526B-4152-8A7F-BC9636A70131}"/>
          </ac:spMkLst>
        </pc:spChg>
        <pc:spChg chg="mod">
          <ac:chgData name="Alfred Asterjadhi" userId="39de57b9-85c0-4fd1-aaac-8ca2b6560ad0" providerId="ADAL" clId="{B4F7BA3C-DFC6-48F9-A62B-B03D2B47DB6D}" dt="2021-03-06T19:05:03.660" v="1384" actId="14100"/>
          <ac:spMkLst>
            <pc:docMk/>
            <pc:sldMk cId="3464474659" sldId="325"/>
            <ac:spMk id="3" creationId="{49A6CCA4-296A-475E-8868-A1006DFAF806}"/>
          </ac:spMkLst>
        </pc:spChg>
        <pc:spChg chg="mod">
          <ac:chgData name="Alfred Asterjadhi" userId="39de57b9-85c0-4fd1-aaac-8ca2b6560ad0" providerId="ADAL" clId="{B4F7BA3C-DFC6-48F9-A62B-B03D2B47DB6D}" dt="2021-02-09T16:25:47.746" v="138"/>
          <ac:spMkLst>
            <pc:docMk/>
            <pc:sldMk cId="3464474659" sldId="325"/>
            <ac:spMk id="4" creationId="{36AFD738-F802-4585-98B5-E89B5C9DE21C}"/>
          </ac:spMkLst>
        </pc:spChg>
        <pc:spChg chg="mod">
          <ac:chgData name="Alfred Asterjadhi" userId="39de57b9-85c0-4fd1-aaac-8ca2b6560ad0" providerId="ADAL" clId="{B4F7BA3C-DFC6-48F9-A62B-B03D2B47DB6D}" dt="2021-02-09T16:25:47.746" v="138"/>
          <ac:spMkLst>
            <pc:docMk/>
            <pc:sldMk cId="3464474659" sldId="325"/>
            <ac:spMk id="5" creationId="{0DEC7435-E10D-4D9E-8645-A36BC8913D42}"/>
          </ac:spMkLst>
        </pc:spChg>
        <pc:spChg chg="mod">
          <ac:chgData name="Alfred Asterjadhi" userId="39de57b9-85c0-4fd1-aaac-8ca2b6560ad0" providerId="ADAL" clId="{B4F7BA3C-DFC6-48F9-A62B-B03D2B47DB6D}" dt="2021-02-09T16:25:47.746" v="138"/>
          <ac:spMkLst>
            <pc:docMk/>
            <pc:sldMk cId="3464474659" sldId="325"/>
            <ac:spMk id="6" creationId="{6A6864F9-08FF-45A5-8C46-12D7284B4A9C}"/>
          </ac:spMkLst>
        </pc:spChg>
        <pc:spChg chg="add del mod">
          <ac:chgData name="Alfred Asterjadhi" userId="39de57b9-85c0-4fd1-aaac-8ca2b6560ad0" providerId="ADAL" clId="{B4F7BA3C-DFC6-48F9-A62B-B03D2B47DB6D}" dt="2021-02-09T16:24:49.410" v="109"/>
          <ac:spMkLst>
            <pc:docMk/>
            <pc:sldMk cId="3464474659" sldId="325"/>
            <ac:spMk id="7" creationId="{58E38DD9-14EF-4884-B05F-588C6F2EF1F9}"/>
          </ac:spMkLst>
        </pc:spChg>
        <pc:spChg chg="add del mod">
          <ac:chgData name="Alfred Asterjadhi" userId="39de57b9-85c0-4fd1-aaac-8ca2b6560ad0" providerId="ADAL" clId="{B4F7BA3C-DFC6-48F9-A62B-B03D2B47DB6D}" dt="2021-02-09T16:25:38.248" v="135"/>
          <ac:spMkLst>
            <pc:docMk/>
            <pc:sldMk cId="3464474659" sldId="325"/>
            <ac:spMk id="8" creationId="{0C75075B-510E-462A-A5D9-7AF623A6F430}"/>
          </ac:spMkLst>
        </pc:spChg>
        <pc:spChg chg="add del mod">
          <ac:chgData name="Alfred Asterjadhi" userId="39de57b9-85c0-4fd1-aaac-8ca2b6560ad0" providerId="ADAL" clId="{B4F7BA3C-DFC6-48F9-A62B-B03D2B47DB6D}" dt="2021-02-09T16:25:38.248" v="135"/>
          <ac:spMkLst>
            <pc:docMk/>
            <pc:sldMk cId="3464474659" sldId="325"/>
            <ac:spMk id="9" creationId="{5B8E5A00-0E61-4012-AB93-12434E13F726}"/>
          </ac:spMkLst>
        </pc:spChg>
        <pc:spChg chg="add del mod">
          <ac:chgData name="Alfred Asterjadhi" userId="39de57b9-85c0-4fd1-aaac-8ca2b6560ad0" providerId="ADAL" clId="{B4F7BA3C-DFC6-48F9-A62B-B03D2B47DB6D}" dt="2021-02-09T16:25:38.248" v="135"/>
          <ac:spMkLst>
            <pc:docMk/>
            <pc:sldMk cId="3464474659" sldId="325"/>
            <ac:spMk id="10" creationId="{F81309D9-DDD2-41A6-81AD-CFA30292E5B4}"/>
          </ac:spMkLst>
        </pc:spChg>
        <pc:spChg chg="add del mod">
          <ac:chgData name="Alfred Asterjadhi" userId="39de57b9-85c0-4fd1-aaac-8ca2b6560ad0" providerId="ADAL" clId="{B4F7BA3C-DFC6-48F9-A62B-B03D2B47DB6D}" dt="2021-02-09T16:25:38.248" v="135"/>
          <ac:spMkLst>
            <pc:docMk/>
            <pc:sldMk cId="3464474659" sldId="325"/>
            <ac:spMk id="11" creationId="{44F566FE-6A1A-4AA5-A532-4D2E9B5BB919}"/>
          </ac:spMkLst>
        </pc:spChg>
        <pc:spChg chg="add del mod">
          <ac:chgData name="Alfred Asterjadhi" userId="39de57b9-85c0-4fd1-aaac-8ca2b6560ad0" providerId="ADAL" clId="{B4F7BA3C-DFC6-48F9-A62B-B03D2B47DB6D}" dt="2021-02-09T16:25:38.248" v="135"/>
          <ac:spMkLst>
            <pc:docMk/>
            <pc:sldMk cId="3464474659" sldId="325"/>
            <ac:spMk id="12" creationId="{45C91338-B2B1-4F64-BF8D-1947F9B38920}"/>
          </ac:spMkLst>
        </pc:spChg>
        <pc:spChg chg="add del mod">
          <ac:chgData name="Alfred Asterjadhi" userId="39de57b9-85c0-4fd1-aaac-8ca2b6560ad0" providerId="ADAL" clId="{B4F7BA3C-DFC6-48F9-A62B-B03D2B47DB6D}" dt="2021-02-09T16:25:39.821" v="136"/>
          <ac:spMkLst>
            <pc:docMk/>
            <pc:sldMk cId="3464474659" sldId="325"/>
            <ac:spMk id="13" creationId="{DDA37BDB-2E51-4E56-8941-D97E0650A248}"/>
          </ac:spMkLst>
        </pc:spChg>
        <pc:spChg chg="add del mod">
          <ac:chgData name="Alfred Asterjadhi" userId="39de57b9-85c0-4fd1-aaac-8ca2b6560ad0" providerId="ADAL" clId="{B4F7BA3C-DFC6-48F9-A62B-B03D2B47DB6D}" dt="2021-02-09T16:25:39.821" v="136"/>
          <ac:spMkLst>
            <pc:docMk/>
            <pc:sldMk cId="3464474659" sldId="325"/>
            <ac:spMk id="14" creationId="{A9115D69-069F-4D9F-8D77-4326523C0019}"/>
          </ac:spMkLst>
        </pc:spChg>
        <pc:spChg chg="add del mod">
          <ac:chgData name="Alfred Asterjadhi" userId="39de57b9-85c0-4fd1-aaac-8ca2b6560ad0" providerId="ADAL" clId="{B4F7BA3C-DFC6-48F9-A62B-B03D2B47DB6D}" dt="2021-02-09T16:25:39.821" v="136"/>
          <ac:spMkLst>
            <pc:docMk/>
            <pc:sldMk cId="3464474659" sldId="325"/>
            <ac:spMk id="15" creationId="{A5F58C98-4696-4393-94E5-3BE41E9350D2}"/>
          </ac:spMkLst>
        </pc:spChg>
        <pc:spChg chg="add del mod">
          <ac:chgData name="Alfred Asterjadhi" userId="39de57b9-85c0-4fd1-aaac-8ca2b6560ad0" providerId="ADAL" clId="{B4F7BA3C-DFC6-48F9-A62B-B03D2B47DB6D}" dt="2021-02-09T16:25:39.821" v="136"/>
          <ac:spMkLst>
            <pc:docMk/>
            <pc:sldMk cId="3464474659" sldId="325"/>
            <ac:spMk id="16" creationId="{2CA80E7D-8238-4781-AB00-24FBDC3BCA04}"/>
          </ac:spMkLst>
        </pc:spChg>
        <pc:spChg chg="add del mod">
          <ac:chgData name="Alfred Asterjadhi" userId="39de57b9-85c0-4fd1-aaac-8ca2b6560ad0" providerId="ADAL" clId="{B4F7BA3C-DFC6-48F9-A62B-B03D2B47DB6D}" dt="2021-02-09T16:25:39.821" v="136"/>
          <ac:spMkLst>
            <pc:docMk/>
            <pc:sldMk cId="3464474659" sldId="325"/>
            <ac:spMk id="17" creationId="{2C05262D-9A82-4AB7-BD45-D2C0A9BF8456}"/>
          </ac:spMkLst>
        </pc:spChg>
        <pc:spChg chg="add del mod">
          <ac:chgData name="Alfred Asterjadhi" userId="39de57b9-85c0-4fd1-aaac-8ca2b6560ad0" providerId="ADAL" clId="{B4F7BA3C-DFC6-48F9-A62B-B03D2B47DB6D}" dt="2021-02-09T16:25:40.402" v="137"/>
          <ac:spMkLst>
            <pc:docMk/>
            <pc:sldMk cId="3464474659" sldId="325"/>
            <ac:spMk id="18" creationId="{AD7F5323-0A22-49A2-B3FF-7CB78FAD491F}"/>
          </ac:spMkLst>
        </pc:spChg>
        <pc:spChg chg="add del mod">
          <ac:chgData name="Alfred Asterjadhi" userId="39de57b9-85c0-4fd1-aaac-8ca2b6560ad0" providerId="ADAL" clId="{B4F7BA3C-DFC6-48F9-A62B-B03D2B47DB6D}" dt="2021-02-09T16:25:40.402" v="137"/>
          <ac:spMkLst>
            <pc:docMk/>
            <pc:sldMk cId="3464474659" sldId="325"/>
            <ac:spMk id="19" creationId="{ABCFD5F9-CAC7-4835-8959-C80D83C5389C}"/>
          </ac:spMkLst>
        </pc:spChg>
        <pc:spChg chg="add del mod">
          <ac:chgData name="Alfred Asterjadhi" userId="39de57b9-85c0-4fd1-aaac-8ca2b6560ad0" providerId="ADAL" clId="{B4F7BA3C-DFC6-48F9-A62B-B03D2B47DB6D}" dt="2021-02-09T16:25:40.402" v="137"/>
          <ac:spMkLst>
            <pc:docMk/>
            <pc:sldMk cId="3464474659" sldId="325"/>
            <ac:spMk id="20" creationId="{781C0AF0-582A-4F40-BFC2-0C8526A58E66}"/>
          </ac:spMkLst>
        </pc:spChg>
        <pc:spChg chg="add del mod">
          <ac:chgData name="Alfred Asterjadhi" userId="39de57b9-85c0-4fd1-aaac-8ca2b6560ad0" providerId="ADAL" clId="{B4F7BA3C-DFC6-48F9-A62B-B03D2B47DB6D}" dt="2021-02-09T16:25:40.402" v="137"/>
          <ac:spMkLst>
            <pc:docMk/>
            <pc:sldMk cId="3464474659" sldId="325"/>
            <ac:spMk id="21" creationId="{D510838E-762C-4ABC-B56A-3F50954FC43B}"/>
          </ac:spMkLst>
        </pc:spChg>
        <pc:spChg chg="add del mod">
          <ac:chgData name="Alfred Asterjadhi" userId="39de57b9-85c0-4fd1-aaac-8ca2b6560ad0" providerId="ADAL" clId="{B4F7BA3C-DFC6-48F9-A62B-B03D2B47DB6D}" dt="2021-02-09T16:25:40.402" v="137"/>
          <ac:spMkLst>
            <pc:docMk/>
            <pc:sldMk cId="3464474659" sldId="325"/>
            <ac:spMk id="22" creationId="{2A86BD41-DDA6-42D8-8575-80521C2B1220}"/>
          </ac:spMkLst>
        </pc:spChg>
        <pc:spChg chg="add del mod">
          <ac:chgData name="Alfred Asterjadhi" userId="39de57b9-85c0-4fd1-aaac-8ca2b6560ad0" providerId="ADAL" clId="{B4F7BA3C-DFC6-48F9-A62B-B03D2B47DB6D}" dt="2021-02-09T16:25:47.746" v="138"/>
          <ac:spMkLst>
            <pc:docMk/>
            <pc:sldMk cId="3464474659" sldId="325"/>
            <ac:spMk id="23" creationId="{451FE017-E122-4037-A1CC-ACB758ABB4D2}"/>
          </ac:spMkLst>
        </pc:spChg>
        <pc:spChg chg="add del mod">
          <ac:chgData name="Alfred Asterjadhi" userId="39de57b9-85c0-4fd1-aaac-8ca2b6560ad0" providerId="ADAL" clId="{B4F7BA3C-DFC6-48F9-A62B-B03D2B47DB6D}" dt="2021-02-09T16:25:47.746" v="138"/>
          <ac:spMkLst>
            <pc:docMk/>
            <pc:sldMk cId="3464474659" sldId="325"/>
            <ac:spMk id="24" creationId="{DFB828E2-1579-4C57-A408-2C3B44289418}"/>
          </ac:spMkLst>
        </pc:spChg>
        <pc:spChg chg="add del mod">
          <ac:chgData name="Alfred Asterjadhi" userId="39de57b9-85c0-4fd1-aaac-8ca2b6560ad0" providerId="ADAL" clId="{B4F7BA3C-DFC6-48F9-A62B-B03D2B47DB6D}" dt="2021-02-09T16:25:47.746" v="138"/>
          <ac:spMkLst>
            <pc:docMk/>
            <pc:sldMk cId="3464474659" sldId="325"/>
            <ac:spMk id="25" creationId="{44ECD301-5A2A-41BC-BA36-2F24AC4747F1}"/>
          </ac:spMkLst>
        </pc:spChg>
        <pc:spChg chg="add del mod">
          <ac:chgData name="Alfred Asterjadhi" userId="39de57b9-85c0-4fd1-aaac-8ca2b6560ad0" providerId="ADAL" clId="{B4F7BA3C-DFC6-48F9-A62B-B03D2B47DB6D}" dt="2021-02-09T16:25:47.746" v="138"/>
          <ac:spMkLst>
            <pc:docMk/>
            <pc:sldMk cId="3464474659" sldId="325"/>
            <ac:spMk id="26" creationId="{159C6C4A-2637-421D-A457-295BB55E7DC2}"/>
          </ac:spMkLst>
        </pc:spChg>
        <pc:spChg chg="add del mod">
          <ac:chgData name="Alfred Asterjadhi" userId="39de57b9-85c0-4fd1-aaac-8ca2b6560ad0" providerId="ADAL" clId="{B4F7BA3C-DFC6-48F9-A62B-B03D2B47DB6D}" dt="2021-02-09T16:25:47.746" v="138"/>
          <ac:spMkLst>
            <pc:docMk/>
            <pc:sldMk cId="3464474659" sldId="325"/>
            <ac:spMk id="27" creationId="{3D5904C3-39F2-48FC-9BDB-866877B7CFDA}"/>
          </ac:spMkLst>
        </pc:spChg>
      </pc:sldChg>
      <pc:sldChg chg="modSp">
        <pc:chgData name="Alfred Asterjadhi" userId="39de57b9-85c0-4fd1-aaac-8ca2b6560ad0" providerId="ADAL" clId="{B4F7BA3C-DFC6-48F9-A62B-B03D2B47DB6D}" dt="2021-02-09T16:22:23.456" v="16"/>
        <pc:sldMkLst>
          <pc:docMk/>
          <pc:sldMk cId="1908471061" sldId="328"/>
        </pc:sldMkLst>
        <pc:spChg chg="mod">
          <ac:chgData name="Alfred Asterjadhi" userId="39de57b9-85c0-4fd1-aaac-8ca2b6560ad0" providerId="ADAL" clId="{B4F7BA3C-DFC6-48F9-A62B-B03D2B47DB6D}" dt="2021-02-09T16:22:23.456" v="16"/>
          <ac:spMkLst>
            <pc:docMk/>
            <pc:sldMk cId="1908471061" sldId="328"/>
            <ac:spMk id="6" creationId="{FCA6EDD1-4720-45B9-8B18-08C7AF47C492}"/>
          </ac:spMkLst>
        </pc:spChg>
      </pc:sldChg>
      <pc:sldChg chg="modSp">
        <pc:chgData name="Alfred Asterjadhi" userId="39de57b9-85c0-4fd1-aaac-8ca2b6560ad0" providerId="ADAL" clId="{B4F7BA3C-DFC6-48F9-A62B-B03D2B47DB6D}" dt="2021-02-09T16:22:36.287" v="23"/>
        <pc:sldMkLst>
          <pc:docMk/>
          <pc:sldMk cId="15571502" sldId="330"/>
        </pc:sldMkLst>
        <pc:spChg chg="mod">
          <ac:chgData name="Alfred Asterjadhi" userId="39de57b9-85c0-4fd1-aaac-8ca2b6560ad0" providerId="ADAL" clId="{B4F7BA3C-DFC6-48F9-A62B-B03D2B47DB6D}" dt="2021-02-09T16:22:36.287" v="23"/>
          <ac:spMkLst>
            <pc:docMk/>
            <pc:sldMk cId="15571502" sldId="330"/>
            <ac:spMk id="6" creationId="{5C48BDE3-7807-417F-A4F1-5356D38590CA}"/>
          </ac:spMkLst>
        </pc:spChg>
      </pc:sldChg>
      <pc:sldChg chg="modSp">
        <pc:chgData name="Alfred Asterjadhi" userId="39de57b9-85c0-4fd1-aaac-8ca2b6560ad0" providerId="ADAL" clId="{B4F7BA3C-DFC6-48F9-A62B-B03D2B47DB6D}" dt="2021-02-09T16:22:37.811" v="24"/>
        <pc:sldMkLst>
          <pc:docMk/>
          <pc:sldMk cId="3200711991" sldId="331"/>
        </pc:sldMkLst>
        <pc:spChg chg="mod">
          <ac:chgData name="Alfred Asterjadhi" userId="39de57b9-85c0-4fd1-aaac-8ca2b6560ad0" providerId="ADAL" clId="{B4F7BA3C-DFC6-48F9-A62B-B03D2B47DB6D}" dt="2021-02-09T16:22:37.811" v="24"/>
          <ac:spMkLst>
            <pc:docMk/>
            <pc:sldMk cId="3200711991" sldId="331"/>
            <ac:spMk id="6" creationId="{C3BF5992-FFFD-4B64-900D-0590BA3C03CE}"/>
          </ac:spMkLst>
        </pc:spChg>
      </pc:sldChg>
      <pc:sldChg chg="modSp">
        <pc:chgData name="Alfred Asterjadhi" userId="39de57b9-85c0-4fd1-aaac-8ca2b6560ad0" providerId="ADAL" clId="{B4F7BA3C-DFC6-48F9-A62B-B03D2B47DB6D}" dt="2021-02-09T16:22:39.399" v="25"/>
        <pc:sldMkLst>
          <pc:docMk/>
          <pc:sldMk cId="2409609221" sldId="332"/>
        </pc:sldMkLst>
        <pc:spChg chg="mod">
          <ac:chgData name="Alfred Asterjadhi" userId="39de57b9-85c0-4fd1-aaac-8ca2b6560ad0" providerId="ADAL" clId="{B4F7BA3C-DFC6-48F9-A62B-B03D2B47DB6D}" dt="2021-02-09T16:22:39.399" v="25"/>
          <ac:spMkLst>
            <pc:docMk/>
            <pc:sldMk cId="2409609221" sldId="332"/>
            <ac:spMk id="6" creationId="{2B4D6F20-084B-4EE9-AD6D-290838010348}"/>
          </ac:spMkLst>
        </pc:spChg>
      </pc:sldChg>
      <pc:sldChg chg="modSp del">
        <pc:chgData name="Alfred Asterjadhi" userId="39de57b9-85c0-4fd1-aaac-8ca2b6560ad0" providerId="ADAL" clId="{B4F7BA3C-DFC6-48F9-A62B-B03D2B47DB6D}" dt="2021-02-09T16:28:02.324" v="296" actId="47"/>
        <pc:sldMkLst>
          <pc:docMk/>
          <pc:sldMk cId="2787904785" sldId="333"/>
        </pc:sldMkLst>
        <pc:spChg chg="mod">
          <ac:chgData name="Alfred Asterjadhi" userId="39de57b9-85c0-4fd1-aaac-8ca2b6560ad0" providerId="ADAL" clId="{B4F7BA3C-DFC6-48F9-A62B-B03D2B47DB6D}" dt="2021-02-09T16:22:44.438" v="28"/>
          <ac:spMkLst>
            <pc:docMk/>
            <pc:sldMk cId="2787904785" sldId="333"/>
            <ac:spMk id="6" creationId="{48671B1A-9F14-480B-994B-6EB670BC6E7F}"/>
          </ac:spMkLst>
        </pc:spChg>
      </pc:sldChg>
      <pc:sldChg chg="modSp add mod">
        <pc:chgData name="Alfred Asterjadhi" userId="39de57b9-85c0-4fd1-aaac-8ca2b6560ad0" providerId="ADAL" clId="{B4F7BA3C-DFC6-48F9-A62B-B03D2B47DB6D}" dt="2021-02-09T16:27:49.692" v="273" actId="20577"/>
        <pc:sldMkLst>
          <pc:docMk/>
          <pc:sldMk cId="3248079768" sldId="334"/>
        </pc:sldMkLst>
        <pc:spChg chg="mod">
          <ac:chgData name="Alfred Asterjadhi" userId="39de57b9-85c0-4fd1-aaac-8ca2b6560ad0" providerId="ADAL" clId="{B4F7BA3C-DFC6-48F9-A62B-B03D2B47DB6D}" dt="2021-02-09T16:26:32.303" v="174" actId="20577"/>
          <ac:spMkLst>
            <pc:docMk/>
            <pc:sldMk cId="3248079768" sldId="334"/>
            <ac:spMk id="2" creationId="{6A27F32D-AAB2-4E4E-8703-7DB27C650C46}"/>
          </ac:spMkLst>
        </pc:spChg>
        <pc:spChg chg="mod">
          <ac:chgData name="Alfred Asterjadhi" userId="39de57b9-85c0-4fd1-aaac-8ca2b6560ad0" providerId="ADAL" clId="{B4F7BA3C-DFC6-48F9-A62B-B03D2B47DB6D}" dt="2021-02-09T16:27:49.692" v="273" actId="20577"/>
          <ac:spMkLst>
            <pc:docMk/>
            <pc:sldMk cId="3248079768" sldId="334"/>
            <ac:spMk id="3" creationId="{D3245099-458D-4C79-9B1C-5CE8FF5DED80}"/>
          </ac:spMkLst>
        </pc:spChg>
      </pc:sldChg>
      <pc:sldChg chg="modSp add mod">
        <pc:chgData name="Alfred Asterjadhi" userId="39de57b9-85c0-4fd1-aaac-8ca2b6560ad0" providerId="ADAL" clId="{B4F7BA3C-DFC6-48F9-A62B-B03D2B47DB6D}" dt="2021-02-09T16:27:54.961" v="288" actId="20577"/>
        <pc:sldMkLst>
          <pc:docMk/>
          <pc:sldMk cId="1008851049" sldId="335"/>
        </pc:sldMkLst>
        <pc:spChg chg="mod">
          <ac:chgData name="Alfred Asterjadhi" userId="39de57b9-85c0-4fd1-aaac-8ca2b6560ad0" providerId="ADAL" clId="{B4F7BA3C-DFC6-48F9-A62B-B03D2B47DB6D}" dt="2021-02-09T16:26:21.056" v="171" actId="20577"/>
          <ac:spMkLst>
            <pc:docMk/>
            <pc:sldMk cId="1008851049" sldId="335"/>
            <ac:spMk id="2" creationId="{11C5C3A7-526B-4152-8A7F-BC9636A70131}"/>
          </ac:spMkLst>
        </pc:spChg>
        <pc:spChg chg="mod">
          <ac:chgData name="Alfred Asterjadhi" userId="39de57b9-85c0-4fd1-aaac-8ca2b6560ad0" providerId="ADAL" clId="{B4F7BA3C-DFC6-48F9-A62B-B03D2B47DB6D}" dt="2021-02-09T16:27:54.961" v="288" actId="20577"/>
          <ac:spMkLst>
            <pc:docMk/>
            <pc:sldMk cId="1008851049" sldId="335"/>
            <ac:spMk id="3" creationId="{49A6CCA4-296A-475E-8868-A1006DFAF806}"/>
          </ac:spMkLst>
        </pc:spChg>
      </pc:sldChg>
      <pc:sldChg chg="addSp delSp modSp add mod">
        <pc:chgData name="Alfred Asterjadhi" userId="39de57b9-85c0-4fd1-aaac-8ca2b6560ad0" providerId="ADAL" clId="{B4F7BA3C-DFC6-48F9-A62B-B03D2B47DB6D}" dt="2021-03-05T05:30:03.396" v="1178" actId="20577"/>
        <pc:sldMkLst>
          <pc:docMk/>
          <pc:sldMk cId="2631687367" sldId="336"/>
        </pc:sldMkLst>
        <pc:spChg chg="mod">
          <ac:chgData name="Alfred Asterjadhi" userId="39de57b9-85c0-4fd1-aaac-8ca2b6560ad0" providerId="ADAL" clId="{B4F7BA3C-DFC6-48F9-A62B-B03D2B47DB6D}" dt="2021-02-09T16:26:53.021" v="195" actId="20577"/>
          <ac:spMkLst>
            <pc:docMk/>
            <pc:sldMk cId="2631687367" sldId="336"/>
            <ac:spMk id="2" creationId="{11C5C3A7-526B-4152-8A7F-BC9636A70131}"/>
          </ac:spMkLst>
        </pc:spChg>
        <pc:spChg chg="mod">
          <ac:chgData name="Alfred Asterjadhi" userId="39de57b9-85c0-4fd1-aaac-8ca2b6560ad0" providerId="ADAL" clId="{B4F7BA3C-DFC6-48F9-A62B-B03D2B47DB6D}" dt="2021-03-05T05:30:03.396" v="1178" actId="20577"/>
          <ac:spMkLst>
            <pc:docMk/>
            <pc:sldMk cId="2631687367" sldId="336"/>
            <ac:spMk id="3" creationId="{49A6CCA4-296A-475E-8868-A1006DFAF806}"/>
          </ac:spMkLst>
        </pc:spChg>
        <pc:graphicFrameChg chg="add del mod">
          <ac:chgData name="Alfred Asterjadhi" userId="39de57b9-85c0-4fd1-aaac-8ca2b6560ad0" providerId="ADAL" clId="{B4F7BA3C-DFC6-48F9-A62B-B03D2B47DB6D}" dt="2021-03-05T04:38:59.425" v="823"/>
          <ac:graphicFrameMkLst>
            <pc:docMk/>
            <pc:sldMk cId="2631687367" sldId="336"/>
            <ac:graphicFrameMk id="7" creationId="{9F722394-7559-4B7E-978A-CC802ED63E50}"/>
          </ac:graphicFrameMkLst>
        </pc:graphicFrameChg>
        <pc:graphicFrameChg chg="add del mod">
          <ac:chgData name="Alfred Asterjadhi" userId="39de57b9-85c0-4fd1-aaac-8ca2b6560ad0" providerId="ADAL" clId="{B4F7BA3C-DFC6-48F9-A62B-B03D2B47DB6D}" dt="2021-03-05T04:39:03.697" v="825"/>
          <ac:graphicFrameMkLst>
            <pc:docMk/>
            <pc:sldMk cId="2631687367" sldId="336"/>
            <ac:graphicFrameMk id="8" creationId="{947E617A-E531-4FDC-AA47-41B50A3B0876}"/>
          </ac:graphicFrameMkLst>
        </pc:graphicFrameChg>
      </pc:sldChg>
      <pc:sldChg chg="modSp add mod">
        <pc:chgData name="Alfred Asterjadhi" userId="39de57b9-85c0-4fd1-aaac-8ca2b6560ad0" providerId="ADAL" clId="{B4F7BA3C-DFC6-48F9-A62B-B03D2B47DB6D}" dt="2021-03-05T05:33:53.289" v="1212" actId="20577"/>
        <pc:sldMkLst>
          <pc:docMk/>
          <pc:sldMk cId="1716082287" sldId="337"/>
        </pc:sldMkLst>
        <pc:spChg chg="mod">
          <ac:chgData name="Alfred Asterjadhi" userId="39de57b9-85c0-4fd1-aaac-8ca2b6560ad0" providerId="ADAL" clId="{B4F7BA3C-DFC6-48F9-A62B-B03D2B47DB6D}" dt="2021-02-09T16:27:10.110" v="219" actId="20577"/>
          <ac:spMkLst>
            <pc:docMk/>
            <pc:sldMk cId="1716082287" sldId="337"/>
            <ac:spMk id="2" creationId="{11C5C3A7-526B-4152-8A7F-BC9636A70131}"/>
          </ac:spMkLst>
        </pc:spChg>
        <pc:spChg chg="mod">
          <ac:chgData name="Alfred Asterjadhi" userId="39de57b9-85c0-4fd1-aaac-8ca2b6560ad0" providerId="ADAL" clId="{B4F7BA3C-DFC6-48F9-A62B-B03D2B47DB6D}" dt="2021-03-05T05:33:53.289" v="1212" actId="20577"/>
          <ac:spMkLst>
            <pc:docMk/>
            <pc:sldMk cId="1716082287" sldId="337"/>
            <ac:spMk id="3" creationId="{49A6CCA4-296A-475E-8868-A1006DFAF806}"/>
          </ac:spMkLst>
        </pc:spChg>
      </pc:sldChg>
      <pc:sldMasterChg chg="modSp mod modSldLayout">
        <pc:chgData name="Alfred Asterjadhi" userId="39de57b9-85c0-4fd1-aaac-8ca2b6560ad0" providerId="ADAL" clId="{B4F7BA3C-DFC6-48F9-A62B-B03D2B47DB6D}" dt="2021-03-06T19:05:48.809" v="1386" actId="20577"/>
        <pc:sldMasterMkLst>
          <pc:docMk/>
          <pc:sldMasterMk cId="0" sldId="2147483648"/>
        </pc:sldMasterMkLst>
        <pc:spChg chg="mod">
          <ac:chgData name="Alfred Asterjadhi" userId="39de57b9-85c0-4fd1-aaac-8ca2b6560ad0" providerId="ADAL" clId="{B4F7BA3C-DFC6-48F9-A62B-B03D2B47DB6D}" dt="2021-03-06T19:05:48.809" v="1386" actId="20577"/>
          <ac:spMkLst>
            <pc:docMk/>
            <pc:sldMasterMk cId="0" sldId="2147483648"/>
            <ac:spMk id="10" creationId="{00000000-0000-0000-0000-000000000000}"/>
          </ac:spMkLst>
        </pc:spChg>
        <pc:spChg chg="mod">
          <ac:chgData name="Alfred Asterjadhi" userId="39de57b9-85c0-4fd1-aaac-8ca2b6560ad0" providerId="ADAL" clId="{B4F7BA3C-DFC6-48F9-A62B-B03D2B47DB6D}" dt="2021-02-09T16:21:54.493" v="6" actId="20577"/>
          <ac:spMkLst>
            <pc:docMk/>
            <pc:sldMasterMk cId="0" sldId="2147483648"/>
            <ac:spMk id="1027" creationId="{00000000-0000-0000-0000-000000000000}"/>
          </ac:spMkLst>
        </pc:spChg>
        <pc:sldLayoutChg chg="modSp">
          <pc:chgData name="Alfred Asterjadhi" userId="39de57b9-85c0-4fd1-aaac-8ca2b6560ad0" providerId="ADAL" clId="{B4F7BA3C-DFC6-48F9-A62B-B03D2B47DB6D}" dt="2021-02-09T16:22:01.403" v="7"/>
          <pc:sldLayoutMkLst>
            <pc:docMk/>
            <pc:sldMasterMk cId="0" sldId="2147483648"/>
            <pc:sldLayoutMk cId="0" sldId="2147483649"/>
          </pc:sldLayoutMkLst>
          <pc:spChg chg="mod">
            <ac:chgData name="Alfred Asterjadhi" userId="39de57b9-85c0-4fd1-aaac-8ca2b6560ad0" providerId="ADAL" clId="{B4F7BA3C-DFC6-48F9-A62B-B03D2B47DB6D}" dt="2021-02-09T16:22:01.403" v="7"/>
            <ac:spMkLst>
              <pc:docMk/>
              <pc:sldMasterMk cId="0" sldId="2147483648"/>
              <pc:sldLayoutMk cId="0" sldId="2147483649"/>
              <ac:spMk id="4" creationId="{00000000-0000-0000-0000-000000000000}"/>
            </ac:spMkLst>
          </pc:spChg>
        </pc:sldLayoutChg>
        <pc:sldLayoutChg chg="modSp">
          <pc:chgData name="Alfred Asterjadhi" userId="39de57b9-85c0-4fd1-aaac-8ca2b6560ad0" providerId="ADAL" clId="{B4F7BA3C-DFC6-48F9-A62B-B03D2B47DB6D}" dt="2021-02-09T16:22:03.930" v="8"/>
          <pc:sldLayoutMkLst>
            <pc:docMk/>
            <pc:sldMasterMk cId="0" sldId="2147483648"/>
            <pc:sldLayoutMk cId="0" sldId="2147483650"/>
          </pc:sldLayoutMkLst>
          <pc:spChg chg="mod">
            <ac:chgData name="Alfred Asterjadhi" userId="39de57b9-85c0-4fd1-aaac-8ca2b6560ad0" providerId="ADAL" clId="{B4F7BA3C-DFC6-48F9-A62B-B03D2B47DB6D}" dt="2021-02-09T16:22:03.930" v="8"/>
            <ac:spMkLst>
              <pc:docMk/>
              <pc:sldMasterMk cId="0" sldId="2147483648"/>
              <pc:sldLayoutMk cId="0" sldId="2147483650"/>
              <ac:spMk id="12" creationId="{00000000-0000-0000-0000-000000000000}"/>
            </ac:spMkLst>
          </pc:spChg>
        </pc:sldLayoutChg>
        <pc:sldLayoutChg chg="modSp">
          <pc:chgData name="Alfred Asterjadhi" userId="39de57b9-85c0-4fd1-aaac-8ca2b6560ad0" providerId="ADAL" clId="{B4F7BA3C-DFC6-48F9-A62B-B03D2B47DB6D}" dt="2021-02-09T16:22:06.243" v="9"/>
          <pc:sldLayoutMkLst>
            <pc:docMk/>
            <pc:sldMasterMk cId="0" sldId="2147483648"/>
            <pc:sldLayoutMk cId="0" sldId="2147483651"/>
          </pc:sldLayoutMkLst>
          <pc:spChg chg="mod">
            <ac:chgData name="Alfred Asterjadhi" userId="39de57b9-85c0-4fd1-aaac-8ca2b6560ad0" providerId="ADAL" clId="{B4F7BA3C-DFC6-48F9-A62B-B03D2B47DB6D}" dt="2021-02-09T16:22:06.243" v="9"/>
            <ac:spMkLst>
              <pc:docMk/>
              <pc:sldMasterMk cId="0" sldId="2147483648"/>
              <pc:sldLayoutMk cId="0" sldId="2147483651"/>
              <ac:spMk id="4" creationId="{00000000-0000-0000-0000-000000000000}"/>
            </ac:spMkLst>
          </pc:spChg>
        </pc:sldLayoutChg>
        <pc:sldLayoutChg chg="modSp">
          <pc:chgData name="Alfred Asterjadhi" userId="39de57b9-85c0-4fd1-aaac-8ca2b6560ad0" providerId="ADAL" clId="{B4F7BA3C-DFC6-48F9-A62B-B03D2B47DB6D}" dt="2021-02-09T16:22:08.382" v="10"/>
          <pc:sldLayoutMkLst>
            <pc:docMk/>
            <pc:sldMasterMk cId="0" sldId="2147483648"/>
            <pc:sldLayoutMk cId="0" sldId="2147483652"/>
          </pc:sldLayoutMkLst>
          <pc:spChg chg="mod">
            <ac:chgData name="Alfred Asterjadhi" userId="39de57b9-85c0-4fd1-aaac-8ca2b6560ad0" providerId="ADAL" clId="{B4F7BA3C-DFC6-48F9-A62B-B03D2B47DB6D}" dt="2021-02-09T16:22:08.382" v="10"/>
            <ac:spMkLst>
              <pc:docMk/>
              <pc:sldMasterMk cId="0" sldId="2147483648"/>
              <pc:sldLayoutMk cId="0" sldId="2147483652"/>
              <ac:spMk id="5" creationId="{00000000-0000-0000-0000-000000000000}"/>
            </ac:spMkLst>
          </pc:spChg>
        </pc:sldLayoutChg>
        <pc:sldLayoutChg chg="modSp">
          <pc:chgData name="Alfred Asterjadhi" userId="39de57b9-85c0-4fd1-aaac-8ca2b6560ad0" providerId="ADAL" clId="{B4F7BA3C-DFC6-48F9-A62B-B03D2B47DB6D}" dt="2021-02-09T16:22:10.439" v="11"/>
          <pc:sldLayoutMkLst>
            <pc:docMk/>
            <pc:sldMasterMk cId="0" sldId="2147483648"/>
            <pc:sldLayoutMk cId="0" sldId="2147483654"/>
          </pc:sldLayoutMkLst>
          <pc:spChg chg="mod">
            <ac:chgData name="Alfred Asterjadhi" userId="39de57b9-85c0-4fd1-aaac-8ca2b6560ad0" providerId="ADAL" clId="{B4F7BA3C-DFC6-48F9-A62B-B03D2B47DB6D}" dt="2021-02-09T16:22:10.439" v="11"/>
            <ac:spMkLst>
              <pc:docMk/>
              <pc:sldMasterMk cId="0" sldId="2147483648"/>
              <pc:sldLayoutMk cId="0" sldId="2147483654"/>
              <ac:spMk id="3" creationId="{00000000-0000-0000-0000-000000000000}"/>
            </ac:spMkLst>
          </pc:spChg>
        </pc:sldLayoutChg>
        <pc:sldLayoutChg chg="modSp">
          <pc:chgData name="Alfred Asterjadhi" userId="39de57b9-85c0-4fd1-aaac-8ca2b6560ad0" providerId="ADAL" clId="{B4F7BA3C-DFC6-48F9-A62B-B03D2B47DB6D}" dt="2021-02-09T16:22:12.847" v="12"/>
          <pc:sldLayoutMkLst>
            <pc:docMk/>
            <pc:sldMasterMk cId="0" sldId="2147483648"/>
            <pc:sldLayoutMk cId="0" sldId="2147483655"/>
          </pc:sldLayoutMkLst>
          <pc:spChg chg="mod">
            <ac:chgData name="Alfred Asterjadhi" userId="39de57b9-85c0-4fd1-aaac-8ca2b6560ad0" providerId="ADAL" clId="{B4F7BA3C-DFC6-48F9-A62B-B03D2B47DB6D}" dt="2021-02-09T16:22:12.847" v="12"/>
            <ac:spMkLst>
              <pc:docMk/>
              <pc:sldMasterMk cId="0" sldId="2147483648"/>
              <pc:sldLayoutMk cId="0" sldId="2147483655"/>
              <ac:spMk id="2" creationId="{00000000-0000-0000-0000-000000000000}"/>
            </ac:spMkLst>
          </pc:spChg>
        </pc:sldLayoutChg>
      </pc:sldMasterChg>
    </pc:docChg>
  </pc:docChgLst>
  <pc:docChgLst>
    <pc:chgData name="Alfred Asterjadhi" userId="39de57b9-85c0-4fd1-aaac-8ca2b6560ad0" providerId="ADAL" clId="{69F70A5C-F45C-4CE0-8E99-593A3325F255}"/>
    <pc:docChg chg="undo custSel addSld delSld modSld modMainMaster">
      <pc:chgData name="Alfred Asterjadhi" userId="39de57b9-85c0-4fd1-aaac-8ca2b6560ad0" providerId="ADAL" clId="{69F70A5C-F45C-4CE0-8E99-593A3325F255}" dt="2021-02-09T16:18:42.917" v="214"/>
      <pc:docMkLst>
        <pc:docMk/>
      </pc:docMkLst>
      <pc:sldChg chg="modSp mod">
        <pc:chgData name="Alfred Asterjadhi" userId="39de57b9-85c0-4fd1-aaac-8ca2b6560ad0" providerId="ADAL" clId="{69F70A5C-F45C-4CE0-8E99-593A3325F255}" dt="2021-02-09T16:18:08.109" v="197" actId="20577"/>
        <pc:sldMkLst>
          <pc:docMk/>
          <pc:sldMk cId="0" sldId="256"/>
        </pc:sldMkLst>
        <pc:spChg chg="mod">
          <ac:chgData name="Alfred Asterjadhi" userId="39de57b9-85c0-4fd1-aaac-8ca2b6560ad0" providerId="ADAL" clId="{69F70A5C-F45C-4CE0-8E99-593A3325F255}" dt="2021-02-09T16:18:08.109" v="197" actId="20577"/>
          <ac:spMkLst>
            <pc:docMk/>
            <pc:sldMk cId="0" sldId="256"/>
            <ac:spMk id="6" creationId="{00000000-0000-0000-0000-000000000000}"/>
          </ac:spMkLst>
        </pc:spChg>
        <pc:spChg chg="mod">
          <ac:chgData name="Alfred Asterjadhi" userId="39de57b9-85c0-4fd1-aaac-8ca2b6560ad0" providerId="ADAL" clId="{69F70A5C-F45C-4CE0-8E99-593A3325F255}" dt="2021-02-09T15:56:15.314" v="34" actId="20577"/>
          <ac:spMkLst>
            <pc:docMk/>
            <pc:sldMk cId="0" sldId="256"/>
            <ac:spMk id="3073" creationId="{00000000-0000-0000-0000-000000000000}"/>
          </ac:spMkLst>
        </pc:spChg>
        <pc:spChg chg="mod">
          <ac:chgData name="Alfred Asterjadhi" userId="39de57b9-85c0-4fd1-aaac-8ca2b6560ad0" providerId="ADAL" clId="{69F70A5C-F45C-4CE0-8E99-593A3325F255}" dt="2021-02-09T15:56:05.557" v="28" actId="20577"/>
          <ac:spMkLst>
            <pc:docMk/>
            <pc:sldMk cId="0" sldId="256"/>
            <ac:spMk id="3074" creationId="{00000000-0000-0000-0000-000000000000}"/>
          </ac:spMkLst>
        </pc:spChg>
      </pc:sldChg>
      <pc:sldChg chg="modSp mod">
        <pc:chgData name="Alfred Asterjadhi" userId="39de57b9-85c0-4fd1-aaac-8ca2b6560ad0" providerId="ADAL" clId="{69F70A5C-F45C-4CE0-8E99-593A3325F255}" dt="2021-02-09T16:18:13.302" v="198"/>
        <pc:sldMkLst>
          <pc:docMk/>
          <pc:sldMk cId="0" sldId="257"/>
        </pc:sldMkLst>
        <pc:spChg chg="mod">
          <ac:chgData name="Alfred Asterjadhi" userId="39de57b9-85c0-4fd1-aaac-8ca2b6560ad0" providerId="ADAL" clId="{69F70A5C-F45C-4CE0-8E99-593A3325F255}" dt="2021-02-09T16:18:13.302" v="198"/>
          <ac:spMkLst>
            <pc:docMk/>
            <pc:sldMk cId="0" sldId="257"/>
            <ac:spMk id="7" creationId="{4565958B-DD30-4EE7-AF20-DC550898176B}"/>
          </ac:spMkLst>
        </pc:spChg>
        <pc:spChg chg="mod">
          <ac:chgData name="Alfred Asterjadhi" userId="39de57b9-85c0-4fd1-aaac-8ca2b6560ad0" providerId="ADAL" clId="{69F70A5C-F45C-4CE0-8E99-593A3325F255}" dt="2021-02-09T15:56:50.698" v="47" actId="20577"/>
          <ac:spMkLst>
            <pc:docMk/>
            <pc:sldMk cId="0" sldId="257"/>
            <ac:spMk id="4098" creationId="{00000000-0000-0000-0000-000000000000}"/>
          </ac:spMkLst>
        </pc:spChg>
      </pc:sldChg>
      <pc:sldChg chg="modSp">
        <pc:chgData name="Alfred Asterjadhi" userId="39de57b9-85c0-4fd1-aaac-8ca2b6560ad0" providerId="ADAL" clId="{69F70A5C-F45C-4CE0-8E99-593A3325F255}" dt="2021-02-09T16:18:15.024" v="199"/>
        <pc:sldMkLst>
          <pc:docMk/>
          <pc:sldMk cId="3254182675" sldId="258"/>
        </pc:sldMkLst>
        <pc:spChg chg="mod">
          <ac:chgData name="Alfred Asterjadhi" userId="39de57b9-85c0-4fd1-aaac-8ca2b6560ad0" providerId="ADAL" clId="{69F70A5C-F45C-4CE0-8E99-593A3325F255}" dt="2021-02-09T16:18:15.024" v="199"/>
          <ac:spMkLst>
            <pc:docMk/>
            <pc:sldMk cId="3254182675" sldId="258"/>
            <ac:spMk id="7" creationId="{4F62ADF5-BC8B-4EF4-B4E8-C355611EECFF}"/>
          </ac:spMkLst>
        </pc:spChg>
      </pc:sldChg>
      <pc:sldChg chg="modSp">
        <pc:chgData name="Alfred Asterjadhi" userId="39de57b9-85c0-4fd1-aaac-8ca2b6560ad0" providerId="ADAL" clId="{69F70A5C-F45C-4CE0-8E99-593A3325F255}" dt="2021-02-09T16:18:17.455" v="200"/>
        <pc:sldMkLst>
          <pc:docMk/>
          <pc:sldMk cId="3136880362" sldId="260"/>
        </pc:sldMkLst>
        <pc:spChg chg="mod">
          <ac:chgData name="Alfred Asterjadhi" userId="39de57b9-85c0-4fd1-aaac-8ca2b6560ad0" providerId="ADAL" clId="{69F70A5C-F45C-4CE0-8E99-593A3325F255}" dt="2021-02-09T16:18:17.455" v="200"/>
          <ac:spMkLst>
            <pc:docMk/>
            <pc:sldMk cId="3136880362" sldId="260"/>
            <ac:spMk id="7" creationId="{733EE7F5-4D25-4915-8021-FD9EE23E2C32}"/>
          </ac:spMkLst>
        </pc:spChg>
      </pc:sldChg>
      <pc:sldChg chg="modSp">
        <pc:chgData name="Alfred Asterjadhi" userId="39de57b9-85c0-4fd1-aaac-8ca2b6560ad0" providerId="ADAL" clId="{69F70A5C-F45C-4CE0-8E99-593A3325F255}" dt="2021-02-09T16:18:20.767" v="202"/>
        <pc:sldMkLst>
          <pc:docMk/>
          <pc:sldMk cId="1676196551" sldId="261"/>
        </pc:sldMkLst>
        <pc:spChg chg="mod">
          <ac:chgData name="Alfred Asterjadhi" userId="39de57b9-85c0-4fd1-aaac-8ca2b6560ad0" providerId="ADAL" clId="{69F70A5C-F45C-4CE0-8E99-593A3325F255}" dt="2021-02-09T16:18:20.767" v="202"/>
          <ac:spMkLst>
            <pc:docMk/>
            <pc:sldMk cId="1676196551" sldId="261"/>
            <ac:spMk id="7" creationId="{0A0F1EBF-63A8-4C75-8DB7-0D8CD44D0896}"/>
          </ac:spMkLst>
        </pc:spChg>
      </pc:sldChg>
      <pc:sldChg chg="modSp">
        <pc:chgData name="Alfred Asterjadhi" userId="39de57b9-85c0-4fd1-aaac-8ca2b6560ad0" providerId="ADAL" clId="{69F70A5C-F45C-4CE0-8E99-593A3325F255}" dt="2021-02-09T16:18:22.388" v="203"/>
        <pc:sldMkLst>
          <pc:docMk/>
          <pc:sldMk cId="2927177891" sldId="263"/>
        </pc:sldMkLst>
        <pc:spChg chg="mod">
          <ac:chgData name="Alfred Asterjadhi" userId="39de57b9-85c0-4fd1-aaac-8ca2b6560ad0" providerId="ADAL" clId="{69F70A5C-F45C-4CE0-8E99-593A3325F255}" dt="2021-02-09T16:18:22.388" v="203"/>
          <ac:spMkLst>
            <pc:docMk/>
            <pc:sldMk cId="2927177891" sldId="263"/>
            <ac:spMk id="9" creationId="{4BB4CFD1-21C6-467E-AB6E-3577A473F86D}"/>
          </ac:spMkLst>
        </pc:spChg>
      </pc:sldChg>
      <pc:sldChg chg="modSp">
        <pc:chgData name="Alfred Asterjadhi" userId="39de57b9-85c0-4fd1-aaac-8ca2b6560ad0" providerId="ADAL" clId="{69F70A5C-F45C-4CE0-8E99-593A3325F255}" dt="2021-02-09T16:18:24.571" v="204"/>
        <pc:sldMkLst>
          <pc:docMk/>
          <pc:sldMk cId="4277600907" sldId="264"/>
        </pc:sldMkLst>
        <pc:spChg chg="mod">
          <ac:chgData name="Alfred Asterjadhi" userId="39de57b9-85c0-4fd1-aaac-8ca2b6560ad0" providerId="ADAL" clId="{69F70A5C-F45C-4CE0-8E99-593A3325F255}" dt="2021-02-09T16:18:24.571" v="204"/>
          <ac:spMkLst>
            <pc:docMk/>
            <pc:sldMk cId="4277600907" sldId="264"/>
            <ac:spMk id="8" creationId="{B2C4C695-AFB3-4956-B721-DB0805BA0685}"/>
          </ac:spMkLst>
        </pc:spChg>
      </pc:sldChg>
      <pc:sldChg chg="modSp">
        <pc:chgData name="Alfred Asterjadhi" userId="39de57b9-85c0-4fd1-aaac-8ca2b6560ad0" providerId="ADAL" clId="{69F70A5C-F45C-4CE0-8E99-593A3325F255}" dt="2021-02-09T16:18:26.334" v="205"/>
        <pc:sldMkLst>
          <pc:docMk/>
          <pc:sldMk cId="2436815634" sldId="265"/>
        </pc:sldMkLst>
        <pc:spChg chg="mod">
          <ac:chgData name="Alfred Asterjadhi" userId="39de57b9-85c0-4fd1-aaac-8ca2b6560ad0" providerId="ADAL" clId="{69F70A5C-F45C-4CE0-8E99-593A3325F255}" dt="2021-02-09T16:18:26.334" v="205"/>
          <ac:spMkLst>
            <pc:docMk/>
            <pc:sldMk cId="2436815634" sldId="265"/>
            <ac:spMk id="9" creationId="{535943CE-0A57-43F4-9844-46B4091CBC16}"/>
          </ac:spMkLst>
        </pc:spChg>
      </pc:sldChg>
      <pc:sldChg chg="modSp">
        <pc:chgData name="Alfred Asterjadhi" userId="39de57b9-85c0-4fd1-aaac-8ca2b6560ad0" providerId="ADAL" clId="{69F70A5C-F45C-4CE0-8E99-593A3325F255}" dt="2021-02-09T16:18:28.048" v="206"/>
        <pc:sldMkLst>
          <pc:docMk/>
          <pc:sldMk cId="2400177835" sldId="266"/>
        </pc:sldMkLst>
        <pc:spChg chg="mod">
          <ac:chgData name="Alfred Asterjadhi" userId="39de57b9-85c0-4fd1-aaac-8ca2b6560ad0" providerId="ADAL" clId="{69F70A5C-F45C-4CE0-8E99-593A3325F255}" dt="2021-02-09T16:18:28.048" v="206"/>
          <ac:spMkLst>
            <pc:docMk/>
            <pc:sldMk cId="2400177835" sldId="266"/>
            <ac:spMk id="8" creationId="{C5505616-1CE2-43B4-878B-31634EEB6CA7}"/>
          </ac:spMkLst>
        </pc:spChg>
      </pc:sldChg>
      <pc:sldChg chg="modSp mod">
        <pc:chgData name="Alfred Asterjadhi" userId="39de57b9-85c0-4fd1-aaac-8ca2b6560ad0" providerId="ADAL" clId="{69F70A5C-F45C-4CE0-8E99-593A3325F255}" dt="2021-02-09T16:18:36.217" v="211"/>
        <pc:sldMkLst>
          <pc:docMk/>
          <pc:sldMk cId="132832093" sldId="267"/>
        </pc:sldMkLst>
        <pc:spChg chg="mod">
          <ac:chgData name="Alfred Asterjadhi" userId="39de57b9-85c0-4fd1-aaac-8ca2b6560ad0" providerId="ADAL" clId="{69F70A5C-F45C-4CE0-8E99-593A3325F255}" dt="2021-02-09T15:58:07.633" v="50" actId="20577"/>
          <ac:spMkLst>
            <pc:docMk/>
            <pc:sldMk cId="132832093" sldId="267"/>
            <ac:spMk id="3" creationId="{00000000-0000-0000-0000-000000000000}"/>
          </ac:spMkLst>
        </pc:spChg>
        <pc:spChg chg="mod">
          <ac:chgData name="Alfred Asterjadhi" userId="39de57b9-85c0-4fd1-aaac-8ca2b6560ad0" providerId="ADAL" clId="{69F70A5C-F45C-4CE0-8E99-593A3325F255}" dt="2021-02-09T16:18:36.217" v="211"/>
          <ac:spMkLst>
            <pc:docMk/>
            <pc:sldMk cId="132832093" sldId="267"/>
            <ac:spMk id="7" creationId="{C00CAC69-BF6D-4936-9CE0-D96F88ACD748}"/>
          </ac:spMkLst>
        </pc:spChg>
      </pc:sldChg>
      <pc:sldChg chg="modSp">
        <pc:chgData name="Alfred Asterjadhi" userId="39de57b9-85c0-4fd1-aaac-8ca2b6560ad0" providerId="ADAL" clId="{69F70A5C-F45C-4CE0-8E99-593A3325F255}" dt="2021-02-09T16:18:29.597" v="207"/>
        <pc:sldMkLst>
          <pc:docMk/>
          <pc:sldMk cId="3387863760" sldId="270"/>
        </pc:sldMkLst>
        <pc:spChg chg="mod">
          <ac:chgData name="Alfred Asterjadhi" userId="39de57b9-85c0-4fd1-aaac-8ca2b6560ad0" providerId="ADAL" clId="{69F70A5C-F45C-4CE0-8E99-593A3325F255}" dt="2021-02-09T16:18:29.597" v="207"/>
          <ac:spMkLst>
            <pc:docMk/>
            <pc:sldMk cId="3387863760" sldId="270"/>
            <ac:spMk id="8" creationId="{B1C9D975-9B89-429E-A2AD-175C2CE0D83A}"/>
          </ac:spMkLst>
        </pc:spChg>
      </pc:sldChg>
      <pc:sldChg chg="delSp modSp mod">
        <pc:chgData name="Alfred Asterjadhi" userId="39de57b9-85c0-4fd1-aaac-8ca2b6560ad0" providerId="ADAL" clId="{69F70A5C-F45C-4CE0-8E99-593A3325F255}" dt="2021-02-09T16:18:38.521" v="212"/>
        <pc:sldMkLst>
          <pc:docMk/>
          <pc:sldMk cId="2243228416" sldId="299"/>
        </pc:sldMkLst>
        <pc:spChg chg="mod">
          <ac:chgData name="Alfred Asterjadhi" userId="39de57b9-85c0-4fd1-aaac-8ca2b6560ad0" providerId="ADAL" clId="{69F70A5C-F45C-4CE0-8E99-593A3325F255}" dt="2021-02-09T16:16:57.329" v="163" actId="14100"/>
          <ac:spMkLst>
            <pc:docMk/>
            <pc:sldMk cId="2243228416" sldId="299"/>
            <ac:spMk id="3" creationId="{3857177C-4F12-41D1-AB93-6925069E5DB9}"/>
          </ac:spMkLst>
        </pc:spChg>
        <pc:spChg chg="mod">
          <ac:chgData name="Alfred Asterjadhi" userId="39de57b9-85c0-4fd1-aaac-8ca2b6560ad0" providerId="ADAL" clId="{69F70A5C-F45C-4CE0-8E99-593A3325F255}" dt="2021-02-09T16:18:38.521" v="212"/>
          <ac:spMkLst>
            <pc:docMk/>
            <pc:sldMk cId="2243228416" sldId="299"/>
            <ac:spMk id="8" creationId="{ADA0A8BA-AA59-4AB6-9BD0-89E3B2E275F5}"/>
          </ac:spMkLst>
        </pc:spChg>
        <pc:spChg chg="mod">
          <ac:chgData name="Alfred Asterjadhi" userId="39de57b9-85c0-4fd1-aaac-8ca2b6560ad0" providerId="ADAL" clId="{69F70A5C-F45C-4CE0-8E99-593A3325F255}" dt="2021-02-09T16:17:18.897" v="174" actId="20577"/>
          <ac:spMkLst>
            <pc:docMk/>
            <pc:sldMk cId="2243228416" sldId="299"/>
            <ac:spMk id="17" creationId="{442A1050-6527-4B2E-A943-E125D6B48B52}"/>
          </ac:spMkLst>
        </pc:spChg>
        <pc:spChg chg="del">
          <ac:chgData name="Alfred Asterjadhi" userId="39de57b9-85c0-4fd1-aaac-8ca2b6560ad0" providerId="ADAL" clId="{69F70A5C-F45C-4CE0-8E99-593A3325F255}" dt="2021-02-09T16:01:51.477" v="64" actId="478"/>
          <ac:spMkLst>
            <pc:docMk/>
            <pc:sldMk cId="2243228416" sldId="299"/>
            <ac:spMk id="18" creationId="{85E9751F-9C9F-433F-B45B-75AD3CEE784B}"/>
          </ac:spMkLst>
        </pc:spChg>
      </pc:sldChg>
      <pc:sldChg chg="modSp">
        <pc:chgData name="Alfred Asterjadhi" userId="39de57b9-85c0-4fd1-aaac-8ca2b6560ad0" providerId="ADAL" clId="{69F70A5C-F45C-4CE0-8E99-593A3325F255}" dt="2021-02-09T16:18:42.917" v="214"/>
        <pc:sldMkLst>
          <pc:docMk/>
          <pc:sldMk cId="1677969607" sldId="323"/>
        </pc:sldMkLst>
        <pc:spChg chg="mod">
          <ac:chgData name="Alfred Asterjadhi" userId="39de57b9-85c0-4fd1-aaac-8ca2b6560ad0" providerId="ADAL" clId="{69F70A5C-F45C-4CE0-8E99-593A3325F255}" dt="2021-02-09T16:18:42.917" v="214"/>
          <ac:spMkLst>
            <pc:docMk/>
            <pc:sldMk cId="1677969607" sldId="323"/>
            <ac:spMk id="7" creationId="{247ADCDE-7164-400D-8B27-4BAED4FE7810}"/>
          </ac:spMkLst>
        </pc:spChg>
      </pc:sldChg>
      <pc:sldChg chg="del">
        <pc:chgData name="Alfred Asterjadhi" userId="39de57b9-85c0-4fd1-aaac-8ca2b6560ad0" providerId="ADAL" clId="{69F70A5C-F45C-4CE0-8E99-593A3325F255}" dt="2021-02-09T16:17:41.031" v="175" actId="47"/>
        <pc:sldMkLst>
          <pc:docMk/>
          <pc:sldMk cId="596865926" sldId="324"/>
        </pc:sldMkLst>
      </pc:sldChg>
      <pc:sldChg chg="del">
        <pc:chgData name="Alfred Asterjadhi" userId="39de57b9-85c0-4fd1-aaac-8ca2b6560ad0" providerId="ADAL" clId="{69F70A5C-F45C-4CE0-8E99-593A3325F255}" dt="2021-02-09T16:17:42.063" v="176" actId="47"/>
        <pc:sldMkLst>
          <pc:docMk/>
          <pc:sldMk cId="3464474659" sldId="325"/>
        </pc:sldMkLst>
      </pc:sldChg>
      <pc:sldChg chg="del">
        <pc:chgData name="Alfred Asterjadhi" userId="39de57b9-85c0-4fd1-aaac-8ca2b6560ad0" providerId="ADAL" clId="{69F70A5C-F45C-4CE0-8E99-593A3325F255}" dt="2021-02-09T16:17:42.918" v="177" actId="47"/>
        <pc:sldMkLst>
          <pc:docMk/>
          <pc:sldMk cId="3263408447" sldId="326"/>
        </pc:sldMkLst>
      </pc:sldChg>
      <pc:sldChg chg="del">
        <pc:chgData name="Alfred Asterjadhi" userId="39de57b9-85c0-4fd1-aaac-8ca2b6560ad0" providerId="ADAL" clId="{69F70A5C-F45C-4CE0-8E99-593A3325F255}" dt="2021-02-09T16:17:43.804" v="178" actId="47"/>
        <pc:sldMkLst>
          <pc:docMk/>
          <pc:sldMk cId="1491866732" sldId="327"/>
        </pc:sldMkLst>
      </pc:sldChg>
      <pc:sldChg chg="modSp">
        <pc:chgData name="Alfred Asterjadhi" userId="39de57b9-85c0-4fd1-aaac-8ca2b6560ad0" providerId="ADAL" clId="{69F70A5C-F45C-4CE0-8E99-593A3325F255}" dt="2021-02-09T16:18:19.086" v="201"/>
        <pc:sldMkLst>
          <pc:docMk/>
          <pc:sldMk cId="1908471061" sldId="328"/>
        </pc:sldMkLst>
        <pc:spChg chg="mod">
          <ac:chgData name="Alfred Asterjadhi" userId="39de57b9-85c0-4fd1-aaac-8ca2b6560ad0" providerId="ADAL" clId="{69F70A5C-F45C-4CE0-8E99-593A3325F255}" dt="2021-02-09T16:18:19.086" v="201"/>
          <ac:spMkLst>
            <pc:docMk/>
            <pc:sldMk cId="1908471061" sldId="328"/>
            <ac:spMk id="6" creationId="{FCA6EDD1-4720-45B9-8B18-08C7AF47C492}"/>
          </ac:spMkLst>
        </pc:spChg>
      </pc:sldChg>
      <pc:sldChg chg="del">
        <pc:chgData name="Alfred Asterjadhi" userId="39de57b9-85c0-4fd1-aaac-8ca2b6560ad0" providerId="ADAL" clId="{69F70A5C-F45C-4CE0-8E99-593A3325F255}" dt="2021-02-09T16:17:44.706" v="179" actId="47"/>
        <pc:sldMkLst>
          <pc:docMk/>
          <pc:sldMk cId="2064304001" sldId="329"/>
        </pc:sldMkLst>
      </pc:sldChg>
      <pc:sldChg chg="modSp">
        <pc:chgData name="Alfred Asterjadhi" userId="39de57b9-85c0-4fd1-aaac-8ca2b6560ad0" providerId="ADAL" clId="{69F70A5C-F45C-4CE0-8E99-593A3325F255}" dt="2021-02-09T16:18:31.231" v="208"/>
        <pc:sldMkLst>
          <pc:docMk/>
          <pc:sldMk cId="15571502" sldId="330"/>
        </pc:sldMkLst>
        <pc:spChg chg="mod">
          <ac:chgData name="Alfred Asterjadhi" userId="39de57b9-85c0-4fd1-aaac-8ca2b6560ad0" providerId="ADAL" clId="{69F70A5C-F45C-4CE0-8E99-593A3325F255}" dt="2021-02-09T16:18:31.231" v="208"/>
          <ac:spMkLst>
            <pc:docMk/>
            <pc:sldMk cId="15571502" sldId="330"/>
            <ac:spMk id="6" creationId="{5C48BDE3-7807-417F-A4F1-5356D38590CA}"/>
          </ac:spMkLst>
        </pc:spChg>
      </pc:sldChg>
      <pc:sldChg chg="modSp">
        <pc:chgData name="Alfred Asterjadhi" userId="39de57b9-85c0-4fd1-aaac-8ca2b6560ad0" providerId="ADAL" clId="{69F70A5C-F45C-4CE0-8E99-593A3325F255}" dt="2021-02-09T16:18:32.767" v="209"/>
        <pc:sldMkLst>
          <pc:docMk/>
          <pc:sldMk cId="3200711991" sldId="331"/>
        </pc:sldMkLst>
        <pc:spChg chg="mod">
          <ac:chgData name="Alfred Asterjadhi" userId="39de57b9-85c0-4fd1-aaac-8ca2b6560ad0" providerId="ADAL" clId="{69F70A5C-F45C-4CE0-8E99-593A3325F255}" dt="2021-02-09T16:18:32.767" v="209"/>
          <ac:spMkLst>
            <pc:docMk/>
            <pc:sldMk cId="3200711991" sldId="331"/>
            <ac:spMk id="6" creationId="{C3BF5992-FFFD-4B64-900D-0590BA3C03CE}"/>
          </ac:spMkLst>
        </pc:spChg>
      </pc:sldChg>
      <pc:sldChg chg="modSp">
        <pc:chgData name="Alfred Asterjadhi" userId="39de57b9-85c0-4fd1-aaac-8ca2b6560ad0" providerId="ADAL" clId="{69F70A5C-F45C-4CE0-8E99-593A3325F255}" dt="2021-02-09T16:18:34.478" v="210"/>
        <pc:sldMkLst>
          <pc:docMk/>
          <pc:sldMk cId="2409609221" sldId="332"/>
        </pc:sldMkLst>
        <pc:spChg chg="mod">
          <ac:chgData name="Alfred Asterjadhi" userId="39de57b9-85c0-4fd1-aaac-8ca2b6560ad0" providerId="ADAL" clId="{69F70A5C-F45C-4CE0-8E99-593A3325F255}" dt="2021-02-09T16:18:34.478" v="210"/>
          <ac:spMkLst>
            <pc:docMk/>
            <pc:sldMk cId="2409609221" sldId="332"/>
            <ac:spMk id="6" creationId="{2B4D6F20-084B-4EE9-AD6D-290838010348}"/>
          </ac:spMkLst>
        </pc:spChg>
      </pc:sldChg>
      <pc:sldChg chg="modSp new">
        <pc:chgData name="Alfred Asterjadhi" userId="39de57b9-85c0-4fd1-aaac-8ca2b6560ad0" providerId="ADAL" clId="{69F70A5C-F45C-4CE0-8E99-593A3325F255}" dt="2021-02-09T16:18:40.272" v="213"/>
        <pc:sldMkLst>
          <pc:docMk/>
          <pc:sldMk cId="2787904785" sldId="333"/>
        </pc:sldMkLst>
        <pc:spChg chg="mod">
          <ac:chgData name="Alfred Asterjadhi" userId="39de57b9-85c0-4fd1-aaac-8ca2b6560ad0" providerId="ADAL" clId="{69F70A5C-F45C-4CE0-8E99-593A3325F255}" dt="2021-02-09T16:18:40.272" v="213"/>
          <ac:spMkLst>
            <pc:docMk/>
            <pc:sldMk cId="2787904785" sldId="333"/>
            <ac:spMk id="6" creationId="{48671B1A-9F14-480B-994B-6EB670BC6E7F}"/>
          </ac:spMkLst>
        </pc:spChg>
      </pc:sldChg>
      <pc:sldMasterChg chg="modSp mod">
        <pc:chgData name="Alfred Asterjadhi" userId="39de57b9-85c0-4fd1-aaac-8ca2b6560ad0" providerId="ADAL" clId="{69F70A5C-F45C-4CE0-8E99-593A3325F255}" dt="2021-02-09T15:55:41.068" v="16" actId="20577"/>
        <pc:sldMasterMkLst>
          <pc:docMk/>
          <pc:sldMasterMk cId="0" sldId="2147483648"/>
        </pc:sldMasterMkLst>
        <pc:spChg chg="mod">
          <ac:chgData name="Alfred Asterjadhi" userId="39de57b9-85c0-4fd1-aaac-8ca2b6560ad0" providerId="ADAL" clId="{69F70A5C-F45C-4CE0-8E99-593A3325F255}" dt="2021-02-09T15:55:41.068" v="16" actId="20577"/>
          <ac:spMkLst>
            <pc:docMk/>
            <pc:sldMasterMk cId="0" sldId="2147483648"/>
            <ac:spMk id="10" creationId="{00000000-0000-0000-0000-000000000000}"/>
          </ac:spMkLst>
        </pc:spChg>
        <pc:spChg chg="mod">
          <ac:chgData name="Alfred Asterjadhi" userId="39de57b9-85c0-4fd1-aaac-8ca2b6560ad0" providerId="ADAL" clId="{69F70A5C-F45C-4CE0-8E99-593A3325F255}" dt="2021-02-09T15:55:30.514" v="9" actId="20577"/>
          <ac:spMkLst>
            <pc:docMk/>
            <pc:sldMasterMk cId="0" sldId="2147483648"/>
            <ac:spMk id="1027" creationId="{00000000-0000-0000-0000-000000000000}"/>
          </ac:spMkLst>
        </pc:spChg>
      </pc:sldMaster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7/19/2021</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1152525" y="701675"/>
            <a:ext cx="4627563"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4</a:t>
            </a:fld>
            <a:endParaRPr lang="en-US"/>
          </a:p>
        </p:txBody>
      </p:sp>
    </p:spTree>
    <p:extLst>
      <p:ext uri="{BB962C8B-B14F-4D97-AF65-F5344CB8AC3E}">
        <p14:creationId xmlns:p14="http://schemas.microsoft.com/office/powerpoint/2010/main" val="2701571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4113" y="701675"/>
            <a:ext cx="4624387" cy="346710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idx="10"/>
          </p:nvPr>
        </p:nvSpPr>
        <p:spPr/>
        <p:txBody>
          <a:bodyPr/>
          <a:lstStyle/>
          <a:p>
            <a:r>
              <a:rPr lang="en-US"/>
              <a:t>doc.: IEEE 802.11-yy/xxxxr0</a:t>
            </a:r>
          </a:p>
        </p:txBody>
      </p:sp>
      <p:sp>
        <p:nvSpPr>
          <p:cNvPr id="5" name="Date Placeholder 4"/>
          <p:cNvSpPr>
            <a:spLocks noGrp="1"/>
          </p:cNvSpPr>
          <p:nvPr>
            <p:ph type="dt" idx="11"/>
          </p:nvPr>
        </p:nvSpPr>
        <p:spPr/>
        <p:txBody>
          <a:bodyPr/>
          <a:lstStyle/>
          <a:p>
            <a:r>
              <a:rPr lang="en-US"/>
              <a:t>Month Year</a:t>
            </a:r>
          </a:p>
        </p:txBody>
      </p:sp>
      <p:sp>
        <p:nvSpPr>
          <p:cNvPr id="6" name="Footer Placeholder 5"/>
          <p:cNvSpPr>
            <a:spLocks noGrp="1"/>
          </p:cNvSpPr>
          <p:nvPr>
            <p:ph type="ftr" idx="12"/>
          </p:nvPr>
        </p:nvSpPr>
        <p:spPr/>
        <p:txBody>
          <a:bodyPr/>
          <a:lstStyle/>
          <a:p>
            <a:r>
              <a:rPr lang="en-US"/>
              <a:t>John Doe, Some Company</a:t>
            </a:r>
          </a:p>
        </p:txBody>
      </p:sp>
      <p:sp>
        <p:nvSpPr>
          <p:cNvPr id="7" name="Slide Number Placeholder 6"/>
          <p:cNvSpPr>
            <a:spLocks noGrp="1"/>
          </p:cNvSpPr>
          <p:nvPr>
            <p:ph type="sldNum" idx="13"/>
          </p:nvPr>
        </p:nvSpPr>
        <p:spPr/>
        <p:txBody>
          <a:bodyPr/>
          <a:lstStyle/>
          <a:p>
            <a:r>
              <a:rPr lang="en-US"/>
              <a:t>Page </a:t>
            </a:r>
            <a:fld id="{47A7FEEB-9CD2-43FE-843C-C5350BEACB45}" type="slidenum">
              <a:rPr lang="en-US" smtClean="0"/>
              <a:pPr/>
              <a:t>5</a:t>
            </a:fld>
            <a:endParaRPr lang="en-US"/>
          </a:p>
        </p:txBody>
      </p:sp>
    </p:spTree>
    <p:extLst>
      <p:ext uri="{BB962C8B-B14F-4D97-AF65-F5344CB8AC3E}">
        <p14:creationId xmlns:p14="http://schemas.microsoft.com/office/powerpoint/2010/main" val="1302644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dirty="0"/>
              <a:t>March 2021</a:t>
            </a:r>
            <a:endParaRPr lang="en-GB" dirty="0"/>
          </a:p>
        </p:txBody>
      </p:sp>
      <p:sp>
        <p:nvSpPr>
          <p:cNvPr id="5" name="Footer Placeholder 4"/>
          <p:cNvSpPr>
            <a:spLocks noGrp="1"/>
          </p:cNvSpPr>
          <p:nvPr>
            <p:ph type="ftr" idx="11"/>
          </p:nvPr>
        </p:nvSpPr>
        <p:spPr/>
        <p:txBody>
          <a:bodyPr/>
          <a:lstStyle>
            <a:lvl1pPr>
              <a:defRPr/>
            </a:lvl1pPr>
          </a:lstStyle>
          <a:p>
            <a:r>
              <a:rPr lang="en-GB" dirty="0"/>
              <a:t>Alfred Asterjadhi, Qualcomm Inc.</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Alfred Asterjadhi, Qualcomm Inc.</a:t>
            </a:r>
          </a:p>
        </p:txBody>
      </p:sp>
      <p:sp>
        <p:nvSpPr>
          <p:cNvPr id="12" name="Rectangle 3"/>
          <p:cNvSpPr>
            <a:spLocks noGrp="1" noChangeArrowheads="1"/>
          </p:cNvSpPr>
          <p:nvPr>
            <p:ph type="dt" idx="15"/>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March 2021</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dirty="0"/>
              <a:t>March 2021</a:t>
            </a:r>
            <a:endParaRPr lang="en-GB" dirty="0"/>
          </a:p>
        </p:txBody>
      </p:sp>
      <p:sp>
        <p:nvSpPr>
          <p:cNvPr id="5" name="Footer Placeholder 4"/>
          <p:cNvSpPr>
            <a:spLocks noGrp="1"/>
          </p:cNvSpPr>
          <p:nvPr>
            <p:ph type="ftr" idx="11"/>
          </p:nvPr>
        </p:nvSpPr>
        <p:spPr/>
        <p:txBody>
          <a:bodyPr/>
          <a:lstStyle>
            <a:lvl1pPr>
              <a:defRPr/>
            </a:lvl1pPr>
          </a:lstStyle>
          <a:p>
            <a:r>
              <a:rPr lang="en-GB" dirty="0"/>
              <a:t>Alfred Asterjadhi, Qualcomm Inc.</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85800" y="1981200"/>
            <a:ext cx="38084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6613" y="1981200"/>
            <a:ext cx="381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dirty="0"/>
              <a:t>March 2021</a:t>
            </a:r>
            <a:endParaRPr lang="en-GB" dirty="0"/>
          </a:p>
        </p:txBody>
      </p:sp>
      <p:sp>
        <p:nvSpPr>
          <p:cNvPr id="6" name="Footer Placeholder 5"/>
          <p:cNvSpPr>
            <a:spLocks noGrp="1"/>
          </p:cNvSpPr>
          <p:nvPr>
            <p:ph type="ftr" idx="11"/>
          </p:nvPr>
        </p:nvSpPr>
        <p:spPr/>
        <p:txBody>
          <a:bodyPr/>
          <a:lstStyle>
            <a:lvl1pPr>
              <a:defRPr/>
            </a:lvl1pPr>
          </a:lstStyle>
          <a:p>
            <a:r>
              <a:rPr lang="en-GB" dirty="0"/>
              <a:t>Alfred Asterjadhi, Qualcomm Inc.</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dirty="0"/>
              <a:t>March 2021</a:t>
            </a:r>
            <a:endParaRPr lang="en-GB" dirty="0"/>
          </a:p>
        </p:txBody>
      </p:sp>
      <p:sp>
        <p:nvSpPr>
          <p:cNvPr id="4" name="Footer Placeholder 3"/>
          <p:cNvSpPr>
            <a:spLocks noGrp="1"/>
          </p:cNvSpPr>
          <p:nvPr>
            <p:ph type="ftr" idx="11"/>
          </p:nvPr>
        </p:nvSpPr>
        <p:spPr/>
        <p:txBody>
          <a:bodyPr/>
          <a:lstStyle>
            <a:lvl1pPr>
              <a:defRPr/>
            </a:lvl1pPr>
          </a:lstStyle>
          <a:p>
            <a:r>
              <a:rPr lang="en-GB" dirty="0"/>
              <a:t>Alfred Asterjadhi, Qualcomm Inc.</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dirty="0"/>
              <a:t>March 2021</a:t>
            </a:r>
            <a:endParaRPr lang="en-GB" dirty="0"/>
          </a:p>
        </p:txBody>
      </p:sp>
      <p:sp>
        <p:nvSpPr>
          <p:cNvPr id="3" name="Footer Placeholder 2"/>
          <p:cNvSpPr>
            <a:spLocks noGrp="1"/>
          </p:cNvSpPr>
          <p:nvPr>
            <p:ph type="ftr" idx="11"/>
          </p:nvPr>
        </p:nvSpPr>
        <p:spPr/>
        <p:txBody>
          <a:bodyPr/>
          <a:lstStyle>
            <a:lvl1pPr>
              <a:defRPr/>
            </a:lvl1pPr>
          </a:lstStyle>
          <a:p>
            <a:r>
              <a:rPr lang="en-GB" dirty="0"/>
              <a:t>Alfred Asterjadhi, Qualcomm Inc.</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685800" y="685800"/>
            <a:ext cx="7770813"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685800" y="1981200"/>
            <a:ext cx="7770813"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696912" y="333375"/>
            <a:ext cx="187482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dirty="0"/>
              <a:t>July 2021</a:t>
            </a:r>
            <a:endParaRPr lang="en-GB" dirty="0"/>
          </a:p>
        </p:txBody>
      </p:sp>
      <p:sp>
        <p:nvSpPr>
          <p:cNvPr id="1028" name="Rectangle 4"/>
          <p:cNvSpPr>
            <a:spLocks noGrp="1" noChangeArrowheads="1"/>
          </p:cNvSpPr>
          <p:nvPr>
            <p:ph type="ftr"/>
          </p:nvPr>
        </p:nvSpPr>
        <p:spPr bwMode="auto">
          <a:xfrm>
            <a:off x="5357818" y="6475413"/>
            <a:ext cx="3184520"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Alfred Asterjadhi, Qualcomm Inc.</a:t>
            </a:r>
          </a:p>
        </p:txBody>
      </p:sp>
      <p:sp>
        <p:nvSpPr>
          <p:cNvPr id="1029" name="Rectangle 5"/>
          <p:cNvSpPr>
            <a:spLocks noGrp="1" noChangeArrowheads="1"/>
          </p:cNvSpPr>
          <p:nvPr>
            <p:ph type="sldNum"/>
          </p:nvPr>
        </p:nvSpPr>
        <p:spPr bwMode="auto">
          <a:xfrm>
            <a:off x="4344988" y="6475413"/>
            <a:ext cx="528637"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685800" y="609600"/>
            <a:ext cx="7772400" cy="1588"/>
          </a:xfrm>
          <a:prstGeom prst="line">
            <a:avLst/>
          </a:prstGeom>
          <a:noFill/>
          <a:ln w="12600">
            <a:solidFill>
              <a:srgbClr val="000000"/>
            </a:solidFill>
            <a:miter lim="800000"/>
            <a:headEnd/>
            <a:tailEnd/>
          </a:ln>
          <a:effectLst/>
        </p:spPr>
        <p:txBody>
          <a:bodyPr/>
          <a:lstStyle/>
          <a:p>
            <a:endParaRPr lang="en-GB" dirty="0"/>
          </a:p>
        </p:txBody>
      </p:sp>
      <p:sp>
        <p:nvSpPr>
          <p:cNvPr id="1031" name="Rectangle 7"/>
          <p:cNvSpPr>
            <a:spLocks noChangeArrowheads="1"/>
          </p:cNvSpPr>
          <p:nvPr/>
        </p:nvSpPr>
        <p:spPr bwMode="auto">
          <a:xfrm>
            <a:off x="684213" y="6475413"/>
            <a:ext cx="714375" cy="182562"/>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685800" y="6477000"/>
            <a:ext cx="7848600" cy="1588"/>
          </a:xfrm>
          <a:prstGeom prst="line">
            <a:avLst/>
          </a:prstGeom>
          <a:noFill/>
          <a:ln w="12600">
            <a:solidFill>
              <a:srgbClr val="000000"/>
            </a:solidFill>
            <a:miter lim="800000"/>
            <a:headEnd/>
            <a:tailEnd/>
          </a:ln>
          <a:effectLst/>
        </p:spPr>
        <p:txBody>
          <a:bodyPr/>
          <a:lstStyle/>
          <a:p>
            <a:endParaRPr lang="en-GB"/>
          </a:p>
        </p:txBody>
      </p:sp>
      <p:sp>
        <p:nvSpPr>
          <p:cNvPr id="10" name="Date Placeholder 3"/>
          <p:cNvSpPr txBox="1">
            <a:spLocks/>
          </p:cNvSpPr>
          <p:nvPr userDrawn="1"/>
        </p:nvSpPr>
        <p:spPr bwMode="auto">
          <a:xfrm>
            <a:off x="5000628" y="357166"/>
            <a:ext cx="3500462"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802.11-21/0924r9</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tandards.ieee.org/develop/policies/bylaws/sb_bylaws.pdf%20section%205.2.1.3" TargetMode="External"/><Relationship Id="rId2" Type="http://schemas.openxmlformats.org/officeDocument/2006/relationships/hyperlink" Target="https://standards.ieee.org/develop/policies/bylaws/sb_bylaws.pdf" TargetMode="External"/><Relationship Id="rId1" Type="http://schemas.openxmlformats.org/officeDocument/2006/relationships/slideLayout" Target="../slideLayouts/slideLayout2.xml"/><Relationship Id="rId5" Type="http://schemas.openxmlformats.org/officeDocument/2006/relationships/hyperlink" Target="https://mentor.ieee.org/802-ec/dcn/16/ec-16-0180-03-00EC-ieee-802-participation-slide.ppt" TargetMode="External"/><Relationship Id="rId4" Type="http://schemas.openxmlformats.org/officeDocument/2006/relationships/hyperlink" Target="http://www.ieee802.org/devdocs.shtml"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2.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_rels/slide16.xml.rels><?xml version="1.0" encoding="UTF-8" standalone="yes"?>
<Relationships xmlns="http://schemas.openxmlformats.org/package/2006/relationships"><Relationship Id="rId2" Type="http://schemas.openxmlformats.org/officeDocument/2006/relationships/hyperlink" Target="https://mentor.ieee.org/802.11/dcn/21/11-21-1090-01-00be-july-sept-tgbe-teleconference-agenda.docx"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mentor.ieee.org/802.11/dcn/21/11-21-1053-00-00be-cc36-cr-for-36-3-2-6-ru-and-mru-restrictions-for-20-mhz-operation.docx" TargetMode="External"/><Relationship Id="rId7" Type="http://schemas.openxmlformats.org/officeDocument/2006/relationships/hyperlink" Target="https://mentor.ieee.org/802.11/dcn/21/11-21-0247-04-00be-bandwidthindicationinrtsctsin320mhzppduandpuncturedpreambles.pptx" TargetMode="External"/><Relationship Id="rId2" Type="http://schemas.openxmlformats.org/officeDocument/2006/relationships/hyperlink" Target="https://mentor.ieee.org/802.11/dcn/21/11-21-1052-00-00be-cc36-cr-for-36-3-12-9-eht-stf.docx" TargetMode="External"/><Relationship Id="rId1" Type="http://schemas.openxmlformats.org/officeDocument/2006/relationships/slideLayout" Target="../slideLayouts/slideLayout2.xml"/><Relationship Id="rId6" Type="http://schemas.openxmlformats.org/officeDocument/2006/relationships/hyperlink" Target="https://mentor.ieee.org/802.11/dcn/21/11-21-1131-00-00be-cc36-plme.docx" TargetMode="External"/><Relationship Id="rId5" Type="http://schemas.openxmlformats.org/officeDocument/2006/relationships/hyperlink" Target="https://mentor.ieee.org/802.11/dcn/21/11-21-1127-00-00be-cc36-cr-on-ppdu-encoding-process.docx" TargetMode="External"/><Relationship Id="rId4" Type="http://schemas.openxmlformats.org/officeDocument/2006/relationships/hyperlink" Target="https://mentor.ieee.org/802.11/dcn/21/11-21-1054-00-00be-cc36-cr-for-cid-4971-to-4974.docx" TargetMode="External"/></Relationships>
</file>

<file path=ppt/slides/_rels/slide19.xml.rels><?xml version="1.0" encoding="UTF-8" standalone="yes"?>
<Relationships xmlns="http://schemas.openxmlformats.org/package/2006/relationships"><Relationship Id="rId8" Type="http://schemas.openxmlformats.org/officeDocument/2006/relationships/hyperlink" Target="https://mentor.ieee.org/802.11/dcn/21/11-21-0282-06-00be-resolutions-for-cc34-cids-for-mlo-tid-to-link-mapping-subclause.docx" TargetMode="External"/><Relationship Id="rId3" Type="http://schemas.openxmlformats.org/officeDocument/2006/relationships/hyperlink" Target="https://mentor.ieee.org/802.11/dcn/21/11-21-0622-01-00be-tbd-and-cr-for-critical-update-for-non-ap-sta.docx" TargetMode="External"/><Relationship Id="rId7" Type="http://schemas.openxmlformats.org/officeDocument/2006/relationships/hyperlink" Target="https://mentor.ieee.org/802.11/dcn/21/11-21-0741-03-00be-cr-for-cid-2162-and-2163.docx" TargetMode="External"/><Relationship Id="rId2" Type="http://schemas.openxmlformats.org/officeDocument/2006/relationships/hyperlink" Target="https://mentor.ieee.org/802.11/dcn/21/11-21-0501-02-00be-cr-for-35-3-8.docx" TargetMode="External"/><Relationship Id="rId1" Type="http://schemas.openxmlformats.org/officeDocument/2006/relationships/slideLayout" Target="../slideLayouts/slideLayout2.xml"/><Relationship Id="rId6" Type="http://schemas.openxmlformats.org/officeDocument/2006/relationships/hyperlink" Target="https://mentor.ieee.org/802.11/dcn/21/11-21-0534-07-00be-cr-ml-reconfiguration.docx" TargetMode="External"/><Relationship Id="rId11" Type="http://schemas.openxmlformats.org/officeDocument/2006/relationships/hyperlink" Target="https://mentor.ieee.org/802.11/dcn/21/11-21-0650-09-00be-cc34-resolution-for-cids-related-to-mlo-discovery.docx" TargetMode="External"/><Relationship Id="rId5" Type="http://schemas.openxmlformats.org/officeDocument/2006/relationships/hyperlink" Target="https://mentor.ieee.org/802.11/dcn/21/11-21-0594-01-00be-cr-for-cids-related-to-sta-mac-address-of-non-ap-mld.docx" TargetMode="External"/><Relationship Id="rId10" Type="http://schemas.openxmlformats.org/officeDocument/2006/relationships/hyperlink" Target="https://mentor.ieee.org/802.11/dcn/21/11-21-0971-00-00be-pdt-for-fast-ml-transition.docx" TargetMode="External"/><Relationship Id="rId4" Type="http://schemas.openxmlformats.org/officeDocument/2006/relationships/hyperlink" Target="https://mentor.ieee.org/802.11/dcn/21/11-21-0467-01-00be-cr-for-35-3-4-3-multi-link-element-usage.docx" TargetMode="External"/><Relationship Id="rId9" Type="http://schemas.openxmlformats.org/officeDocument/2006/relationships/hyperlink" Target="https://mentor.ieee.org/802.11/dcn/21/11-21-0792-02-00be-pdt-for-cc34-resolution-for-cid3222.docx"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s://mentor.ieee.org/802.11/dcn/21/11-21-0706-04-00be-tgbe-coexistence-assessment-document.docx" TargetMode="External"/><Relationship Id="rId3" Type="http://schemas.openxmlformats.org/officeDocument/2006/relationships/hyperlink" Target="https://mentor.ieee.org/802.11/dcn/21/11-21-1018-04-00be-ieee-802-11be-cc36-comments.xlsx" TargetMode="External"/><Relationship Id="rId7" Type="http://schemas.openxmlformats.org/officeDocument/2006/relationships/hyperlink" Target="https://mentor.ieee.org/802.11/dcn/21/11-21-1059-00-00be-comment-resolution-for-cc37.docx" TargetMode="External"/><Relationship Id="rId2" Type="http://schemas.openxmlformats.org/officeDocument/2006/relationships/hyperlink" Target="https://mentor.ieee.org/802.11/dcn/21/11-21-1062-01-00be-tgbe-editor-s-report-on-cc36-and-cc37.ppt" TargetMode="External"/><Relationship Id="rId1" Type="http://schemas.openxmlformats.org/officeDocument/2006/relationships/slideLayout" Target="../slideLayouts/slideLayout2.xml"/><Relationship Id="rId6" Type="http://schemas.openxmlformats.org/officeDocument/2006/relationships/hyperlink" Target="https://mentor.ieee.org/802.11/dcn/20/11-20-1982-29-00be-tgbe-motions-list-for-teleconferences-part-2.pptx" TargetMode="External"/><Relationship Id="rId5" Type="http://schemas.openxmlformats.org/officeDocument/2006/relationships/hyperlink" Target="https://mentor.ieee.org/802.11/dcn/21/11-21-0915-00-00be-mac-cr-to-mr-comments.docx" TargetMode="External"/><Relationship Id="rId4" Type="http://schemas.openxmlformats.org/officeDocument/2006/relationships/hyperlink" Target="https://mentor.ieee.org/802.11/dcn/21/11-21-0662-02-00be-cr-for-35-4-2-ul-mu-operation.docx" TargetMode="External"/><Relationship Id="rId9" Type="http://schemas.openxmlformats.org/officeDocument/2006/relationships/hyperlink" Target="https://mentor.ieee.org/802.11/dcn/20/11-20-1903-03-00be-random-access-for-11be.pptx"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s://mentor.ieee.org/802.11/dcn/21/11-21-1103-00-00be-cc36-cr-on-9-4-1-67a-d-d101-part1.doc" TargetMode="External"/><Relationship Id="rId3" Type="http://schemas.openxmlformats.org/officeDocument/2006/relationships/hyperlink" Target="https://mentor.ieee.org/802.11/dcn/21/11-21-1057-00-00be-cr-on-36-3-12-8-3-part1.doc" TargetMode="External"/><Relationship Id="rId7" Type="http://schemas.openxmlformats.org/officeDocument/2006/relationships/hyperlink" Target="https://mentor.ieee.org/802.11/dcn/21/11-21-1107-00-00be-cc36-cr-on-36-3-5.doc" TargetMode="External"/><Relationship Id="rId2" Type="http://schemas.openxmlformats.org/officeDocument/2006/relationships/hyperlink" Target="https://mentor.ieee.org/802.11/dcn/21/11-21-1088-00-00be-cc36-cr-on-36-6.doc" TargetMode="External"/><Relationship Id="rId1" Type="http://schemas.openxmlformats.org/officeDocument/2006/relationships/slideLayout" Target="../slideLayouts/slideLayout2.xml"/><Relationship Id="rId6" Type="http://schemas.openxmlformats.org/officeDocument/2006/relationships/hyperlink" Target="https://mentor.ieee.org/802.11/dcn/21/11-21-1041-00-00be-cc36-cr-on-annex-z.doc" TargetMode="External"/><Relationship Id="rId5" Type="http://schemas.openxmlformats.org/officeDocument/2006/relationships/hyperlink" Target="https://mentor.ieee.org/802.11/dcn/21/11-21-1042-00-00be-cc36-cr-on-spatial-configuration-subfield.doc" TargetMode="External"/><Relationship Id="rId10" Type="http://schemas.openxmlformats.org/officeDocument/2006/relationships/hyperlink" Target="https://mentor.ieee.org/802.11/dcn/21/11-21-1101-00-00be-cc36-cr-for-36-3-12-6-rl-sig.docx" TargetMode="External"/><Relationship Id="rId4" Type="http://schemas.openxmlformats.org/officeDocument/2006/relationships/hyperlink" Target="https://mentor.ieee.org/802.11/dcn/21/11-21-1048-00-00be-cc36-cr-on-36-3-12-8-1-general.doc" TargetMode="External"/><Relationship Id="rId9" Type="http://schemas.openxmlformats.org/officeDocument/2006/relationships/hyperlink" Target="https://mentor.ieee.org/802.11/dcn/21/11-21-1121-00-00be-cc36-cr-on-36-3-13-10.docx" TargetMode="External"/></Relationships>
</file>

<file path=ppt/slides/_rels/slide22.xml.rels><?xml version="1.0" encoding="UTF-8" standalone="yes"?>
<Relationships xmlns="http://schemas.openxmlformats.org/package/2006/relationships"><Relationship Id="rId8" Type="http://schemas.openxmlformats.org/officeDocument/2006/relationships/hyperlink" Target="https://mentor.ieee.org/802.11/dcn/21/11-21-1159-02-00be-cr-phy-txmask.docx" TargetMode="External"/><Relationship Id="rId3" Type="http://schemas.openxmlformats.org/officeDocument/2006/relationships/hyperlink" Target="https://mentor.ieee.org/802.11/dcn/21/11-21-1099-00-00be-cc36-cr-for-for-36-3-12-3-l-stf.docx" TargetMode="External"/><Relationship Id="rId7" Type="http://schemas.openxmlformats.org/officeDocument/2006/relationships/hyperlink" Target="https://mentor.ieee.org/802.11/dcn/21/11-21-1134-00-00be-cc36-cr-for-pilot.docx" TargetMode="External"/><Relationship Id="rId2" Type="http://schemas.openxmlformats.org/officeDocument/2006/relationships/hyperlink" Target="https://mentor.ieee.org/802.11/dcn/21/11-21-1100-00-00be-cc36-cr-for-36-3-12-5-l-sig.docx" TargetMode="External"/><Relationship Id="rId1" Type="http://schemas.openxmlformats.org/officeDocument/2006/relationships/slideLayout" Target="../slideLayouts/slideLayout2.xml"/><Relationship Id="rId6" Type="http://schemas.openxmlformats.org/officeDocument/2006/relationships/hyperlink" Target="https://mentor.ieee.org/802.11/dcn/21/11-21-1096-00-00be-cc36-cr-for-36-1-4-ppdu-formats.docx" TargetMode="External"/><Relationship Id="rId5" Type="http://schemas.openxmlformats.org/officeDocument/2006/relationships/hyperlink" Target="https://mentor.ieee.org/802.11/dcn/21/11-21-1097-00-00be-cc36-cr-for-36-3-4-eht-ppdu-formats.docx" TargetMode="External"/><Relationship Id="rId4" Type="http://schemas.openxmlformats.org/officeDocument/2006/relationships/hyperlink" Target="https://mentor.ieee.org/802.11/dcn/21/11-21-1098-00-00be-cc36-cr-for-36-3-12-1-introduction.docx"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mentor.ieee.org/802.11/dcn/21/11-21-0672-02-00be-cr-for-restricted-twt-sp.docx" TargetMode="External"/><Relationship Id="rId7" Type="http://schemas.openxmlformats.org/officeDocument/2006/relationships/hyperlink" Target="https://mentor.ieee.org/802.11/dcn/21/11-21-0826-04-00be-pdt-for-error-recovery-of-nstr-mld.docx" TargetMode="External"/><Relationship Id="rId2" Type="http://schemas.openxmlformats.org/officeDocument/2006/relationships/hyperlink" Target="https://mentor.ieee.org/802.11/dcn/21/11-21-0650-09-00be-cc34-resolution-for-cids-related-to-mlo-discovery.docx" TargetMode="External"/><Relationship Id="rId1" Type="http://schemas.openxmlformats.org/officeDocument/2006/relationships/slideLayout" Target="../slideLayouts/slideLayout2.xml"/><Relationship Id="rId6" Type="http://schemas.openxmlformats.org/officeDocument/2006/relationships/hyperlink" Target="https://mentor.ieee.org/802.11/dcn/21/11-21-0282-09-00be-resolutions-for-cc34-cids-for-mlo-tid-to-link-mapping-subclause.docx" TargetMode="External"/><Relationship Id="rId5" Type="http://schemas.openxmlformats.org/officeDocument/2006/relationships/hyperlink" Target="https://mentor.ieee.org/802.11/dcn/21/11-21-0971-01-00be-pdt-for-fast-ml-transition.docx" TargetMode="External"/><Relationship Id="rId4" Type="http://schemas.openxmlformats.org/officeDocument/2006/relationships/hyperlink" Target="https://mentor.ieee.org/802.11/dcn/21/11-21-0285-02-00be-cc34-resolution-for-cids-related-to-mlo-ba-procedure.docx"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mentor.ieee.org/802.11/dcn/20/11-20-1399-02-00be-on-joint-c-sr-and-c-ofdma-m-ap-transmission.pptx" TargetMode="External"/><Relationship Id="rId2" Type="http://schemas.openxmlformats.org/officeDocument/2006/relationships/hyperlink" Target="https://mentor.ieee.org/802.11/dcn/20/11-20-1903-03-00be-random-access-for-11be.pptx" TargetMode="External"/><Relationship Id="rId1" Type="http://schemas.openxmlformats.org/officeDocument/2006/relationships/slideLayout" Target="../slideLayouts/slideLayout2.xml"/><Relationship Id="rId5" Type="http://schemas.openxmlformats.org/officeDocument/2006/relationships/hyperlink" Target="https://mentor.ieee.org/802.11/dcn/20/11-20-1672-02-00be-ul-beamforming-for-tb-ppdus.pptx" TargetMode="External"/><Relationship Id="rId4" Type="http://schemas.openxmlformats.org/officeDocument/2006/relationships/hyperlink" Target="https://mentor.ieee.org/802.11/dcn/20/11-20-1982-30-00be-tgbe-motions-list-for-teleconferences-part-2.pptx"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development.standards.ieee.org/P1102800033/par" TargetMode="External"/><Relationship Id="rId2" Type="http://schemas.openxmlformats.org/officeDocument/2006/relationships/hyperlink" Target="http://www.ieee802.org/11/Reports/tgbe_update.htm" TargetMode="External"/><Relationship Id="rId1" Type="http://schemas.openxmlformats.org/officeDocument/2006/relationships/slideLayout" Target="../slideLayouts/slideLayout2.xml"/><Relationship Id="rId4" Type="http://schemas.openxmlformats.org/officeDocument/2006/relationships/hyperlink" Target="https://mentor.ieee.org/802-ec/dcn/19/ec-19-0063-00-ACSD-p802-11be.docx"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ieee802.org/11/Meetings/Meeting_Plan.html" TargetMode="External"/><Relationship Id="rId2" Type="http://schemas.openxmlformats.org/officeDocument/2006/relationships/hyperlink" Target="https://cvent.me/D5LYLq"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mentor.ieee.org/"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mailto:jrosdahl@ieee.org"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mailto:liwen.chu@nxp.com" TargetMode="External"/><Relationship Id="rId3" Type="http://schemas.openxmlformats.org/officeDocument/2006/relationships/hyperlink" Target="https://imat.ieee.org/attendance" TargetMode="External"/><Relationship Id="rId7" Type="http://schemas.openxmlformats.org/officeDocument/2006/relationships/hyperlink" Target="mailto:tianyu@apple.com" TargetMode="External"/><Relationship Id="rId2" Type="http://schemas.openxmlformats.org/officeDocument/2006/relationships/hyperlink" Target="https://mentor.ieee.org/802-ec/dcn/16/ec-16-0180-05-00EC-ieee-802-participation-slide.pptx" TargetMode="External"/><Relationship Id="rId1" Type="http://schemas.openxmlformats.org/officeDocument/2006/relationships/slideLayout" Target="../slideLayouts/slideLayout2.xml"/><Relationship Id="rId6" Type="http://schemas.openxmlformats.org/officeDocument/2006/relationships/hyperlink" Target="mailto:sschelstraete@maxlinear.com" TargetMode="External"/><Relationship Id="rId5" Type="http://schemas.openxmlformats.org/officeDocument/2006/relationships/hyperlink" Target="mailto:aasterja@qti.qualcomm.com" TargetMode="External"/><Relationship Id="rId4" Type="http://schemas.openxmlformats.org/officeDocument/2006/relationships/hyperlink" Target="mailto:dennis.sundman@ericsson.com" TargetMode="External"/><Relationship Id="rId9" Type="http://schemas.openxmlformats.org/officeDocument/2006/relationships/hyperlink" Target="mailto:jeongki.kim.ieee@gmail.co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idx="15"/>
          </p:nvPr>
        </p:nvSpPr>
        <p:spPr>
          <a:xfrm>
            <a:off x="696912" y="333375"/>
            <a:ext cx="2303451" cy="273050"/>
          </a:xfrm>
        </p:spPr>
        <p:txBody>
          <a:bodyPr/>
          <a:lstStyle/>
          <a:p>
            <a:r>
              <a:rPr lang="en-US" dirty="0"/>
              <a:t>July 2021</a:t>
            </a:r>
            <a:endParaRPr lang="en-GB" dirty="0"/>
          </a:p>
        </p:txBody>
      </p:sp>
      <p:sp>
        <p:nvSpPr>
          <p:cNvPr id="7" name="Footer Placeholder 4"/>
          <p:cNvSpPr>
            <a:spLocks noGrp="1"/>
          </p:cNvSpPr>
          <p:nvPr>
            <p:ph type="ftr" idx="14"/>
          </p:nvPr>
        </p:nvSpPr>
        <p:spPr>
          <a:xfrm>
            <a:off x="5500694" y="6475413"/>
            <a:ext cx="3041644" cy="180975"/>
          </a:xfrm>
        </p:spPr>
        <p:txBody>
          <a:bodyPr/>
          <a:lstStyle/>
          <a:p>
            <a:r>
              <a:rPr lang="en-GB" dirty="0"/>
              <a:t>Alfred Asterjadhi, Qualcomm Inc.</a:t>
            </a:r>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3" name="Rectangle 1"/>
          <p:cNvSpPr>
            <a:spLocks noGrp="1" noChangeArrowheads="1"/>
          </p:cNvSpPr>
          <p:nvPr>
            <p:ph type="title"/>
          </p:nvPr>
        </p:nvSpPr>
        <p:spPr>
          <a:xfrm>
            <a:off x="685800" y="685800"/>
            <a:ext cx="7772400" cy="10668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TGbe July 2021 Meeting Agenda</a:t>
            </a:r>
            <a:endParaRPr lang="en-GB" dirty="0"/>
          </a:p>
        </p:txBody>
      </p:sp>
      <p:sp>
        <p:nvSpPr>
          <p:cNvPr id="3074" name="Rectangle 2"/>
          <p:cNvSpPr>
            <a:spLocks noGrp="1" noChangeArrowheads="1"/>
          </p:cNvSpPr>
          <p:nvPr>
            <p:ph type="body" idx="1"/>
          </p:nvPr>
        </p:nvSpPr>
        <p:spPr>
          <a:xfrm>
            <a:off x="685800" y="1524000"/>
            <a:ext cx="7772400" cy="396875"/>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2021-06-04</a:t>
            </a:r>
          </a:p>
        </p:txBody>
      </p:sp>
      <p:graphicFrame>
        <p:nvGraphicFramePr>
          <p:cNvPr id="3075" name="Object 3"/>
          <p:cNvGraphicFramePr>
            <a:graphicFrameLocks noChangeAspect="1"/>
          </p:cNvGraphicFramePr>
          <p:nvPr>
            <p:extLst>
              <p:ext uri="{D42A27DB-BD31-4B8C-83A1-F6EECF244321}">
                <p14:modId xmlns:p14="http://schemas.microsoft.com/office/powerpoint/2010/main" val="3420385986"/>
              </p:ext>
            </p:extLst>
          </p:nvPr>
        </p:nvGraphicFramePr>
        <p:xfrm>
          <a:off x="461963" y="2486025"/>
          <a:ext cx="8540750" cy="2503488"/>
        </p:xfrm>
        <a:graphic>
          <a:graphicData uri="http://schemas.openxmlformats.org/presentationml/2006/ole">
            <mc:AlternateContent xmlns:mc="http://schemas.openxmlformats.org/markup-compatibility/2006">
              <mc:Choice xmlns:v="urn:schemas-microsoft-com:vml" Requires="v">
                <p:oleObj spid="_x0000_s1394" name="Document" r:id="rId4" imgW="8552553" imgH="2514074" progId="Word.Document.8">
                  <p:embed/>
                </p:oleObj>
              </mc:Choice>
              <mc:Fallback>
                <p:oleObj name="Document" r:id="rId4" imgW="8552553" imgH="2514074" progId="Word.Document.8">
                  <p:embed/>
                  <p:pic>
                    <p:nvPicPr>
                      <p:cNvPr id="3075" name="Object 3"/>
                      <p:cNvPicPr>
                        <a:picLocks noChangeAspect="1" noChangeArrowheads="1"/>
                      </p:cNvPicPr>
                      <p:nvPr/>
                    </p:nvPicPr>
                    <p:blipFill>
                      <a:blip r:embed="rId5"/>
                      <a:srcRect/>
                      <a:stretch>
                        <a:fillRect/>
                      </a:stretch>
                    </p:blipFill>
                    <p:spPr bwMode="auto">
                      <a:xfrm>
                        <a:off x="461963" y="2486025"/>
                        <a:ext cx="8540750" cy="2503488"/>
                      </a:xfrm>
                      <a:prstGeom prst="rect">
                        <a:avLst/>
                      </a:prstGeom>
                      <a:noFill/>
                    </p:spPr>
                  </p:pic>
                </p:oleObj>
              </mc:Fallback>
            </mc:AlternateContent>
          </a:graphicData>
        </a:graphic>
      </p:graphicFrame>
      <p:sp>
        <p:nvSpPr>
          <p:cNvPr id="3076" name="Rectangle 4"/>
          <p:cNvSpPr>
            <a:spLocks noChangeArrowheads="1"/>
          </p:cNvSpPr>
          <p:nvPr/>
        </p:nvSpPr>
        <p:spPr bwMode="auto">
          <a:xfrm>
            <a:off x="533400" y="1939925"/>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endParaRPr lang="en-GB" sz="2000" dirty="0">
              <a:solidFill>
                <a:srgbClr val="000000"/>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533400"/>
          </a:xfrm>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WG meetings</a:t>
            </a:r>
            <a:endParaRPr lang="en-US" dirty="0"/>
          </a:p>
        </p:txBody>
      </p:sp>
      <p:sp>
        <p:nvSpPr>
          <p:cNvPr id="3" name="Content Placeholder 2"/>
          <p:cNvSpPr>
            <a:spLocks noGrp="1"/>
          </p:cNvSpPr>
          <p:nvPr>
            <p:ph idx="1"/>
          </p:nvPr>
        </p:nvSpPr>
        <p:spPr>
          <a:xfrm>
            <a:off x="685800" y="1219200"/>
            <a:ext cx="7856538" cy="5256213"/>
          </a:xfrm>
        </p:spPr>
        <p:txBody>
          <a:bodyPr/>
          <a:lstStyle/>
          <a:p>
            <a:pPr>
              <a:lnSpc>
                <a:spcPct val="80000"/>
              </a:lnSpc>
              <a:spcAft>
                <a:spcPct val="40000"/>
              </a:spcAft>
              <a:buSzPct val="150000"/>
              <a:buFont typeface="Arial" panose="020B0604020202020204" pitchFamily="34" charset="0"/>
              <a:buChar char="•"/>
              <a:defRPr/>
            </a:pPr>
            <a:r>
              <a:rPr lang="en-US" altLang="en-US" sz="2000" dirty="0">
                <a:solidFill>
                  <a:schemeClr val="tx1"/>
                </a:solidFill>
                <a:latin typeface="Calibri" panose="020F0502020204030204" pitchFamily="34" charset="0"/>
                <a:cs typeface="Calibri" panose="020F0502020204030204" pitchFamily="34" charset="0"/>
              </a:rPr>
              <a:t>All IEEE-SA standards meetings shall be conducted in compliance with all applicable laws, including antitrust and competition laws.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interpretation, validity, or essentiality of patents/patent claims. </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specific license rates, terms, or conditions.</a:t>
            </a:r>
          </a:p>
          <a:p>
            <a:pPr lvl="2">
              <a:lnSpc>
                <a:spcPct val="80000"/>
              </a:lnSpc>
              <a:spcAft>
                <a:spcPct val="40000"/>
              </a:spcAft>
              <a:buSzPct val="150000"/>
              <a:buFont typeface="Arial" panose="020B0604020202020204" pitchFamily="34" charset="0"/>
              <a:buChar char="•"/>
              <a:defRPr/>
            </a:pPr>
            <a:r>
              <a:rPr lang="en-US" altLang="en-US" sz="1600" dirty="0">
                <a:solidFill>
                  <a:schemeClr val="tx1"/>
                </a:solidFill>
                <a:latin typeface="Calibri" panose="020F0502020204030204" pitchFamily="34" charset="0"/>
                <a:cs typeface="Calibri" panose="020F0502020204030204" pitchFamily="34" charset="0"/>
              </a:rPr>
              <a:t>Relative costs of different technical approaches that include relative costs of patent licensing terms March be discussed in standards development meetings. </a:t>
            </a:r>
          </a:p>
          <a:p>
            <a:pPr lvl="3">
              <a:lnSpc>
                <a:spcPct val="80000"/>
              </a:lnSpc>
              <a:spcAft>
                <a:spcPct val="40000"/>
              </a:spcAft>
              <a:buSzPct val="150000"/>
              <a:buFont typeface="Arial" panose="020B0604020202020204" pitchFamily="34" charset="0"/>
              <a:buChar char="•"/>
              <a:defRPr/>
            </a:pPr>
            <a:r>
              <a:rPr lang="en-GB" altLang="en-US" b="1" dirty="0">
                <a:solidFill>
                  <a:schemeClr val="tx1"/>
                </a:solidFill>
                <a:latin typeface="Calibri" panose="020F0502020204030204" pitchFamily="34" charset="0"/>
                <a:cs typeface="Calibri" panose="020F0502020204030204" pitchFamily="34" charset="0"/>
              </a:rPr>
              <a:t>Technical considerations remain the primary focus</a:t>
            </a:r>
            <a:endParaRPr lang="en-US" altLang="en-US" b="1" dirty="0">
              <a:solidFill>
                <a:schemeClr val="tx1"/>
              </a:solidFill>
              <a:latin typeface="Calibri" panose="020F0502020204030204" pitchFamily="34" charset="0"/>
              <a:cs typeface="Calibri" panose="020F0502020204030204" pitchFamily="34" charset="0"/>
            </a:endParaRP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discuss the status or substance of ongoing or threatened litigation.</a:t>
            </a:r>
          </a:p>
          <a:p>
            <a:pPr lvl="1">
              <a:lnSpc>
                <a:spcPct val="80000"/>
              </a:lnSpc>
              <a:spcAft>
                <a:spcPct val="40000"/>
              </a:spcAft>
              <a:buSzPct val="150000"/>
              <a:buFont typeface="Arial" panose="020B0604020202020204" pitchFamily="34" charset="0"/>
              <a:buChar char="•"/>
              <a:defRPr/>
            </a:pPr>
            <a:r>
              <a:rPr lang="en-US" altLang="en-US" sz="1800" b="1" dirty="0">
                <a:solidFill>
                  <a:schemeClr val="tx1"/>
                </a:solidFill>
                <a:latin typeface="Calibri" panose="020F0502020204030204" pitchFamily="34" charset="0"/>
                <a:cs typeface="Calibri" panose="020F0502020204030204" pitchFamily="34" charset="0"/>
              </a:rPr>
              <a:t>Don’t be silent if inappropriate topics are discussed … do formally object.</a:t>
            </a:r>
          </a:p>
          <a:p>
            <a:pPr algn="ctr">
              <a:lnSpc>
                <a:spcPct val="80000"/>
              </a:lnSpc>
              <a:buFont typeface="Monotype Sorts"/>
              <a:buNone/>
              <a:defRPr/>
            </a:pPr>
            <a:r>
              <a:rPr lang="en-US" altLang="en-US" sz="1050" dirty="0">
                <a:solidFill>
                  <a:schemeClr val="tx1"/>
                </a:solidFill>
                <a:latin typeface="Calibri" panose="020F0502020204030204" pitchFamily="34" charset="0"/>
                <a:cs typeface="Calibri" panose="020F0502020204030204" pitchFamily="34" charset="0"/>
              </a:rPr>
              <a:t>---------------------------------------------------------------   </a:t>
            </a:r>
            <a:endParaRPr lang="en-US" altLang="en-US" sz="1400" dirty="0">
              <a:solidFill>
                <a:schemeClr val="tx1"/>
              </a:solidFill>
              <a:latin typeface="Calibri" panose="020F0502020204030204" pitchFamily="34" charset="0"/>
              <a:cs typeface="Calibri" panose="020F0502020204030204" pitchFamily="34" charset="0"/>
            </a:endParaRPr>
          </a:p>
          <a:p>
            <a:pPr algn="ctr">
              <a:lnSpc>
                <a:spcPct val="80000"/>
              </a:lnSpc>
              <a:buFont typeface="Monotype Sorts"/>
              <a:buNone/>
              <a:defRPr/>
            </a:pPr>
            <a:r>
              <a:rPr lang="en-US" altLang="en-US" sz="1400" dirty="0">
                <a:solidFill>
                  <a:schemeClr val="tx1"/>
                </a:solidFill>
                <a:latin typeface="Calibri" panose="020F0502020204030204" pitchFamily="34" charset="0"/>
                <a:cs typeface="Calibri" panose="020F0502020204030204" pitchFamily="34" charset="0"/>
              </a:rPr>
              <a:t>For more details, see </a:t>
            </a:r>
            <a:r>
              <a:rPr lang="en-US" altLang="en-US" sz="1400" i="1" dirty="0">
                <a:solidFill>
                  <a:schemeClr val="tx1"/>
                </a:solidFill>
                <a:latin typeface="Calibri" panose="020F0502020204030204" pitchFamily="34" charset="0"/>
                <a:cs typeface="Calibri" panose="020F0502020204030204" pitchFamily="34" charset="0"/>
              </a:rPr>
              <a:t>IEEE-SA Standards Board Operations Manual</a:t>
            </a:r>
            <a:r>
              <a:rPr lang="en-US" altLang="en-US" sz="1400" dirty="0">
                <a:solidFill>
                  <a:schemeClr val="tx1"/>
                </a:solidFill>
                <a:latin typeface="Calibri" panose="020F0502020204030204" pitchFamily="34" charset="0"/>
                <a:cs typeface="Calibri" panose="020F0502020204030204" pitchFamily="34" charset="0"/>
              </a:rPr>
              <a:t>, clause 5.3.10 and </a:t>
            </a:r>
            <a:br>
              <a:rPr lang="en-US" altLang="en-US" sz="1400" dirty="0">
                <a:solidFill>
                  <a:schemeClr val="tx1"/>
                </a:solidFill>
                <a:latin typeface="Calibri" panose="020F0502020204030204" pitchFamily="34" charset="0"/>
                <a:cs typeface="Calibri" panose="020F0502020204030204" pitchFamily="34" charset="0"/>
              </a:rPr>
            </a:br>
            <a:r>
              <a:rPr lang="en-US" altLang="en-US" sz="1400" i="1" dirty="0">
                <a:solidFill>
                  <a:schemeClr val="tx1"/>
                </a:solidFill>
                <a:latin typeface="Calibri" panose="020F0502020204030204" pitchFamily="34" charset="0"/>
                <a:cs typeface="Calibri" panose="020F0502020204030204" pitchFamily="34" charset="0"/>
              </a:rPr>
              <a:t>Antitrust and Competition Policy: What You Need to Know </a:t>
            </a:r>
            <a:r>
              <a:rPr lang="en-US" altLang="en-US" sz="1400" dirty="0">
                <a:solidFill>
                  <a:schemeClr val="tx1"/>
                </a:solidFill>
                <a:latin typeface="Calibri" panose="020F0502020204030204" pitchFamily="34" charset="0"/>
                <a:cs typeface="Calibri" panose="020F0502020204030204" pitchFamily="34" charset="0"/>
              </a:rPr>
              <a:t>at http://standards.ieee.org/develop/policies/antitrust.pdf</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10</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8" name="Text Box 6">
            <a:extLst>
              <a:ext uri="{FF2B5EF4-FFF2-40B4-BE49-F238E27FC236}">
                <a16:creationId xmlns:a16="http://schemas.microsoft.com/office/drawing/2014/main" id="{95067195-92AA-4D62-BBFD-DD2F4FCEA38E}"/>
              </a:ext>
            </a:extLst>
          </p:cNvPr>
          <p:cNvSpPr txBox="1">
            <a:spLocks noChangeArrowheads="1"/>
          </p:cNvSpPr>
          <p:nvPr/>
        </p:nvSpPr>
        <p:spPr bwMode="auto">
          <a:xfrm>
            <a:off x="68580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#3</a:t>
            </a:r>
            <a:endParaRPr lang="en-US" altLang="en-US" sz="2400" dirty="0">
              <a:solidFill>
                <a:schemeClr val="tx1"/>
              </a:solidFill>
              <a:latin typeface="Times New Roman" panose="02020603050405020304" pitchFamily="18" charset="0"/>
            </a:endParaRPr>
          </a:p>
        </p:txBody>
      </p:sp>
      <p:sp>
        <p:nvSpPr>
          <p:cNvPr id="9" name="Date Placeholder 3">
            <a:extLst>
              <a:ext uri="{FF2B5EF4-FFF2-40B4-BE49-F238E27FC236}">
                <a16:creationId xmlns:a16="http://schemas.microsoft.com/office/drawing/2014/main" id="{535943CE-0A57-43F4-9844-46B4091CBC16}"/>
              </a:ext>
            </a:extLst>
          </p:cNvPr>
          <p:cNvSpPr>
            <a:spLocks noGrp="1"/>
          </p:cNvSpPr>
          <p:nvPr>
            <p:ph type="dt" idx="15"/>
          </p:nvPr>
        </p:nvSpPr>
        <p:spPr>
          <a:xfrm>
            <a:off x="696912" y="333375"/>
            <a:ext cx="2303451" cy="273050"/>
          </a:xfrm>
        </p:spPr>
        <p:txBody>
          <a:bodyPr/>
          <a:lstStyle/>
          <a:p>
            <a:r>
              <a:rPr lang="en-US" dirty="0"/>
              <a:t>July 2021</a:t>
            </a:r>
            <a:endParaRPr lang="en-GB" dirty="0"/>
          </a:p>
        </p:txBody>
      </p:sp>
    </p:spTree>
    <p:extLst>
      <p:ext uri="{BB962C8B-B14F-4D97-AF65-F5344CB8AC3E}">
        <p14:creationId xmlns:p14="http://schemas.microsoft.com/office/powerpoint/2010/main" val="2436815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381000"/>
          </a:xfrm>
        </p:spPr>
        <p:txBody>
          <a:bodyPr/>
          <a:lstStyle/>
          <a:p>
            <a:r>
              <a:rPr lang="en-GB" altLang="en-US" u="sng" dirty="0">
                <a:solidFill>
                  <a:schemeClr val="tx1"/>
                </a:solidFill>
                <a:latin typeface="Calibri" panose="020F0502020204030204" pitchFamily="34" charset="0"/>
                <a:cs typeface="Calibri" panose="020F0502020204030204" pitchFamily="34" charset="0"/>
              </a:rPr>
              <a:t>Patent-related information</a:t>
            </a:r>
            <a:endParaRPr lang="en-US" dirty="0"/>
          </a:p>
        </p:txBody>
      </p:sp>
      <p:sp>
        <p:nvSpPr>
          <p:cNvPr id="3" name="Content Placeholder 2"/>
          <p:cNvSpPr>
            <a:spLocks noGrp="1"/>
          </p:cNvSpPr>
          <p:nvPr>
            <p:ph idx="1"/>
          </p:nvPr>
        </p:nvSpPr>
        <p:spPr>
          <a:xfrm>
            <a:off x="685800" y="1447800"/>
            <a:ext cx="7770813" cy="4113213"/>
          </a:xfrm>
        </p:spPr>
        <p:txBody>
          <a:bodyPr/>
          <a:lstStyle/>
          <a:p>
            <a:pPr lvl="1">
              <a:lnSpc>
                <a:spcPct val="90000"/>
              </a:lnSpc>
              <a:spcBef>
                <a:spcPct val="0"/>
              </a:spcBef>
              <a:buFont typeface="Monotype Sorts" pitchFamily="2" charset="2"/>
              <a:buNone/>
            </a:pPr>
            <a:r>
              <a:rPr lang="en-US" altLang="en-US" b="1" dirty="0">
                <a:solidFill>
                  <a:schemeClr val="tx1"/>
                </a:solidFill>
                <a:latin typeface="Calibri" panose="020F0502020204030204" pitchFamily="34" charset="0"/>
                <a:cs typeface="Calibri" panose="020F0502020204030204" pitchFamily="34" charset="0"/>
              </a:rPr>
              <a:t>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Bylaws</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(http://standards.ieee.org/develop/policies/bylaws/sect6-7.html#6) </a:t>
            </a:r>
          </a:p>
          <a:p>
            <a:pPr lvl="2">
              <a:lnSpc>
                <a:spcPct val="90000"/>
              </a:lnSpc>
              <a:buSzPct val="150000"/>
              <a:buFont typeface="Arial" panose="020B0604020202020204" pitchFamily="34" charset="0"/>
              <a:buChar char="•"/>
            </a:pPr>
            <a:r>
              <a:rPr lang="en-US" altLang="en-US" sz="2000" b="1" i="1" dirty="0">
                <a:solidFill>
                  <a:schemeClr val="tx1"/>
                </a:solidFill>
                <a:latin typeface="Calibri" panose="020F0502020204030204" pitchFamily="34" charset="0"/>
                <a:cs typeface="Calibri" panose="020F0502020204030204" pitchFamily="34" charset="0"/>
              </a:rPr>
              <a:t>IEEE-SA Standards Board Operations Manual</a:t>
            </a:r>
            <a:r>
              <a:rPr lang="en-US" altLang="en-US" sz="2000" b="1" dirty="0">
                <a:solidFill>
                  <a:schemeClr val="tx1"/>
                </a:solidFill>
                <a:latin typeface="Calibri" panose="020F0502020204030204" pitchFamily="34" charset="0"/>
                <a:cs typeface="Calibri" panose="020F0502020204030204" pitchFamily="34" charset="0"/>
              </a:rPr>
              <a:t> </a:t>
            </a:r>
            <a:r>
              <a:rPr lang="en-US" altLang="en-US" sz="1600" b="1" dirty="0">
                <a:solidFill>
                  <a:schemeClr val="tx1"/>
                </a:solidFill>
                <a:latin typeface="Calibri" panose="020F0502020204030204" pitchFamily="34" charset="0"/>
                <a:cs typeface="Calibri" panose="020F0502020204030204" pitchFamily="34" charset="0"/>
              </a:rPr>
              <a:t>(http://standards.ieee.org/develop/policies/opman/sect6.html#6.3)</a:t>
            </a:r>
          </a:p>
          <a:p>
            <a:pPr lvl="1">
              <a:lnSpc>
                <a:spcPct val="90000"/>
              </a:lnSpc>
              <a:buFont typeface="Monotype Sorts" pitchFamily="2" charset="2"/>
              <a:buNone/>
            </a:pPr>
            <a:endParaRPr lang="en-US" altLang="en-US" dirty="0"/>
          </a:p>
          <a:p>
            <a:pPr lvl="1">
              <a:lnSpc>
                <a:spcPct val="90000"/>
              </a:lnSpc>
              <a:spcBef>
                <a:spcPct val="0"/>
              </a:spcBef>
              <a:buFont typeface="Monotype Sorts" pitchFamily="2" charset="2"/>
              <a:buNone/>
            </a:pPr>
            <a:r>
              <a:rPr lang="en-US" altLang="en-US" b="1" dirty="0">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pitchFamily="2" charset="2"/>
              <a:buNone/>
            </a:pPr>
            <a:r>
              <a:rPr lang="en-US" altLang="en-US" b="1" dirty="0">
                <a:solidFill>
                  <a:schemeClr val="tx1"/>
                </a:solidFill>
                <a:latin typeface="Calibri" panose="020F0502020204030204" pitchFamily="34" charset="0"/>
                <a:cs typeface="Calibri" panose="020F0502020204030204" pitchFamily="34" charset="0"/>
              </a:rPr>
              <a:t>	</a:t>
            </a:r>
            <a:r>
              <a:rPr lang="en-US" altLang="en-US" b="1" i="1" dirty="0">
                <a:solidFill>
                  <a:schemeClr val="tx1"/>
                </a:solidFill>
                <a:latin typeface="Calibri" panose="020F0502020204030204" pitchFamily="34" charset="0"/>
                <a:cs typeface="Calibri" panose="020F0502020204030204" pitchFamily="34" charset="0"/>
              </a:rPr>
              <a:t>http://standards.ieee.org/about/sasb/patcom/materials.html</a:t>
            </a:r>
          </a:p>
          <a:p>
            <a:pPr lvl="1">
              <a:lnSpc>
                <a:spcPct val="90000"/>
              </a:lnSpc>
              <a:spcBef>
                <a:spcPct val="0"/>
              </a:spcBef>
              <a:buFont typeface="Monotype Sorts" pitchFamily="2" charset="2"/>
              <a:buNone/>
            </a:pPr>
            <a:endParaRPr lang="en-US" altLang="en-US" b="1" i="1" dirty="0">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pitchFamily="2" charset="2"/>
              <a:buNone/>
            </a:pPr>
            <a:endParaRPr lang="en-US" altLang="en-US" sz="3200" b="1" dirty="0">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pitchFamily="2" charset="2"/>
              <a:buNone/>
            </a:pPr>
            <a:r>
              <a:rPr lang="en-US" altLang="en-US" sz="3200" b="1" dirty="0">
                <a:solidFill>
                  <a:schemeClr val="tx1"/>
                </a:solidFill>
                <a:latin typeface="Calibri" panose="020F0502020204030204" pitchFamily="34" charset="0"/>
                <a:cs typeface="Calibri" panose="020F0502020204030204" pitchFamily="34" charset="0"/>
              </a:rPr>
              <a:t>	If you have questions, contact the IEEE-SA Standards Board Patent Committee Administrator at patcom@ieee.org</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11</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7" name="Text Box 6">
            <a:extLst>
              <a:ext uri="{FF2B5EF4-FFF2-40B4-BE49-F238E27FC236}">
                <a16:creationId xmlns:a16="http://schemas.microsoft.com/office/drawing/2014/main" id="{57DA6E08-8FB1-471F-A676-D991CFB1BF03}"/>
              </a:ext>
            </a:extLst>
          </p:cNvPr>
          <p:cNvSpPr txBox="1">
            <a:spLocks noChangeArrowheads="1"/>
          </p:cNvSpPr>
          <p:nvPr/>
        </p:nvSpPr>
        <p:spPr bwMode="auto">
          <a:xfrm>
            <a:off x="68580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#4</a:t>
            </a:r>
            <a:endParaRPr lang="en-US" altLang="en-US" sz="2400" dirty="0">
              <a:solidFill>
                <a:schemeClr val="tx1"/>
              </a:solidFill>
              <a:latin typeface="Times New Roman" panose="02020603050405020304" pitchFamily="18" charset="0"/>
            </a:endParaRPr>
          </a:p>
        </p:txBody>
      </p:sp>
      <p:sp>
        <p:nvSpPr>
          <p:cNvPr id="8" name="Date Placeholder 3">
            <a:extLst>
              <a:ext uri="{FF2B5EF4-FFF2-40B4-BE49-F238E27FC236}">
                <a16:creationId xmlns:a16="http://schemas.microsoft.com/office/drawing/2014/main" id="{C5505616-1CE2-43B4-878B-31634EEB6CA7}"/>
              </a:ext>
            </a:extLst>
          </p:cNvPr>
          <p:cNvSpPr>
            <a:spLocks noGrp="1"/>
          </p:cNvSpPr>
          <p:nvPr>
            <p:ph type="dt" idx="15"/>
          </p:nvPr>
        </p:nvSpPr>
        <p:spPr>
          <a:xfrm>
            <a:off x="696912" y="333375"/>
            <a:ext cx="2303451" cy="273050"/>
          </a:xfrm>
        </p:spPr>
        <p:txBody>
          <a:bodyPr/>
          <a:lstStyle/>
          <a:p>
            <a:r>
              <a:rPr lang="en-US" dirty="0"/>
              <a:t>July 2021</a:t>
            </a:r>
            <a:endParaRPr lang="en-GB" dirty="0"/>
          </a:p>
        </p:txBody>
      </p:sp>
    </p:spTree>
    <p:extLst>
      <p:ext uri="{BB962C8B-B14F-4D97-AF65-F5344CB8AC3E}">
        <p14:creationId xmlns:p14="http://schemas.microsoft.com/office/powerpoint/2010/main" val="2400177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0813" cy="609600"/>
          </a:xfrm>
        </p:spPr>
        <p:txBody>
          <a:bodyPr/>
          <a:lstStyle/>
          <a:p>
            <a:r>
              <a:rPr lang="en-US" altLang="en-US" dirty="0"/>
              <a:t>Participation in IEEE 802 Meetings</a:t>
            </a:r>
            <a:endParaRPr lang="en-US" dirty="0"/>
          </a:p>
        </p:txBody>
      </p:sp>
      <p:sp>
        <p:nvSpPr>
          <p:cNvPr id="3" name="Content Placeholder 2"/>
          <p:cNvSpPr>
            <a:spLocks noGrp="1"/>
          </p:cNvSpPr>
          <p:nvPr>
            <p:ph idx="1"/>
          </p:nvPr>
        </p:nvSpPr>
        <p:spPr>
          <a:xfrm>
            <a:off x="381000" y="1295400"/>
            <a:ext cx="8458200" cy="4800600"/>
          </a:xfrm>
        </p:spPr>
        <p:txBody>
          <a:bodyPr/>
          <a:lstStyle/>
          <a:p>
            <a:pPr>
              <a:buClrTx/>
            </a:pPr>
            <a:r>
              <a:rPr lang="en-GB" altLang="en-US" sz="1600" dirty="0">
                <a:ea typeface="MS Gothic" panose="020B0609070205080204" pitchFamily="49" charset="-128"/>
              </a:rPr>
              <a:t>All participation in IEEE 802 Working Group meetings is on an individual basis</a:t>
            </a:r>
          </a:p>
          <a:p>
            <a:pPr>
              <a:buClrTx/>
            </a:pPr>
            <a:r>
              <a:rPr lang="en-GB" altLang="en-US" sz="1400" i="1" dirty="0">
                <a:ea typeface="MS Gothic" panose="020B0609070205080204" pitchFamily="49" charset="-128"/>
              </a:rPr>
              <a:t>•     </a:t>
            </a:r>
            <a:r>
              <a:rPr lang="en-GB" altLang="en-US" sz="1400" dirty="0">
                <a:ea typeface="MS Gothic" panose="020B0609070205080204" pitchFamily="49" charset="-128"/>
              </a:rPr>
              <a:t>Participants in the IEEE standards development individual process shall act based on their qualifications and experience. (</a:t>
            </a:r>
            <a:r>
              <a:rPr lang="en-GB" altLang="en-US" sz="1400" u="sng" dirty="0">
                <a:solidFill>
                  <a:srgbClr val="CCCCFF"/>
                </a:solidFill>
                <a:ea typeface="MS Gothic" panose="020B0609070205080204" pitchFamily="49" charset="-128"/>
                <a:hlinkClick r:id="rId2"/>
              </a:rPr>
              <a:t>https://standards.ieee.org/develop/policies/bylaws/sb_bylaws.pdf</a:t>
            </a:r>
            <a:r>
              <a:rPr lang="en-GB" altLang="en-US" sz="1400" dirty="0">
                <a:ea typeface="MS Gothic" panose="020B0609070205080204" pitchFamily="49" charset="-128"/>
              </a:rPr>
              <a:t>section 5.2.1)</a:t>
            </a:r>
          </a:p>
          <a:p>
            <a:pPr>
              <a:buClrTx/>
            </a:pPr>
            <a:r>
              <a:rPr lang="en-GB" altLang="en-US" sz="1400" dirty="0">
                <a:ea typeface="MS Gothic" panose="020B0609070205080204" pitchFamily="49" charset="-128"/>
              </a:rPr>
              <a:t>•    IEEE 802 Working Group membership is by individual; “Working Group members shall participate in the consensus process in a manner consistent with their professional expert opinion as individuals, and not as organizational representatives”. (</a:t>
            </a:r>
            <a:r>
              <a:rPr lang="en-GB" altLang="en-US" sz="1400" dirty="0" err="1">
                <a:ea typeface="MS Gothic" panose="020B0609070205080204" pitchFamily="49" charset="-128"/>
              </a:rPr>
              <a:t>subclause</a:t>
            </a:r>
            <a:r>
              <a:rPr lang="en-GB" altLang="en-US" sz="1400" dirty="0">
                <a:ea typeface="MS Gothic" panose="020B0609070205080204" pitchFamily="49" charset="-128"/>
              </a:rPr>
              <a:t> 4.2.1 “Establishment”, of the IEEE 802 LMSC Working Group Policies and Procedures)</a:t>
            </a:r>
          </a:p>
          <a:p>
            <a:pPr marL="341313">
              <a:buFont typeface="Arial" panose="020B0604020202020204" pitchFamily="34" charset="0"/>
              <a:buChar char="•"/>
            </a:pPr>
            <a:r>
              <a:rPr lang="en-GB" altLang="en-US" sz="1400" dirty="0">
                <a:ea typeface="MS Gothic" panose="020B0609070205080204" pitchFamily="49" charset="-128"/>
              </a:rPr>
              <a:t>Participants have an obligation to act and vote as an individual and not under the direction of any other individual or group.  A Participant’s obligation to act and vote as an individual applies in all cases, regardless of any external commitments, agreements, contracts, or orders. </a:t>
            </a:r>
          </a:p>
          <a:p>
            <a:pPr marL="341313">
              <a:buFont typeface="Arial" panose="020B0604020202020204" pitchFamily="34" charset="0"/>
              <a:buChar char="•"/>
            </a:pPr>
            <a:r>
              <a:rPr lang="en-GB" altLang="en-US" sz="1400" dirty="0">
                <a:ea typeface="MS Gothic" panose="020B0609070205080204" pitchFamily="49" charset="-128"/>
              </a:rPr>
              <a:t>Participants shall not direct the actions or votes of any other member of an IEEE 802 Working Group or retaliate against any other member for their actions or votes within IEEE 802 Working Group meetings, see </a:t>
            </a:r>
            <a:r>
              <a:rPr lang="en-GB" altLang="en-US" sz="1400" u="sng" dirty="0">
                <a:solidFill>
                  <a:srgbClr val="CCCCFF"/>
                </a:solidFill>
                <a:ea typeface="MS Gothic" panose="020B0609070205080204" pitchFamily="49" charset="-128"/>
                <a:hlinkClick r:id="rId3"/>
              </a:rPr>
              <a:t>https://standards.ieee.org/develop/policies/bylaws/sb_bylaws.pdf </a:t>
            </a:r>
            <a:r>
              <a:rPr lang="en-GB" altLang="en-US" sz="1400" dirty="0">
                <a:ea typeface="MS Gothic" panose="020B0609070205080204" pitchFamily="49" charset="-128"/>
              </a:rPr>
              <a:t> section 5.2.1.3 and the IEEE 802 LMSC Working Group Policies and Procedures, </a:t>
            </a:r>
            <a:r>
              <a:rPr lang="en-GB" altLang="en-US" sz="1400" dirty="0" err="1">
                <a:ea typeface="MS Gothic" panose="020B0609070205080204" pitchFamily="49" charset="-128"/>
              </a:rPr>
              <a:t>subclause</a:t>
            </a:r>
            <a:r>
              <a:rPr lang="en-GB" altLang="en-US" sz="1400" dirty="0">
                <a:ea typeface="MS Gothic" panose="020B0609070205080204" pitchFamily="49" charset="-128"/>
              </a:rPr>
              <a:t> 3.4.1 “Chair”, list item x.</a:t>
            </a:r>
          </a:p>
          <a:p>
            <a:pPr>
              <a:buClrTx/>
            </a:pPr>
            <a:r>
              <a:rPr lang="en-GB" altLang="en-US" sz="1600" dirty="0">
                <a:ea typeface="MS Gothic" panose="020B0609070205080204" pitchFamily="49" charset="-128"/>
              </a:rPr>
              <a:t>By participating in IEEE 802 meetings, you accept these requirements.  If you do not agree to these policies then you shall not participate.</a:t>
            </a:r>
          </a:p>
          <a:p>
            <a:pPr algn="ctr">
              <a:buClrTx/>
            </a:pPr>
            <a:r>
              <a:rPr lang="en-GB" altLang="en-US" sz="1400" dirty="0">
                <a:ea typeface="MS Gothic" panose="020B0609070205080204" pitchFamily="49" charset="-128"/>
              </a:rPr>
              <a:t>(Latest revision of IEEE 802 LMSC Working Group Policies and Procedures: </a:t>
            </a:r>
            <a:r>
              <a:rPr lang="en-GB" altLang="en-US" sz="1400" dirty="0">
                <a:ea typeface="MS Gothic" panose="020B0609070205080204" pitchFamily="49" charset="-128"/>
                <a:hlinkClick r:id="rId4"/>
              </a:rPr>
              <a:t>http://www.ieee802.org/devdocs.shtml</a:t>
            </a:r>
            <a:r>
              <a:rPr lang="en-GB" altLang="en-US" sz="1400" dirty="0">
                <a:ea typeface="MS Gothic" panose="020B0609070205080204" pitchFamily="49" charset="-128"/>
              </a:rPr>
              <a:t> and Participation slide: </a:t>
            </a:r>
            <a:r>
              <a:rPr lang="en-GB" altLang="en-US" sz="1400" dirty="0">
                <a:ea typeface="MS Gothic" panose="020B0609070205080204" pitchFamily="49" charset="-128"/>
                <a:hlinkClick r:id="rId5"/>
              </a:rPr>
              <a:t>https://mentor.ieee.org/802-ec/dcn/16/ec-16-0180-03-00EC-ieee-802-participation-slide.ppt</a:t>
            </a:r>
            <a:r>
              <a:rPr lang="en-GB" altLang="en-US" sz="1400" dirty="0">
                <a:ea typeface="MS Gothic" panose="020B0609070205080204" pitchFamily="49" charset="-128"/>
              </a:rPr>
              <a:t> )</a:t>
            </a:r>
            <a:br>
              <a:rPr lang="en-GB" altLang="en-US" sz="1400" dirty="0">
                <a:ea typeface="MS Gothic" panose="020B0609070205080204" pitchFamily="49" charset="-128"/>
              </a:rPr>
            </a:br>
            <a:endParaRPr lang="en-GB" altLang="en-US" sz="1400" dirty="0">
              <a:ea typeface="MS Gothic" panose="020B0609070205080204" pitchFamily="49" charset="-128"/>
            </a:endParaRPr>
          </a:p>
          <a:p>
            <a:endParaRPr lang="en-US" sz="12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12</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7" name="Text Box 6">
            <a:extLst>
              <a:ext uri="{FF2B5EF4-FFF2-40B4-BE49-F238E27FC236}">
                <a16:creationId xmlns:a16="http://schemas.microsoft.com/office/drawing/2014/main" id="{8D33EFAA-89A7-4404-92FC-62A75CBC2FC0}"/>
              </a:ext>
            </a:extLst>
          </p:cNvPr>
          <p:cNvSpPr txBox="1">
            <a:spLocks noChangeArrowheads="1"/>
          </p:cNvSpPr>
          <p:nvPr/>
        </p:nvSpPr>
        <p:spPr bwMode="auto">
          <a:xfrm>
            <a:off x="68580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#5</a:t>
            </a:r>
            <a:endParaRPr lang="en-US" altLang="en-US" sz="2400" dirty="0">
              <a:solidFill>
                <a:schemeClr val="tx1"/>
              </a:solidFill>
              <a:latin typeface="Times New Roman" panose="02020603050405020304" pitchFamily="18" charset="0"/>
            </a:endParaRPr>
          </a:p>
        </p:txBody>
      </p:sp>
      <p:sp>
        <p:nvSpPr>
          <p:cNvPr id="8" name="Date Placeholder 3">
            <a:extLst>
              <a:ext uri="{FF2B5EF4-FFF2-40B4-BE49-F238E27FC236}">
                <a16:creationId xmlns:a16="http://schemas.microsoft.com/office/drawing/2014/main" id="{B1C9D975-9B89-429E-A2AD-175C2CE0D83A}"/>
              </a:ext>
            </a:extLst>
          </p:cNvPr>
          <p:cNvSpPr>
            <a:spLocks noGrp="1"/>
          </p:cNvSpPr>
          <p:nvPr>
            <p:ph type="dt" idx="15"/>
          </p:nvPr>
        </p:nvSpPr>
        <p:spPr>
          <a:xfrm>
            <a:off x="696912" y="333375"/>
            <a:ext cx="2303451" cy="273050"/>
          </a:xfrm>
        </p:spPr>
        <p:txBody>
          <a:bodyPr/>
          <a:lstStyle/>
          <a:p>
            <a:r>
              <a:rPr lang="en-US" dirty="0"/>
              <a:t>July 2021</a:t>
            </a:r>
            <a:endParaRPr lang="en-GB" dirty="0"/>
          </a:p>
        </p:txBody>
      </p:sp>
    </p:spTree>
    <p:extLst>
      <p:ext uri="{BB962C8B-B14F-4D97-AF65-F5344CB8AC3E}">
        <p14:creationId xmlns:p14="http://schemas.microsoft.com/office/powerpoint/2010/main" val="3387863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01CD6-155C-48E2-BBC3-80D57D196B5F}"/>
              </a:ext>
            </a:extLst>
          </p:cNvPr>
          <p:cNvSpPr>
            <a:spLocks noGrp="1"/>
          </p:cNvSpPr>
          <p:nvPr>
            <p:ph type="title"/>
          </p:nvPr>
        </p:nvSpPr>
        <p:spPr/>
        <p:txBody>
          <a:bodyPr/>
          <a:lstStyle/>
          <a:p>
            <a:r>
              <a:rPr lang="en-US" dirty="0"/>
              <a:t>Copyright Policy</a:t>
            </a:r>
          </a:p>
        </p:txBody>
      </p:sp>
      <p:sp>
        <p:nvSpPr>
          <p:cNvPr id="3" name="Content Placeholder 2">
            <a:extLst>
              <a:ext uri="{FF2B5EF4-FFF2-40B4-BE49-F238E27FC236}">
                <a16:creationId xmlns:a16="http://schemas.microsoft.com/office/drawing/2014/main" id="{902C7E79-172D-4204-BFDD-F0160AFC7405}"/>
              </a:ext>
            </a:extLst>
          </p:cNvPr>
          <p:cNvSpPr>
            <a:spLocks noGrp="1"/>
          </p:cNvSpPr>
          <p:nvPr>
            <p:ph idx="1"/>
          </p:nvPr>
        </p:nvSpPr>
        <p:spPr/>
        <p:txBody>
          <a:bodyPr/>
          <a:lstStyle/>
          <a:p>
            <a:pPr>
              <a:buFont typeface="Arial" panose="020B0604020202020204" pitchFamily="34" charset="0"/>
              <a:buChar char="•"/>
            </a:pPr>
            <a:r>
              <a:rPr lang="en-US" dirty="0"/>
              <a:t>Participants are advised that</a:t>
            </a:r>
          </a:p>
          <a:p>
            <a:pPr lvl="1">
              <a:buFont typeface="Arial" panose="020B0604020202020204" pitchFamily="34" charset="0"/>
              <a:buChar char="•"/>
            </a:pPr>
            <a:r>
              <a:rPr lang="en-US" dirty="0"/>
              <a:t>IEEE SA’s copyright policy is described in </a:t>
            </a:r>
            <a:r>
              <a:rPr lang="en-US" dirty="0">
                <a:hlinkClick r:id="rId2"/>
              </a:rPr>
              <a:t>Clause 7</a:t>
            </a:r>
            <a:r>
              <a:rPr lang="en-US" dirty="0"/>
              <a:t> of the IEEE SA Standards Board Bylaws and </a:t>
            </a:r>
            <a:r>
              <a:rPr lang="en-US" dirty="0">
                <a:hlinkClick r:id="rId3"/>
              </a:rPr>
              <a:t>Clause 6.1</a:t>
            </a:r>
            <a:r>
              <a:rPr lang="en-US" dirty="0"/>
              <a:t> of the IEEE SA Standards Board Operations Manual;</a:t>
            </a:r>
          </a:p>
          <a:p>
            <a:pPr lvl="1">
              <a:buFont typeface="Arial" panose="020B0604020202020204" pitchFamily="34" charset="0"/>
              <a:buChar char="•"/>
            </a:pPr>
            <a:r>
              <a:rPr lang="en-US" dirty="0"/>
              <a:t>Any material submitted during standards development, whether verbal, recorded, or in written form, is a Contribution and shall comply with the IEEE SA Copyright Policy</a:t>
            </a:r>
          </a:p>
          <a:p>
            <a:pPr>
              <a:buFont typeface="Arial" panose="020B0604020202020204" pitchFamily="34" charset="0"/>
              <a:buChar char="•"/>
            </a:pPr>
            <a:r>
              <a:rPr lang="en-US" dirty="0"/>
              <a:t>Please refer to next two slides for more information</a:t>
            </a:r>
          </a:p>
        </p:txBody>
      </p:sp>
      <p:sp>
        <p:nvSpPr>
          <p:cNvPr id="4" name="Slide Number Placeholder 3">
            <a:extLst>
              <a:ext uri="{FF2B5EF4-FFF2-40B4-BE49-F238E27FC236}">
                <a16:creationId xmlns:a16="http://schemas.microsoft.com/office/drawing/2014/main" id="{453F9737-4624-4407-A626-66395FDE52A4}"/>
              </a:ext>
            </a:extLst>
          </p:cNvPr>
          <p:cNvSpPr>
            <a:spLocks noGrp="1"/>
          </p:cNvSpPr>
          <p:nvPr>
            <p:ph type="sldNum" idx="12"/>
          </p:nvPr>
        </p:nvSpPr>
        <p:spPr/>
        <p:txBody>
          <a:bodyPr/>
          <a:lstStyle/>
          <a:p>
            <a:r>
              <a:rPr lang="en-GB"/>
              <a:t>Slide </a:t>
            </a:r>
            <a:fld id="{440F5867-744E-4AA6-B0ED-4C44D2DFBB7B}" type="slidenum">
              <a:rPr lang="en-GB" smtClean="0"/>
              <a:pPr/>
              <a:t>13</a:t>
            </a:fld>
            <a:endParaRPr lang="en-GB" dirty="0"/>
          </a:p>
        </p:txBody>
      </p:sp>
      <p:sp>
        <p:nvSpPr>
          <p:cNvPr id="5" name="Footer Placeholder 4">
            <a:extLst>
              <a:ext uri="{FF2B5EF4-FFF2-40B4-BE49-F238E27FC236}">
                <a16:creationId xmlns:a16="http://schemas.microsoft.com/office/drawing/2014/main" id="{4CEAF0B7-13F0-4870-98EA-D07843CBF773}"/>
              </a:ext>
            </a:extLst>
          </p:cNvPr>
          <p:cNvSpPr>
            <a:spLocks noGrp="1"/>
          </p:cNvSpPr>
          <p:nvPr>
            <p:ph type="ftr" idx="14"/>
          </p:nvPr>
        </p:nvSpPr>
        <p:spPr/>
        <p:txBody>
          <a:bodyPr/>
          <a:lstStyle/>
          <a:p>
            <a:r>
              <a:rPr lang="en-GB"/>
              <a:t>Alfred Asterjadhi, Qualcomm Inc.</a:t>
            </a:r>
            <a:endParaRPr lang="en-GB" dirty="0"/>
          </a:p>
        </p:txBody>
      </p:sp>
      <p:sp>
        <p:nvSpPr>
          <p:cNvPr id="6" name="Date Placeholder 5">
            <a:extLst>
              <a:ext uri="{FF2B5EF4-FFF2-40B4-BE49-F238E27FC236}">
                <a16:creationId xmlns:a16="http://schemas.microsoft.com/office/drawing/2014/main" id="{5C48BDE3-7807-417F-A4F1-5356D38590CA}"/>
              </a:ext>
            </a:extLst>
          </p:cNvPr>
          <p:cNvSpPr>
            <a:spLocks noGrp="1"/>
          </p:cNvSpPr>
          <p:nvPr>
            <p:ph type="dt" idx="15"/>
          </p:nvPr>
        </p:nvSpPr>
        <p:spPr/>
        <p:txBody>
          <a:bodyPr/>
          <a:lstStyle/>
          <a:p>
            <a:r>
              <a:rPr lang="en-US" dirty="0"/>
              <a:t>July 2021</a:t>
            </a:r>
            <a:endParaRPr lang="en-GB" dirty="0"/>
          </a:p>
        </p:txBody>
      </p:sp>
    </p:spTree>
    <p:extLst>
      <p:ext uri="{BB962C8B-B14F-4D97-AF65-F5344CB8AC3E}">
        <p14:creationId xmlns:p14="http://schemas.microsoft.com/office/powerpoint/2010/main" val="155715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6FA4C400-C204-4503-AFE8-AE9904ADC428}"/>
              </a:ext>
            </a:extLst>
          </p:cNvPr>
          <p:cNvSpPr>
            <a:spLocks noGrp="1"/>
          </p:cNvSpPr>
          <p:nvPr>
            <p:ph type="title"/>
          </p:nvPr>
        </p:nvSpPr>
        <p:spPr/>
        <p:txBody>
          <a:bodyPr/>
          <a:lstStyle/>
          <a:p>
            <a:r>
              <a:rPr lang="en-US" dirty="0"/>
              <a:t>IEEE SA Copyright Policy</a:t>
            </a:r>
          </a:p>
        </p:txBody>
      </p:sp>
      <p:sp>
        <p:nvSpPr>
          <p:cNvPr id="3" name="Content Placeholder 2">
            <a:extLst>
              <a:ext uri="{FF2B5EF4-FFF2-40B4-BE49-F238E27FC236}">
                <a16:creationId xmlns:a16="http://schemas.microsoft.com/office/drawing/2014/main" id="{B7EF8522-FD6C-4D3A-93AF-A726F17B8911}"/>
              </a:ext>
            </a:extLst>
          </p:cNvPr>
          <p:cNvSpPr>
            <a:spLocks noGrp="1"/>
          </p:cNvSpPr>
          <p:nvPr>
            <p:ph idx="1"/>
          </p:nvPr>
        </p:nvSpPr>
        <p:spPr/>
        <p:txBody>
          <a:bodyPr/>
          <a:lstStyle/>
          <a:p>
            <a:pPr>
              <a:buFont typeface="Arial" panose="020B0604020202020204" pitchFamily="34" charset="0"/>
              <a:buChar char="•"/>
            </a:pPr>
            <a:r>
              <a:rPr lang="en-GB" sz="1800" dirty="0"/>
              <a:t>By participating in this activity, you agree to comply with the IEEE Code of Ethics, all applicable laws, and all IEEE policies and procedures including, but not limited to, the IEEE SA Copyright Policy.</a:t>
            </a:r>
            <a:endParaRPr lang="en-US" sz="1800" dirty="0"/>
          </a:p>
          <a:p>
            <a:pPr lvl="1">
              <a:buFont typeface="Arial" panose="020B0604020202020204" pitchFamily="34" charset="0"/>
              <a:buChar char="•"/>
            </a:pPr>
            <a:r>
              <a:rPr lang="en-GB" sz="1400" dirty="0"/>
              <a:t>Previously Published material (copyright assertion indicated) shall not be presented/submitted to the Working Group nor incorporated into a Working Group draft unless permission is granted. </a:t>
            </a:r>
            <a:endParaRPr lang="en-US" sz="1400" dirty="0"/>
          </a:p>
          <a:p>
            <a:pPr lvl="1">
              <a:buFont typeface="Arial" panose="020B0604020202020204" pitchFamily="34" charset="0"/>
              <a:buChar char="•"/>
            </a:pPr>
            <a:r>
              <a:rPr lang="en-GB" sz="1400" dirty="0"/>
              <a:t>Prior to presentation or submission, you shall notify the Working Group Chair of previously Published material and should assist the Chair in obtaining copyright permission acceptable to IEEE SA.</a:t>
            </a:r>
            <a:endParaRPr lang="en-US" sz="1400" dirty="0"/>
          </a:p>
          <a:p>
            <a:pPr lvl="1">
              <a:buFont typeface="Arial" panose="020B0604020202020204" pitchFamily="34" charset="0"/>
              <a:buChar char="•"/>
            </a:pPr>
            <a:r>
              <a:rPr lang="en-GB" sz="1400" dirty="0"/>
              <a:t>For material that is not previously Published, IEEE is automatically granted a license to use any material that is presented or submitted</a:t>
            </a:r>
            <a:endParaRPr lang="en-US" sz="1400" dirty="0"/>
          </a:p>
        </p:txBody>
      </p:sp>
      <p:sp>
        <p:nvSpPr>
          <p:cNvPr id="4" name="Slide Number Placeholder 3">
            <a:extLst>
              <a:ext uri="{FF2B5EF4-FFF2-40B4-BE49-F238E27FC236}">
                <a16:creationId xmlns:a16="http://schemas.microsoft.com/office/drawing/2014/main" id="{2A6F32B3-7121-4329-95DF-F3D0BA97746E}"/>
              </a:ext>
            </a:extLst>
          </p:cNvPr>
          <p:cNvSpPr>
            <a:spLocks noGrp="1"/>
          </p:cNvSpPr>
          <p:nvPr>
            <p:ph type="sldNum" idx="12"/>
          </p:nvPr>
        </p:nvSpPr>
        <p:spPr/>
        <p:txBody>
          <a:bodyPr/>
          <a:lstStyle/>
          <a:p>
            <a:r>
              <a:rPr lang="en-GB"/>
              <a:t>Slide </a:t>
            </a:r>
            <a:fld id="{440F5867-744E-4AA6-B0ED-4C44D2DFBB7B}" type="slidenum">
              <a:rPr lang="en-GB" smtClean="0"/>
              <a:pPr/>
              <a:t>14</a:t>
            </a:fld>
            <a:endParaRPr lang="en-GB" dirty="0"/>
          </a:p>
        </p:txBody>
      </p:sp>
      <p:sp>
        <p:nvSpPr>
          <p:cNvPr id="5" name="Footer Placeholder 4">
            <a:extLst>
              <a:ext uri="{FF2B5EF4-FFF2-40B4-BE49-F238E27FC236}">
                <a16:creationId xmlns:a16="http://schemas.microsoft.com/office/drawing/2014/main" id="{FBD3C684-FD25-431F-9B76-4EBFC4BFB389}"/>
              </a:ext>
            </a:extLst>
          </p:cNvPr>
          <p:cNvSpPr>
            <a:spLocks noGrp="1"/>
          </p:cNvSpPr>
          <p:nvPr>
            <p:ph type="ftr" idx="14"/>
          </p:nvPr>
        </p:nvSpPr>
        <p:spPr/>
        <p:txBody>
          <a:bodyPr/>
          <a:lstStyle/>
          <a:p>
            <a:r>
              <a:rPr lang="en-GB"/>
              <a:t>Alfred Asterjadhi, Qualcomm Inc.</a:t>
            </a:r>
            <a:endParaRPr lang="en-GB" dirty="0"/>
          </a:p>
        </p:txBody>
      </p:sp>
      <p:sp>
        <p:nvSpPr>
          <p:cNvPr id="6" name="Date Placeholder 5">
            <a:extLst>
              <a:ext uri="{FF2B5EF4-FFF2-40B4-BE49-F238E27FC236}">
                <a16:creationId xmlns:a16="http://schemas.microsoft.com/office/drawing/2014/main" id="{C3BF5992-FFFD-4B64-900D-0590BA3C03CE}"/>
              </a:ext>
            </a:extLst>
          </p:cNvPr>
          <p:cNvSpPr>
            <a:spLocks noGrp="1"/>
          </p:cNvSpPr>
          <p:nvPr>
            <p:ph type="dt" idx="15"/>
          </p:nvPr>
        </p:nvSpPr>
        <p:spPr/>
        <p:txBody>
          <a:bodyPr/>
          <a:lstStyle/>
          <a:p>
            <a:r>
              <a:rPr lang="en-US" dirty="0"/>
              <a:t>July 2021</a:t>
            </a:r>
            <a:endParaRPr lang="en-GB" dirty="0"/>
          </a:p>
        </p:txBody>
      </p:sp>
    </p:spTree>
    <p:extLst>
      <p:ext uri="{BB962C8B-B14F-4D97-AF65-F5344CB8AC3E}">
        <p14:creationId xmlns:p14="http://schemas.microsoft.com/office/powerpoint/2010/main" val="32007119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91F08-C969-4AF3-921D-E73BEF1E28D7}"/>
              </a:ext>
            </a:extLst>
          </p:cNvPr>
          <p:cNvSpPr>
            <a:spLocks noGrp="1"/>
          </p:cNvSpPr>
          <p:nvPr>
            <p:ph type="title"/>
          </p:nvPr>
        </p:nvSpPr>
        <p:spPr/>
        <p:txBody>
          <a:bodyPr/>
          <a:lstStyle/>
          <a:p>
            <a:r>
              <a:rPr lang="en-US" dirty="0"/>
              <a:t>IEEE SA Copyright Policy</a:t>
            </a:r>
          </a:p>
        </p:txBody>
      </p:sp>
      <p:sp>
        <p:nvSpPr>
          <p:cNvPr id="3" name="Content Placeholder 2">
            <a:extLst>
              <a:ext uri="{FF2B5EF4-FFF2-40B4-BE49-F238E27FC236}">
                <a16:creationId xmlns:a16="http://schemas.microsoft.com/office/drawing/2014/main" id="{7C9E0B85-0AB1-49A9-AFD9-65F08408602D}"/>
              </a:ext>
            </a:extLst>
          </p:cNvPr>
          <p:cNvSpPr>
            <a:spLocks noGrp="1"/>
          </p:cNvSpPr>
          <p:nvPr>
            <p:ph idx="1"/>
          </p:nvPr>
        </p:nvSpPr>
        <p:spPr>
          <a:xfrm>
            <a:off x="685800" y="1981200"/>
            <a:ext cx="7770813" cy="4494213"/>
          </a:xfrm>
        </p:spPr>
        <p:txBody>
          <a:bodyPr/>
          <a:lstStyle/>
          <a:p>
            <a:pPr>
              <a:buFont typeface="Arial" panose="020B0604020202020204" pitchFamily="34" charset="0"/>
              <a:buChar char="•"/>
            </a:pPr>
            <a:r>
              <a:rPr lang="en-US" sz="1600" dirty="0"/>
              <a:t>The IEEE SA Copyright Policy is described in the IEEE SA Standards Board Bylaws and IEEE SA Standards Board Operations Manual</a:t>
            </a:r>
          </a:p>
          <a:p>
            <a:pPr marL="800100" lvl="1" indent="-342900">
              <a:buFont typeface="Arial" panose="020B0604020202020204" pitchFamily="34" charset="0"/>
              <a:buChar char="•"/>
            </a:pPr>
            <a:r>
              <a:rPr lang="en-US" sz="1400" dirty="0"/>
              <a:t>IEEE SA Copyright Policy, see </a:t>
            </a:r>
            <a:br>
              <a:rPr lang="en-US" sz="1400" dirty="0"/>
            </a:br>
            <a:r>
              <a:rPr lang="en-US" sz="1400" dirty="0"/>
              <a:t>	Clause 7 of the IEEE SA Standards Board Bylaws</a:t>
            </a:r>
            <a:br>
              <a:rPr lang="en-US" sz="1400" dirty="0"/>
            </a:br>
            <a:r>
              <a:rPr lang="en-US" sz="1400" dirty="0"/>
              <a:t> 	</a:t>
            </a:r>
            <a:r>
              <a:rPr lang="en-US" sz="1400" dirty="0">
                <a:hlinkClick r:id="rId2"/>
              </a:rPr>
              <a:t>https://standards.ieee.org/about/policies/bylaws/sect6-7.html#7</a:t>
            </a:r>
            <a:br>
              <a:rPr lang="en-US" sz="1400" dirty="0"/>
            </a:br>
            <a:r>
              <a:rPr lang="en-US" sz="1400" dirty="0"/>
              <a:t>	Clause 6.1 of the IEEE SA Standards Board Operations Manual</a:t>
            </a:r>
            <a:br>
              <a:rPr lang="en-US" sz="1400" dirty="0"/>
            </a:br>
            <a:r>
              <a:rPr lang="en-US" sz="1400" dirty="0"/>
              <a:t>	</a:t>
            </a:r>
            <a:r>
              <a:rPr lang="en-US" sz="1400" dirty="0">
                <a:hlinkClick r:id="rId3"/>
              </a:rPr>
              <a:t>https://standards.ieee.org/about/policies/opman/sect6.html</a:t>
            </a:r>
            <a:endParaRPr lang="en-US" sz="1400" dirty="0"/>
          </a:p>
          <a:p>
            <a:pPr>
              <a:buFont typeface="Arial" panose="020B0604020202020204" pitchFamily="34" charset="0"/>
              <a:buChar char="•"/>
            </a:pPr>
            <a:r>
              <a:rPr lang="en-US" sz="1600" dirty="0"/>
              <a:t>IEEE SA Copyright Permission</a:t>
            </a:r>
          </a:p>
          <a:p>
            <a:pPr marL="800100" lvl="1" indent="-342900">
              <a:buFont typeface="Arial" panose="020B0604020202020204" pitchFamily="34" charset="0"/>
              <a:buChar char="•"/>
            </a:pPr>
            <a:r>
              <a:rPr lang="en-US" sz="1400" dirty="0">
                <a:hlinkClick r:id="rId4"/>
              </a:rPr>
              <a:t>https://standards.ieee.org/content/dam/ieee-standards/standards/web/documents/other/permissionltrs.zip</a:t>
            </a:r>
            <a:endParaRPr lang="en-US" sz="1400" dirty="0"/>
          </a:p>
          <a:p>
            <a:pPr>
              <a:buFont typeface="Arial" panose="020B0604020202020204" pitchFamily="34" charset="0"/>
              <a:buChar char="•"/>
            </a:pPr>
            <a:r>
              <a:rPr lang="en-US" sz="1600" dirty="0"/>
              <a:t>IEEE SA Copyright FAQs</a:t>
            </a:r>
          </a:p>
          <a:p>
            <a:pPr marL="800100" lvl="1" indent="-342900">
              <a:buFont typeface="Arial" panose="020B0604020202020204" pitchFamily="34" charset="0"/>
              <a:buChar char="•"/>
            </a:pPr>
            <a:r>
              <a:rPr lang="en-US" sz="1400" dirty="0">
                <a:hlinkClick r:id="rId5"/>
              </a:rPr>
              <a:t>http://standards.ieee.org/faqs/copyrights.html/</a:t>
            </a:r>
            <a:endParaRPr lang="en-US" sz="1400" dirty="0"/>
          </a:p>
          <a:p>
            <a:pPr>
              <a:buFont typeface="Arial" panose="020B0604020202020204" pitchFamily="34" charset="0"/>
              <a:buChar char="•"/>
            </a:pPr>
            <a:r>
              <a:rPr lang="en-US" sz="1600" dirty="0"/>
              <a:t>IEEE SA Best Practices for IEEE Standards Development </a:t>
            </a:r>
          </a:p>
          <a:p>
            <a:pPr marL="800100" lvl="1" indent="-342900">
              <a:buFont typeface="Arial" panose="020B0604020202020204" pitchFamily="34" charset="0"/>
              <a:buChar char="•"/>
            </a:pPr>
            <a:r>
              <a:rPr lang="en-US" sz="1400" dirty="0">
                <a:hlinkClick r:id="rId6"/>
              </a:rPr>
              <a:t>http://standards.ieee.org/develop/policies/best_practices_for_ieee_standards_development_051215.pdf</a:t>
            </a:r>
            <a:endParaRPr lang="en-US" sz="1400" dirty="0"/>
          </a:p>
          <a:p>
            <a:pPr>
              <a:buFont typeface="Arial" panose="020B0604020202020204" pitchFamily="34" charset="0"/>
              <a:buChar char="•"/>
            </a:pPr>
            <a:r>
              <a:rPr lang="en-US" sz="1600" dirty="0"/>
              <a:t>Distribution of Draft Standards (see 6.1.3 of the SASB Operations Manual)</a:t>
            </a:r>
          </a:p>
          <a:p>
            <a:pPr marL="800100" lvl="1" indent="-342900">
              <a:buFont typeface="Arial" panose="020B0604020202020204" pitchFamily="34" charset="0"/>
              <a:buChar char="•"/>
            </a:pPr>
            <a:r>
              <a:rPr lang="en-US" sz="1400" dirty="0">
                <a:hlinkClick r:id="rId3"/>
              </a:rPr>
              <a:t>https://standards.ieee.org/about/policies/opman/sect6.html</a:t>
            </a:r>
            <a:endParaRPr lang="en-US" sz="1400" dirty="0"/>
          </a:p>
        </p:txBody>
      </p:sp>
      <p:sp>
        <p:nvSpPr>
          <p:cNvPr id="4" name="Slide Number Placeholder 3">
            <a:extLst>
              <a:ext uri="{FF2B5EF4-FFF2-40B4-BE49-F238E27FC236}">
                <a16:creationId xmlns:a16="http://schemas.microsoft.com/office/drawing/2014/main" id="{D0660B0A-1E30-450B-AFB7-ED7E39CBA1F5}"/>
              </a:ext>
            </a:extLst>
          </p:cNvPr>
          <p:cNvSpPr>
            <a:spLocks noGrp="1"/>
          </p:cNvSpPr>
          <p:nvPr>
            <p:ph type="sldNum" idx="12"/>
          </p:nvPr>
        </p:nvSpPr>
        <p:spPr/>
        <p:txBody>
          <a:bodyPr/>
          <a:lstStyle/>
          <a:p>
            <a:r>
              <a:rPr lang="en-GB"/>
              <a:t>Slide </a:t>
            </a:r>
            <a:fld id="{440F5867-744E-4AA6-B0ED-4C44D2DFBB7B}" type="slidenum">
              <a:rPr lang="en-GB" smtClean="0"/>
              <a:pPr/>
              <a:t>15</a:t>
            </a:fld>
            <a:endParaRPr lang="en-GB" dirty="0"/>
          </a:p>
        </p:txBody>
      </p:sp>
      <p:sp>
        <p:nvSpPr>
          <p:cNvPr id="5" name="Footer Placeholder 4">
            <a:extLst>
              <a:ext uri="{FF2B5EF4-FFF2-40B4-BE49-F238E27FC236}">
                <a16:creationId xmlns:a16="http://schemas.microsoft.com/office/drawing/2014/main" id="{14A4D191-9514-42B5-92E6-35B1FB060457}"/>
              </a:ext>
            </a:extLst>
          </p:cNvPr>
          <p:cNvSpPr>
            <a:spLocks noGrp="1"/>
          </p:cNvSpPr>
          <p:nvPr>
            <p:ph type="ftr" idx="14"/>
          </p:nvPr>
        </p:nvSpPr>
        <p:spPr/>
        <p:txBody>
          <a:bodyPr/>
          <a:lstStyle/>
          <a:p>
            <a:r>
              <a:rPr lang="en-GB"/>
              <a:t>Alfred Asterjadhi, Qualcomm Inc.</a:t>
            </a:r>
            <a:endParaRPr lang="en-GB" dirty="0"/>
          </a:p>
        </p:txBody>
      </p:sp>
      <p:sp>
        <p:nvSpPr>
          <p:cNvPr id="6" name="Date Placeholder 5">
            <a:extLst>
              <a:ext uri="{FF2B5EF4-FFF2-40B4-BE49-F238E27FC236}">
                <a16:creationId xmlns:a16="http://schemas.microsoft.com/office/drawing/2014/main" id="{2B4D6F20-084B-4EE9-AD6D-290838010348}"/>
              </a:ext>
            </a:extLst>
          </p:cNvPr>
          <p:cNvSpPr>
            <a:spLocks noGrp="1"/>
          </p:cNvSpPr>
          <p:nvPr>
            <p:ph type="dt" idx="15"/>
          </p:nvPr>
        </p:nvSpPr>
        <p:spPr/>
        <p:txBody>
          <a:bodyPr/>
          <a:lstStyle/>
          <a:p>
            <a:r>
              <a:rPr lang="en-US" dirty="0"/>
              <a:t>July 2021</a:t>
            </a:r>
            <a:endParaRPr lang="en-GB" dirty="0"/>
          </a:p>
        </p:txBody>
      </p:sp>
    </p:spTree>
    <p:extLst>
      <p:ext uri="{BB962C8B-B14F-4D97-AF65-F5344CB8AC3E}">
        <p14:creationId xmlns:p14="http://schemas.microsoft.com/office/powerpoint/2010/main" val="2409609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 Items for the Week</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1800" dirty="0"/>
              <a:t>Call to order</a:t>
            </a:r>
          </a:p>
          <a:p>
            <a:pPr>
              <a:buFont typeface="Arial" panose="020B0604020202020204" pitchFamily="34" charset="0"/>
              <a:buChar char="•"/>
            </a:pPr>
            <a:r>
              <a:rPr lang="en-GB" altLang="en-US" sz="1800" dirty="0"/>
              <a:t>IEEE-SA policies and procedures</a:t>
            </a:r>
          </a:p>
          <a:p>
            <a:pPr>
              <a:buFont typeface="Arial" panose="020B0604020202020204" pitchFamily="34" charset="0"/>
              <a:buChar char="•"/>
            </a:pPr>
            <a:r>
              <a:rPr lang="en-US" sz="1800" dirty="0"/>
              <a:t>Approve TGbe minutes from previous conf calls</a:t>
            </a:r>
          </a:p>
          <a:p>
            <a:pPr>
              <a:buFont typeface="Arial" panose="020B0604020202020204" pitchFamily="34" charset="0"/>
              <a:buChar char="•"/>
            </a:pPr>
            <a:r>
              <a:rPr lang="en-US" sz="1800" dirty="0"/>
              <a:t>Presentation of submissions</a:t>
            </a:r>
          </a:p>
          <a:p>
            <a:pPr>
              <a:buFont typeface="Arial" panose="020B0604020202020204" pitchFamily="34" charset="0"/>
              <a:buChar char="•"/>
            </a:pPr>
            <a:r>
              <a:rPr lang="en-US" sz="1800" dirty="0"/>
              <a:t>Motions</a:t>
            </a:r>
          </a:p>
          <a:p>
            <a:pPr>
              <a:buFont typeface="Arial" panose="020B0604020202020204" pitchFamily="34" charset="0"/>
              <a:buChar char="•"/>
            </a:pPr>
            <a:r>
              <a:rPr lang="en-US" sz="1800" dirty="0"/>
              <a:t>Any other business</a:t>
            </a:r>
          </a:p>
          <a:p>
            <a:pPr>
              <a:buFont typeface="Arial" panose="020B0604020202020204" pitchFamily="34" charset="0"/>
              <a:buChar char="•"/>
            </a:pPr>
            <a:endParaRPr lang="en-US" sz="1800" dirty="0"/>
          </a:p>
          <a:p>
            <a:pPr>
              <a:buFont typeface="Arial" panose="020B0604020202020204" pitchFamily="34" charset="0"/>
              <a:buChar char="•"/>
            </a:pPr>
            <a:r>
              <a:rPr lang="en-US" sz="1800" dirty="0"/>
              <a:t>Note: Presentation queues can be found in the document below:</a:t>
            </a:r>
          </a:p>
          <a:p>
            <a:pPr lvl="1">
              <a:buFont typeface="Arial" panose="020B0604020202020204" pitchFamily="34" charset="0"/>
              <a:buChar char="•"/>
            </a:pPr>
            <a:r>
              <a:rPr lang="en-US" sz="1400" dirty="0">
                <a:solidFill>
                  <a:srgbClr val="FF0000"/>
                </a:solidFill>
                <a:hlinkClick r:id="rId2"/>
              </a:rPr>
              <a:t>11-21/1090</a:t>
            </a:r>
            <a:endParaRPr lang="en-US" sz="1400" dirty="0">
              <a:solidFill>
                <a:srgbClr val="FF0000"/>
              </a:solidFill>
            </a:endParaRPr>
          </a:p>
          <a:p>
            <a:pPr lvl="1">
              <a:buFont typeface="Arial" panose="020B0604020202020204" pitchFamily="34" charset="0"/>
              <a:buChar char="•"/>
            </a:pPr>
            <a:endParaRPr lang="en-US" sz="14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7" name="Date Placeholder 3">
            <a:extLst>
              <a:ext uri="{FF2B5EF4-FFF2-40B4-BE49-F238E27FC236}">
                <a16:creationId xmlns:a16="http://schemas.microsoft.com/office/drawing/2014/main" id="{C00CAC69-BF6D-4936-9CE0-D96F88ACD748}"/>
              </a:ext>
            </a:extLst>
          </p:cNvPr>
          <p:cNvSpPr>
            <a:spLocks noGrp="1"/>
          </p:cNvSpPr>
          <p:nvPr>
            <p:ph type="dt" idx="15"/>
          </p:nvPr>
        </p:nvSpPr>
        <p:spPr>
          <a:xfrm>
            <a:off x="696912" y="333375"/>
            <a:ext cx="2303451" cy="273050"/>
          </a:xfrm>
        </p:spPr>
        <p:txBody>
          <a:bodyPr/>
          <a:lstStyle/>
          <a:p>
            <a:r>
              <a:rPr lang="en-US" dirty="0"/>
              <a:t>July 2021</a:t>
            </a:r>
            <a:endParaRPr lang="en-GB" dirty="0"/>
          </a:p>
        </p:txBody>
      </p:sp>
    </p:spTree>
    <p:extLst>
      <p:ext uri="{BB962C8B-B14F-4D97-AF65-F5344CB8AC3E}">
        <p14:creationId xmlns:p14="http://schemas.microsoft.com/office/powerpoint/2010/main" val="132832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037EA-01CD-49B6-9BB5-232DD9A4DDC5}"/>
              </a:ext>
            </a:extLst>
          </p:cNvPr>
          <p:cNvSpPr>
            <a:spLocks noGrp="1"/>
          </p:cNvSpPr>
          <p:nvPr>
            <p:ph type="title"/>
          </p:nvPr>
        </p:nvSpPr>
        <p:spPr/>
        <p:txBody>
          <a:bodyPr/>
          <a:lstStyle/>
          <a:p>
            <a:r>
              <a:rPr lang="en-US" dirty="0"/>
              <a:t>Agenda Overview</a:t>
            </a:r>
          </a:p>
        </p:txBody>
      </p:sp>
      <p:sp>
        <p:nvSpPr>
          <p:cNvPr id="3" name="Content Placeholder 2">
            <a:extLst>
              <a:ext uri="{FF2B5EF4-FFF2-40B4-BE49-F238E27FC236}">
                <a16:creationId xmlns:a16="http://schemas.microsoft.com/office/drawing/2014/main" id="{3857177C-4F12-41D1-AB93-6925069E5DB9}"/>
              </a:ext>
            </a:extLst>
          </p:cNvPr>
          <p:cNvSpPr>
            <a:spLocks noGrp="1"/>
          </p:cNvSpPr>
          <p:nvPr>
            <p:ph idx="1"/>
          </p:nvPr>
        </p:nvSpPr>
        <p:spPr>
          <a:xfrm>
            <a:off x="457201" y="1830387"/>
            <a:ext cx="4343399" cy="4645026"/>
          </a:xfrm>
        </p:spPr>
        <p:txBody>
          <a:bodyPr/>
          <a:lstStyle/>
          <a:p>
            <a:pPr lvl="0">
              <a:buFont typeface="Arial" panose="020B0604020202020204" pitchFamily="34" charset="0"/>
              <a:buChar char="•"/>
            </a:pPr>
            <a:r>
              <a:rPr lang="en-US" altLang="en-US" sz="1600" dirty="0"/>
              <a:t>Monday, July 12, MAC/PHY (19:00-21:00)</a:t>
            </a:r>
          </a:p>
          <a:p>
            <a:pPr marL="800100" lvl="1" indent="-342900">
              <a:buFont typeface="Arial" panose="020B0604020202020204" pitchFamily="34" charset="0"/>
              <a:buChar char="•"/>
            </a:pPr>
            <a:r>
              <a:rPr lang="en-US" altLang="en-US" sz="1400" dirty="0"/>
              <a:t>Call meeting to order </a:t>
            </a:r>
          </a:p>
          <a:p>
            <a:pPr marL="800100" lvl="1" indent="-342900">
              <a:buFont typeface="Arial" panose="020B0604020202020204" pitchFamily="34" charset="0"/>
              <a:buChar char="•"/>
            </a:pPr>
            <a:r>
              <a:rPr lang="en-US" altLang="en-US" sz="1400" dirty="0"/>
              <a:t>IEEE-SA Policies and Procedure</a:t>
            </a:r>
          </a:p>
          <a:p>
            <a:pPr marL="800100" lvl="1" indent="-342900">
              <a:buFont typeface="Arial" panose="020B0604020202020204" pitchFamily="34" charset="0"/>
              <a:buChar char="•"/>
            </a:pPr>
            <a:r>
              <a:rPr lang="en-US" altLang="en-US" sz="1400" dirty="0"/>
              <a:t>Presentation of submissions</a:t>
            </a:r>
          </a:p>
          <a:p>
            <a:pPr marL="800100" lvl="1" indent="-342900">
              <a:buFont typeface="Arial" panose="020B0604020202020204" pitchFamily="34" charset="0"/>
              <a:buChar char="•"/>
            </a:pPr>
            <a:r>
              <a:rPr lang="en-US" altLang="en-US" sz="1400" dirty="0"/>
              <a:t>Recess</a:t>
            </a:r>
          </a:p>
          <a:p>
            <a:pPr>
              <a:buFont typeface="Arial" panose="020B0604020202020204" pitchFamily="34" charset="0"/>
              <a:buChar char="•"/>
            </a:pPr>
            <a:endParaRPr lang="en-US" altLang="en-US" sz="1600" dirty="0"/>
          </a:p>
          <a:p>
            <a:pPr>
              <a:buFont typeface="Arial" panose="020B0604020202020204" pitchFamily="34" charset="0"/>
              <a:buChar char="•"/>
            </a:pPr>
            <a:r>
              <a:rPr lang="en-US" altLang="en-US" sz="1600" dirty="0"/>
              <a:t>Wednesday, July 14, Joint (09:00-11:00)</a:t>
            </a:r>
          </a:p>
          <a:p>
            <a:pPr marL="800100" lvl="1" indent="-342900">
              <a:buFont typeface="Arial" panose="020B0604020202020204" pitchFamily="34" charset="0"/>
              <a:buChar char="•"/>
            </a:pPr>
            <a:r>
              <a:rPr lang="en-US" altLang="en-US" sz="1400" dirty="0"/>
              <a:t>Call meeting to order </a:t>
            </a:r>
          </a:p>
          <a:p>
            <a:pPr marL="800100" lvl="1" indent="-342900">
              <a:buFont typeface="Arial" panose="020B0604020202020204" pitchFamily="34" charset="0"/>
              <a:buChar char="•"/>
            </a:pPr>
            <a:r>
              <a:rPr lang="en-US" altLang="en-US" sz="1400" dirty="0"/>
              <a:t>IEEE-SA Policies and Procedure</a:t>
            </a:r>
          </a:p>
          <a:p>
            <a:pPr marL="800100" lvl="1" indent="-342900">
              <a:buFont typeface="Arial" panose="020B0604020202020204" pitchFamily="34" charset="0"/>
              <a:buChar char="•"/>
            </a:pPr>
            <a:r>
              <a:rPr lang="en-US" altLang="en-US" sz="1400" dirty="0"/>
              <a:t>Presentation of submissions</a:t>
            </a:r>
          </a:p>
          <a:p>
            <a:pPr marL="800100" lvl="1" indent="-342900">
              <a:buFont typeface="Arial" panose="020B0604020202020204" pitchFamily="34" charset="0"/>
              <a:buChar char="•"/>
            </a:pPr>
            <a:r>
              <a:rPr lang="en-US" altLang="en-US" sz="1400" dirty="0"/>
              <a:t>Motions</a:t>
            </a:r>
          </a:p>
          <a:p>
            <a:pPr marL="800100" lvl="1" indent="-342900">
              <a:buFont typeface="Arial" panose="020B0604020202020204" pitchFamily="34" charset="0"/>
              <a:buChar char="•"/>
            </a:pPr>
            <a:r>
              <a:rPr lang="en-US" altLang="en-US" sz="1400" dirty="0"/>
              <a:t>Recess</a:t>
            </a:r>
          </a:p>
          <a:p>
            <a:pPr marL="1200150" lvl="2" indent="-342900">
              <a:buFont typeface="Arial" panose="020B0604020202020204" pitchFamily="34" charset="0"/>
              <a:buChar char="•"/>
            </a:pPr>
            <a:endParaRPr lang="en-US" altLang="en-US" sz="1100" dirty="0"/>
          </a:p>
        </p:txBody>
      </p:sp>
      <p:sp>
        <p:nvSpPr>
          <p:cNvPr id="4" name="Slide Number Placeholder 3">
            <a:extLst>
              <a:ext uri="{FF2B5EF4-FFF2-40B4-BE49-F238E27FC236}">
                <a16:creationId xmlns:a16="http://schemas.microsoft.com/office/drawing/2014/main" id="{6522C11D-C12B-4B7A-85DF-78FA6C9B6EEF}"/>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
        <p:nvSpPr>
          <p:cNvPr id="5" name="Footer Placeholder 4">
            <a:extLst>
              <a:ext uri="{FF2B5EF4-FFF2-40B4-BE49-F238E27FC236}">
                <a16:creationId xmlns:a16="http://schemas.microsoft.com/office/drawing/2014/main" id="{8CF711A5-48A8-4157-9E93-9477756656BE}"/>
              </a:ext>
            </a:extLst>
          </p:cNvPr>
          <p:cNvSpPr>
            <a:spLocks noGrp="1"/>
          </p:cNvSpPr>
          <p:nvPr>
            <p:ph type="ftr" idx="14"/>
          </p:nvPr>
        </p:nvSpPr>
        <p:spPr/>
        <p:txBody>
          <a:bodyPr/>
          <a:lstStyle/>
          <a:p>
            <a:r>
              <a:rPr lang="en-GB"/>
              <a:t>Alfred Asterjadhi, Qualcomm Inc.</a:t>
            </a:r>
            <a:endParaRPr lang="en-GB" dirty="0"/>
          </a:p>
        </p:txBody>
      </p:sp>
      <p:sp>
        <p:nvSpPr>
          <p:cNvPr id="8" name="Date Placeholder 3">
            <a:extLst>
              <a:ext uri="{FF2B5EF4-FFF2-40B4-BE49-F238E27FC236}">
                <a16:creationId xmlns:a16="http://schemas.microsoft.com/office/drawing/2014/main" id="{ADA0A8BA-AA59-4AB6-9BD0-89E3B2E275F5}"/>
              </a:ext>
            </a:extLst>
          </p:cNvPr>
          <p:cNvSpPr>
            <a:spLocks noGrp="1"/>
          </p:cNvSpPr>
          <p:nvPr>
            <p:ph type="dt" idx="15"/>
          </p:nvPr>
        </p:nvSpPr>
        <p:spPr/>
        <p:txBody>
          <a:bodyPr/>
          <a:lstStyle/>
          <a:p>
            <a:r>
              <a:rPr lang="en-US" dirty="0"/>
              <a:t>July 2021</a:t>
            </a:r>
            <a:endParaRPr lang="en-GB" dirty="0"/>
          </a:p>
        </p:txBody>
      </p:sp>
      <p:sp>
        <p:nvSpPr>
          <p:cNvPr id="17" name="Content Placeholder 2">
            <a:extLst>
              <a:ext uri="{FF2B5EF4-FFF2-40B4-BE49-F238E27FC236}">
                <a16:creationId xmlns:a16="http://schemas.microsoft.com/office/drawing/2014/main" id="{442A1050-6527-4B2E-A943-E125D6B48B52}"/>
              </a:ext>
            </a:extLst>
          </p:cNvPr>
          <p:cNvSpPr txBox="1">
            <a:spLocks/>
          </p:cNvSpPr>
          <p:nvPr/>
        </p:nvSpPr>
        <p:spPr bwMode="auto">
          <a:xfrm>
            <a:off x="4669172" y="1830387"/>
            <a:ext cx="4441272" cy="40370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altLang="en-US" sz="1600" dirty="0"/>
              <a:t>Thursday, July 15, MAC/PHY (09:00-11:00)</a:t>
            </a:r>
          </a:p>
          <a:p>
            <a:pPr marL="800100" lvl="1" indent="-342900">
              <a:buFont typeface="Arial" panose="020B0604020202020204" pitchFamily="34" charset="0"/>
              <a:buChar char="•"/>
            </a:pPr>
            <a:r>
              <a:rPr lang="en-US" altLang="en-US" sz="1400" dirty="0"/>
              <a:t>Call meeting to order </a:t>
            </a:r>
          </a:p>
          <a:p>
            <a:pPr marL="800100" lvl="1" indent="-342900">
              <a:buFont typeface="Arial" panose="020B0604020202020204" pitchFamily="34" charset="0"/>
              <a:buChar char="•"/>
            </a:pPr>
            <a:r>
              <a:rPr lang="en-US" altLang="en-US" sz="1400" dirty="0"/>
              <a:t>IEEE-SA Policies and Procedure</a:t>
            </a:r>
          </a:p>
          <a:p>
            <a:pPr marL="800100" lvl="1" indent="-342900">
              <a:buFont typeface="Arial" panose="020B0604020202020204" pitchFamily="34" charset="0"/>
              <a:buChar char="•"/>
            </a:pPr>
            <a:r>
              <a:rPr lang="en-US" altLang="en-US" sz="1400" dirty="0"/>
              <a:t>Presentation of submissions</a:t>
            </a:r>
          </a:p>
          <a:p>
            <a:pPr marL="800100" lvl="1" indent="-342900">
              <a:buFont typeface="Arial" panose="020B0604020202020204" pitchFamily="34" charset="0"/>
              <a:buChar char="•"/>
            </a:pPr>
            <a:r>
              <a:rPr lang="en-US" altLang="en-US" sz="1400" dirty="0"/>
              <a:t>Adjourn</a:t>
            </a:r>
          </a:p>
          <a:p>
            <a:pPr marL="800100" lvl="1" indent="-342900">
              <a:buFont typeface="Arial" panose="020B0604020202020204" pitchFamily="34" charset="0"/>
              <a:buChar char="•"/>
            </a:pPr>
            <a:endParaRPr lang="en-US" altLang="en-US" sz="1400" dirty="0"/>
          </a:p>
          <a:p>
            <a:pPr>
              <a:buFont typeface="Arial" panose="020B0604020202020204" pitchFamily="34" charset="0"/>
              <a:buChar char="•"/>
            </a:pPr>
            <a:r>
              <a:rPr lang="en-US" altLang="en-US" sz="1600" dirty="0"/>
              <a:t>Monday, July 19, Joint (09:00-11:00)</a:t>
            </a:r>
          </a:p>
          <a:p>
            <a:pPr marL="800100" lvl="1" indent="-342900">
              <a:buFont typeface="Arial" panose="020B0604020202020204" pitchFamily="34" charset="0"/>
              <a:buChar char="•"/>
            </a:pPr>
            <a:r>
              <a:rPr lang="en-US" altLang="en-US" sz="1400" dirty="0"/>
              <a:t>Call meeting to order </a:t>
            </a:r>
          </a:p>
          <a:p>
            <a:pPr marL="800100" lvl="1" indent="-342900">
              <a:buFont typeface="Arial" panose="020B0604020202020204" pitchFamily="34" charset="0"/>
              <a:buChar char="•"/>
            </a:pPr>
            <a:r>
              <a:rPr lang="en-US" altLang="en-US" sz="1400" dirty="0"/>
              <a:t>IEEE-SA Policies and Procedure</a:t>
            </a:r>
          </a:p>
          <a:p>
            <a:pPr marL="800100" lvl="1" indent="-342900">
              <a:buFont typeface="Arial" panose="020B0604020202020204" pitchFamily="34" charset="0"/>
              <a:buChar char="•"/>
            </a:pPr>
            <a:r>
              <a:rPr lang="en-US" altLang="en-US" sz="1400" dirty="0"/>
              <a:t>Presentation of submissions</a:t>
            </a:r>
          </a:p>
          <a:p>
            <a:pPr marL="800100" lvl="1" indent="-342900">
              <a:buFont typeface="Arial" panose="020B0604020202020204" pitchFamily="34" charset="0"/>
              <a:buChar char="•"/>
            </a:pPr>
            <a:r>
              <a:rPr lang="en-US" altLang="en-US" sz="1400" dirty="0"/>
              <a:t>Motions</a:t>
            </a:r>
          </a:p>
          <a:p>
            <a:pPr marL="800100" lvl="1" indent="-342900">
              <a:buFont typeface="Arial" panose="020B0604020202020204" pitchFamily="34" charset="0"/>
              <a:buChar char="•"/>
            </a:pPr>
            <a:r>
              <a:rPr lang="en-US" altLang="en-US" sz="1400" dirty="0"/>
              <a:t>Adjourn</a:t>
            </a:r>
          </a:p>
        </p:txBody>
      </p:sp>
    </p:spTree>
    <p:extLst>
      <p:ext uri="{BB962C8B-B14F-4D97-AF65-F5344CB8AC3E}">
        <p14:creationId xmlns:p14="http://schemas.microsoft.com/office/powerpoint/2010/main" val="22432284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40888-B1D3-4EE4-984D-AE2D4FD8C6BF}"/>
              </a:ext>
            </a:extLst>
          </p:cNvPr>
          <p:cNvSpPr>
            <a:spLocks noGrp="1"/>
          </p:cNvSpPr>
          <p:nvPr>
            <p:ph type="title"/>
          </p:nvPr>
        </p:nvSpPr>
        <p:spPr/>
        <p:txBody>
          <a:bodyPr/>
          <a:lstStyle/>
          <a:p>
            <a:r>
              <a:rPr lang="en-US" altLang="en-US" dirty="0">
                <a:highlight>
                  <a:srgbClr val="00FF00"/>
                </a:highlight>
              </a:rPr>
              <a:t>Monday PHY Agenda (19:00-21:00)</a:t>
            </a:r>
            <a:endParaRPr lang="en-US" dirty="0">
              <a:highlight>
                <a:srgbClr val="00FF00"/>
              </a:highlight>
            </a:endParaRPr>
          </a:p>
        </p:txBody>
      </p:sp>
      <p:sp>
        <p:nvSpPr>
          <p:cNvPr id="3" name="Content Placeholder 2">
            <a:extLst>
              <a:ext uri="{FF2B5EF4-FFF2-40B4-BE49-F238E27FC236}">
                <a16:creationId xmlns:a16="http://schemas.microsoft.com/office/drawing/2014/main" id="{977FA593-1C2D-4B4C-B4B8-9841BC70A2D7}"/>
              </a:ext>
            </a:extLst>
          </p:cNvPr>
          <p:cNvSpPr>
            <a:spLocks noGrp="1"/>
          </p:cNvSpPr>
          <p:nvPr>
            <p:ph idx="1"/>
          </p:nvPr>
        </p:nvSpPr>
        <p:spPr>
          <a:xfrm>
            <a:off x="685800" y="1981200"/>
            <a:ext cx="7770813" cy="4494213"/>
          </a:xfrm>
        </p:spPr>
        <p:txBody>
          <a:bodyPr/>
          <a:lstStyle/>
          <a:p>
            <a:pPr>
              <a:buFont typeface="Arial" panose="020B0604020202020204" pitchFamily="34" charset="0"/>
              <a:buChar char="•"/>
            </a:pPr>
            <a:r>
              <a:rPr lang="en-US" altLang="en-US" sz="1600" dirty="0"/>
              <a:t>Call meeting to order </a:t>
            </a:r>
          </a:p>
          <a:p>
            <a:pPr>
              <a:buFont typeface="Arial" panose="020B0604020202020204" pitchFamily="34" charset="0"/>
              <a:buChar char="•"/>
            </a:pPr>
            <a:r>
              <a:rPr lang="en-US" altLang="en-US" sz="1600" dirty="0"/>
              <a:t>IEEE-SA Policies and Procedure</a:t>
            </a:r>
          </a:p>
          <a:p>
            <a:pPr>
              <a:buFont typeface="Arial" panose="020B0604020202020204" pitchFamily="34" charset="0"/>
              <a:buChar char="•"/>
            </a:pPr>
            <a:r>
              <a:rPr lang="en-US" altLang="en-US" sz="1600" dirty="0"/>
              <a:t>Attendance reminder</a:t>
            </a:r>
          </a:p>
          <a:p>
            <a:pPr lvl="0">
              <a:buFont typeface="Arial" panose="020B0604020202020204" pitchFamily="34" charset="0"/>
              <a:buChar char="•"/>
            </a:pPr>
            <a:r>
              <a:rPr lang="en-GB" sz="1600" dirty="0"/>
              <a:t>CC34 CR Submissions:</a:t>
            </a:r>
          </a:p>
          <a:p>
            <a:pPr marL="800100" lvl="1" indent="-342900">
              <a:buFont typeface="Arial" panose="020B0604020202020204" pitchFamily="34" charset="0"/>
              <a:buChar char="•"/>
            </a:pPr>
            <a:r>
              <a:rPr lang="en-GB" sz="1400" i="1" dirty="0">
                <a:solidFill>
                  <a:schemeClr val="tx1"/>
                </a:solidFill>
              </a:rPr>
              <a:t>None.</a:t>
            </a:r>
          </a:p>
          <a:p>
            <a:pPr lvl="0">
              <a:buFont typeface="Arial" panose="020B0604020202020204" pitchFamily="34" charset="0"/>
              <a:buChar char="•"/>
            </a:pPr>
            <a:r>
              <a:rPr lang="en-GB" sz="1600" dirty="0"/>
              <a:t>CC36 CR Submissions:</a:t>
            </a:r>
          </a:p>
          <a:p>
            <a:pPr lvl="1">
              <a:buFont typeface="Arial" panose="020B0604020202020204" pitchFamily="34" charset="0"/>
              <a:buChar char="•"/>
            </a:pPr>
            <a:r>
              <a:rPr lang="en-US" sz="1400" dirty="0">
                <a:solidFill>
                  <a:srgbClr val="00B050"/>
                </a:solidFill>
                <a:hlinkClick r:id="rId2">
                  <a:extLst>
                    <a:ext uri="{A12FA001-AC4F-418D-AE19-62706E023703}">
                      <ahyp:hlinkClr xmlns:ahyp="http://schemas.microsoft.com/office/drawing/2018/hyperlinkcolor" val="tx"/>
                    </a:ext>
                  </a:extLst>
                </a:hlinkClick>
              </a:rPr>
              <a:t>1052r0</a:t>
            </a:r>
            <a:r>
              <a:rPr lang="en-US" sz="1400" dirty="0">
                <a:solidFill>
                  <a:srgbClr val="00B050"/>
                </a:solidFill>
              </a:rPr>
              <a:t> CC36 CR for 36.3.12.9 EHT-STF 						  Eunsung Park</a:t>
            </a:r>
            <a:endParaRPr lang="en-US" sz="1400" dirty="0">
              <a:solidFill>
                <a:srgbClr val="00B050"/>
              </a:solidFill>
              <a:hlinkClick r:id="rId3">
                <a:extLst>
                  <a:ext uri="{A12FA001-AC4F-418D-AE19-62706E023703}">
                    <ahyp:hlinkClr xmlns:ahyp="http://schemas.microsoft.com/office/drawing/2018/hyperlinkcolor" val="tx"/>
                  </a:ext>
                </a:extLst>
              </a:hlinkClick>
            </a:endParaRPr>
          </a:p>
          <a:p>
            <a:pPr lvl="1">
              <a:buFont typeface="Arial" panose="020B0604020202020204" pitchFamily="34" charset="0"/>
              <a:buChar char="•"/>
            </a:pPr>
            <a:r>
              <a:rPr lang="en-US" sz="1400" dirty="0">
                <a:solidFill>
                  <a:srgbClr val="00B050"/>
                </a:solidFill>
                <a:hlinkClick r:id="rId3">
                  <a:extLst>
                    <a:ext uri="{A12FA001-AC4F-418D-AE19-62706E023703}">
                      <ahyp:hlinkClr xmlns:ahyp="http://schemas.microsoft.com/office/drawing/2018/hyperlinkcolor" val="tx"/>
                    </a:ext>
                  </a:extLst>
                </a:hlinkClick>
              </a:rPr>
              <a:t>1053r0</a:t>
            </a:r>
            <a:r>
              <a:rPr lang="en-US" sz="1400" dirty="0">
                <a:solidFill>
                  <a:srgbClr val="00B050"/>
                </a:solidFill>
              </a:rPr>
              <a:t> CC36 CR for 36.3.2.6 RU and MRU restrictions for 20 MHz operation Eunsung Park</a:t>
            </a:r>
            <a:endParaRPr lang="en-US" sz="1400" dirty="0">
              <a:solidFill>
                <a:srgbClr val="00B050"/>
              </a:solidFill>
              <a:hlinkClick r:id="rId4">
                <a:extLst>
                  <a:ext uri="{A12FA001-AC4F-418D-AE19-62706E023703}">
                    <ahyp:hlinkClr xmlns:ahyp="http://schemas.microsoft.com/office/drawing/2018/hyperlinkcolor" val="tx"/>
                  </a:ext>
                </a:extLst>
              </a:hlinkClick>
            </a:endParaRPr>
          </a:p>
          <a:p>
            <a:pPr lvl="1">
              <a:buFont typeface="Arial" panose="020B0604020202020204" pitchFamily="34" charset="0"/>
              <a:buChar char="•"/>
            </a:pPr>
            <a:r>
              <a:rPr lang="en-US" sz="1400" dirty="0">
                <a:solidFill>
                  <a:srgbClr val="00B050"/>
                </a:solidFill>
                <a:hlinkClick r:id="rId4">
                  <a:extLst>
                    <a:ext uri="{A12FA001-AC4F-418D-AE19-62706E023703}">
                      <ahyp:hlinkClr xmlns:ahyp="http://schemas.microsoft.com/office/drawing/2018/hyperlinkcolor" val="tx"/>
                    </a:ext>
                  </a:extLst>
                </a:hlinkClick>
              </a:rPr>
              <a:t>1054r0</a:t>
            </a:r>
            <a:r>
              <a:rPr lang="en-US" sz="1400" dirty="0">
                <a:solidFill>
                  <a:srgbClr val="00B050"/>
                </a:solidFill>
              </a:rPr>
              <a:t> CC36 CR for CID 4971 to 4974							  Eunsung Park</a:t>
            </a:r>
          </a:p>
          <a:p>
            <a:pPr lvl="1">
              <a:buFont typeface="Arial" panose="020B0604020202020204" pitchFamily="34" charset="0"/>
              <a:buChar char="•"/>
            </a:pPr>
            <a:r>
              <a:rPr lang="en-GB" sz="1400" dirty="0">
                <a:solidFill>
                  <a:srgbClr val="00B050"/>
                </a:solidFill>
                <a:hlinkClick r:id="rId5">
                  <a:extLst>
                    <a:ext uri="{A12FA001-AC4F-418D-AE19-62706E023703}">
                      <ahyp:hlinkClr xmlns:ahyp="http://schemas.microsoft.com/office/drawing/2018/hyperlinkcolor" val="tx"/>
                    </a:ext>
                  </a:extLst>
                </a:hlinkClick>
              </a:rPr>
              <a:t>1127r0</a:t>
            </a:r>
            <a:r>
              <a:rPr lang="en-GB" sz="1400" dirty="0">
                <a:solidFill>
                  <a:srgbClr val="00B050"/>
                </a:solidFill>
              </a:rPr>
              <a:t> </a:t>
            </a:r>
            <a:r>
              <a:rPr lang="en-US" sz="1400" dirty="0">
                <a:solidFill>
                  <a:srgbClr val="00B050"/>
                </a:solidFill>
              </a:rPr>
              <a:t>CC36 CR on PPDU Encoding Process 					  Youhan Kim</a:t>
            </a:r>
          </a:p>
          <a:p>
            <a:pPr lvl="1">
              <a:buFont typeface="Arial" panose="020B0604020202020204" pitchFamily="34" charset="0"/>
              <a:buChar char="•"/>
            </a:pPr>
            <a:r>
              <a:rPr lang="en-US" sz="1400" dirty="0">
                <a:solidFill>
                  <a:srgbClr val="00B050"/>
                </a:solidFill>
                <a:hlinkClick r:id="rId6"/>
              </a:rPr>
              <a:t>1131r0</a:t>
            </a:r>
            <a:r>
              <a:rPr lang="en-US" sz="1400" dirty="0">
                <a:solidFill>
                  <a:srgbClr val="00B050"/>
                </a:solidFill>
              </a:rPr>
              <a:t> CC36 PLME										  Youhan Kim</a:t>
            </a:r>
            <a:endParaRPr lang="en-GB" sz="1400" dirty="0">
              <a:solidFill>
                <a:srgbClr val="00B050"/>
              </a:solidFill>
            </a:endParaRPr>
          </a:p>
          <a:p>
            <a:pPr>
              <a:buFont typeface="Arial" panose="020B0604020202020204" pitchFamily="34" charset="0"/>
              <a:buChar char="•"/>
            </a:pPr>
            <a:r>
              <a:rPr lang="en-GB" sz="1600" dirty="0"/>
              <a:t>Technical Submissions:</a:t>
            </a:r>
          </a:p>
          <a:p>
            <a:pPr lvl="1">
              <a:buFont typeface="Arial" panose="020B0604020202020204" pitchFamily="34" charset="0"/>
              <a:buChar char="•"/>
            </a:pPr>
            <a:r>
              <a:rPr lang="en-GB" sz="1400" dirty="0">
                <a:solidFill>
                  <a:srgbClr val="00B050"/>
                </a:solidFill>
                <a:hlinkClick r:id="rId7">
                  <a:extLst>
                    <a:ext uri="{A12FA001-AC4F-418D-AE19-62706E023703}">
                      <ahyp:hlinkClr xmlns:ahyp="http://schemas.microsoft.com/office/drawing/2018/hyperlinkcolor" val="tx"/>
                    </a:ext>
                  </a:extLst>
                </a:hlinkClick>
              </a:rPr>
              <a:t>247r4</a:t>
            </a:r>
            <a:r>
              <a:rPr lang="en-GB" sz="1400" dirty="0">
                <a:solidFill>
                  <a:srgbClr val="00B050"/>
                </a:solidFill>
              </a:rPr>
              <a:t> </a:t>
            </a:r>
            <a:r>
              <a:rPr lang="en-US" sz="1400" dirty="0">
                <a:solidFill>
                  <a:srgbClr val="00B050"/>
                </a:solidFill>
              </a:rPr>
              <a:t>BW Indication In </a:t>
            </a:r>
            <a:r>
              <a:rPr lang="en-US" sz="1400" dirty="0" err="1">
                <a:solidFill>
                  <a:srgbClr val="00B050"/>
                </a:solidFill>
              </a:rPr>
              <a:t>Rts</a:t>
            </a:r>
            <a:r>
              <a:rPr lang="en-US" sz="1400" dirty="0">
                <a:solidFill>
                  <a:srgbClr val="00B050"/>
                </a:solidFill>
              </a:rPr>
              <a:t>/</a:t>
            </a:r>
            <a:r>
              <a:rPr lang="en-US" sz="1400" dirty="0" err="1">
                <a:solidFill>
                  <a:srgbClr val="00B050"/>
                </a:solidFill>
              </a:rPr>
              <a:t>Cts</a:t>
            </a:r>
            <a:r>
              <a:rPr lang="en-US" sz="1400" dirty="0">
                <a:solidFill>
                  <a:srgbClr val="00B050"/>
                </a:solidFill>
              </a:rPr>
              <a:t> In 320 MHz </a:t>
            </a:r>
            <a:r>
              <a:rPr lang="en-US" sz="1400" dirty="0" err="1">
                <a:solidFill>
                  <a:srgbClr val="00B050"/>
                </a:solidFill>
              </a:rPr>
              <a:t>Ppdu</a:t>
            </a:r>
            <a:r>
              <a:rPr lang="en-US" sz="1400" dirty="0">
                <a:solidFill>
                  <a:srgbClr val="00B050"/>
                </a:solidFill>
              </a:rPr>
              <a:t> And Punctured Preambles 	  Brian Hart</a:t>
            </a:r>
            <a:endParaRPr lang="en-GB" sz="1400" dirty="0">
              <a:solidFill>
                <a:srgbClr val="00B050"/>
              </a:solidFill>
            </a:endParaRPr>
          </a:p>
          <a:p>
            <a:pPr lvl="0">
              <a:buFont typeface="Arial" panose="020B0604020202020204" pitchFamily="34" charset="0"/>
              <a:buChar char="•"/>
            </a:pPr>
            <a:r>
              <a:rPr lang="en-GB" sz="1600" dirty="0" err="1"/>
              <a:t>AoB</a:t>
            </a:r>
            <a:r>
              <a:rPr lang="en-GB" sz="1600" dirty="0"/>
              <a:t>:</a:t>
            </a:r>
          </a:p>
          <a:p>
            <a:pPr lvl="0">
              <a:buFont typeface="Arial" panose="020B0604020202020204" pitchFamily="34" charset="0"/>
              <a:buChar char="•"/>
            </a:pPr>
            <a:r>
              <a:rPr lang="en-GB" sz="1600" dirty="0"/>
              <a:t>Recess</a:t>
            </a:r>
            <a:endParaRPr lang="en-US" sz="1600" dirty="0"/>
          </a:p>
        </p:txBody>
      </p:sp>
      <p:sp>
        <p:nvSpPr>
          <p:cNvPr id="4" name="Slide Number Placeholder 3">
            <a:extLst>
              <a:ext uri="{FF2B5EF4-FFF2-40B4-BE49-F238E27FC236}">
                <a16:creationId xmlns:a16="http://schemas.microsoft.com/office/drawing/2014/main" id="{120F5531-12A4-4937-837E-77C8177D1657}"/>
              </a:ext>
            </a:extLst>
          </p:cNvPr>
          <p:cNvSpPr>
            <a:spLocks noGrp="1"/>
          </p:cNvSpPr>
          <p:nvPr>
            <p:ph type="sldNum" idx="12"/>
          </p:nvPr>
        </p:nvSpPr>
        <p:spPr/>
        <p:txBody>
          <a:bodyPr/>
          <a:lstStyle/>
          <a:p>
            <a:r>
              <a:rPr lang="en-GB"/>
              <a:t>Slide </a:t>
            </a:r>
            <a:fld id="{440F5867-744E-4AA6-B0ED-4C44D2DFBB7B}" type="slidenum">
              <a:rPr lang="en-GB" smtClean="0"/>
              <a:pPr/>
              <a:t>18</a:t>
            </a:fld>
            <a:endParaRPr lang="en-GB" dirty="0"/>
          </a:p>
        </p:txBody>
      </p:sp>
      <p:sp>
        <p:nvSpPr>
          <p:cNvPr id="5" name="Footer Placeholder 4">
            <a:extLst>
              <a:ext uri="{FF2B5EF4-FFF2-40B4-BE49-F238E27FC236}">
                <a16:creationId xmlns:a16="http://schemas.microsoft.com/office/drawing/2014/main" id="{8732DF6A-3B95-493A-A16E-CD0B46282EC8}"/>
              </a:ext>
            </a:extLst>
          </p:cNvPr>
          <p:cNvSpPr>
            <a:spLocks noGrp="1"/>
          </p:cNvSpPr>
          <p:nvPr>
            <p:ph type="ftr" idx="14"/>
          </p:nvPr>
        </p:nvSpPr>
        <p:spPr/>
        <p:txBody>
          <a:bodyPr/>
          <a:lstStyle/>
          <a:p>
            <a:r>
              <a:rPr lang="en-GB"/>
              <a:t>Alfred Asterjadhi, Qualcomm Inc.</a:t>
            </a:r>
            <a:endParaRPr lang="en-GB" dirty="0"/>
          </a:p>
        </p:txBody>
      </p:sp>
      <p:sp>
        <p:nvSpPr>
          <p:cNvPr id="6" name="Date Placeholder 5">
            <a:extLst>
              <a:ext uri="{FF2B5EF4-FFF2-40B4-BE49-F238E27FC236}">
                <a16:creationId xmlns:a16="http://schemas.microsoft.com/office/drawing/2014/main" id="{BB0A0FD2-1910-45A5-B2D0-6B427FDC767A}"/>
              </a:ext>
            </a:extLst>
          </p:cNvPr>
          <p:cNvSpPr>
            <a:spLocks noGrp="1"/>
          </p:cNvSpPr>
          <p:nvPr>
            <p:ph type="dt" idx="15"/>
          </p:nvPr>
        </p:nvSpPr>
        <p:spPr/>
        <p:txBody>
          <a:bodyPr/>
          <a:lstStyle/>
          <a:p>
            <a:r>
              <a:rPr lang="en-US" dirty="0"/>
              <a:t>July 2021</a:t>
            </a:r>
            <a:endParaRPr lang="en-GB" dirty="0"/>
          </a:p>
        </p:txBody>
      </p:sp>
    </p:spTree>
    <p:extLst>
      <p:ext uri="{BB962C8B-B14F-4D97-AF65-F5344CB8AC3E}">
        <p14:creationId xmlns:p14="http://schemas.microsoft.com/office/powerpoint/2010/main" val="17060727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F0D0E-8BB7-48AB-9160-728B8B3399A2}"/>
              </a:ext>
            </a:extLst>
          </p:cNvPr>
          <p:cNvSpPr>
            <a:spLocks noGrp="1"/>
          </p:cNvSpPr>
          <p:nvPr>
            <p:ph type="title"/>
          </p:nvPr>
        </p:nvSpPr>
        <p:spPr/>
        <p:txBody>
          <a:bodyPr/>
          <a:lstStyle/>
          <a:p>
            <a:r>
              <a:rPr lang="en-US" altLang="en-US" dirty="0">
                <a:highlight>
                  <a:srgbClr val="00FF00"/>
                </a:highlight>
              </a:rPr>
              <a:t>Monday MAC Agenda (19:00-21:00)</a:t>
            </a:r>
            <a:endParaRPr lang="en-US" dirty="0">
              <a:highlight>
                <a:srgbClr val="00FF00"/>
              </a:highlight>
            </a:endParaRPr>
          </a:p>
        </p:txBody>
      </p:sp>
      <p:sp>
        <p:nvSpPr>
          <p:cNvPr id="3" name="Content Placeholder 2">
            <a:extLst>
              <a:ext uri="{FF2B5EF4-FFF2-40B4-BE49-F238E27FC236}">
                <a16:creationId xmlns:a16="http://schemas.microsoft.com/office/drawing/2014/main" id="{DFB0BA47-D7B6-4F95-932E-A7AA615BC440}"/>
              </a:ext>
            </a:extLst>
          </p:cNvPr>
          <p:cNvSpPr>
            <a:spLocks noGrp="1"/>
          </p:cNvSpPr>
          <p:nvPr>
            <p:ph idx="1"/>
          </p:nvPr>
        </p:nvSpPr>
        <p:spPr>
          <a:xfrm>
            <a:off x="685800" y="1981200"/>
            <a:ext cx="7770813" cy="4494213"/>
          </a:xfrm>
        </p:spPr>
        <p:txBody>
          <a:bodyPr/>
          <a:lstStyle/>
          <a:p>
            <a:pPr>
              <a:buFont typeface="Arial" panose="020B0604020202020204" pitchFamily="34" charset="0"/>
              <a:buChar char="•"/>
            </a:pPr>
            <a:r>
              <a:rPr lang="en-US" altLang="en-US" sz="1600" dirty="0"/>
              <a:t>Call meeting to order </a:t>
            </a:r>
          </a:p>
          <a:p>
            <a:pPr>
              <a:buFont typeface="Arial" panose="020B0604020202020204" pitchFamily="34" charset="0"/>
              <a:buChar char="•"/>
            </a:pPr>
            <a:r>
              <a:rPr lang="en-US" altLang="en-US" sz="1600" dirty="0"/>
              <a:t>IEEE-SA Policies and Procedure</a:t>
            </a:r>
          </a:p>
          <a:p>
            <a:pPr>
              <a:buFont typeface="Arial" panose="020B0604020202020204" pitchFamily="34" charset="0"/>
              <a:buChar char="•"/>
            </a:pPr>
            <a:r>
              <a:rPr lang="en-US" altLang="en-US" sz="1600" dirty="0"/>
              <a:t>Attendance reminder</a:t>
            </a:r>
          </a:p>
          <a:p>
            <a:pPr lvl="0">
              <a:buFont typeface="Arial" panose="020B0604020202020204" pitchFamily="34" charset="0"/>
              <a:buChar char="•"/>
            </a:pPr>
            <a:r>
              <a:rPr lang="en-GB" sz="1600" dirty="0"/>
              <a:t>CC34 CR Submissions:</a:t>
            </a:r>
          </a:p>
          <a:p>
            <a:pPr lvl="1">
              <a:buFont typeface="Arial" panose="020B0604020202020204" pitchFamily="34" charset="0"/>
              <a:buChar char="•"/>
            </a:pPr>
            <a:r>
              <a:rPr lang="en-GB" sz="1200" strike="sngStrike" dirty="0">
                <a:solidFill>
                  <a:srgbClr val="FFC000"/>
                </a:solidFill>
                <a:hlinkClick r:id="rId2">
                  <a:extLst>
                    <a:ext uri="{A12FA001-AC4F-418D-AE19-62706E023703}">
                      <ahyp:hlinkClr xmlns:ahyp="http://schemas.microsoft.com/office/drawing/2018/hyperlinkcolor" val="tx"/>
                    </a:ext>
                  </a:extLst>
                </a:hlinkClick>
              </a:rPr>
              <a:t>501r2</a:t>
            </a:r>
            <a:r>
              <a:rPr lang="en-GB" sz="1200" strike="sngStrike" dirty="0">
                <a:solidFill>
                  <a:srgbClr val="FFC000"/>
                </a:solidFill>
              </a:rPr>
              <a:t> CR for 35.3.8							</a:t>
            </a:r>
            <a:r>
              <a:rPr lang="en-GB" sz="1200" strike="sngStrike" dirty="0" err="1">
                <a:solidFill>
                  <a:srgbClr val="FFC000"/>
                </a:solidFill>
              </a:rPr>
              <a:t>Namyeong</a:t>
            </a:r>
            <a:r>
              <a:rPr lang="en-GB" sz="1200" strike="sngStrike" dirty="0">
                <a:solidFill>
                  <a:srgbClr val="FFC000"/>
                </a:solidFill>
              </a:rPr>
              <a:t> Kim 	[SP-10’]</a:t>
            </a:r>
          </a:p>
          <a:p>
            <a:pPr lvl="1">
              <a:buFont typeface="Arial" panose="020B0604020202020204" pitchFamily="34" charset="0"/>
              <a:buChar char="•"/>
            </a:pPr>
            <a:r>
              <a:rPr lang="en-GB" sz="1200" strike="sngStrike" dirty="0">
                <a:solidFill>
                  <a:srgbClr val="FFC000"/>
                </a:solidFill>
                <a:hlinkClick r:id="rId3">
                  <a:extLst>
                    <a:ext uri="{A12FA001-AC4F-418D-AE19-62706E023703}">
                      <ahyp:hlinkClr xmlns:ahyp="http://schemas.microsoft.com/office/drawing/2018/hyperlinkcolor" val="tx"/>
                    </a:ext>
                  </a:extLst>
                </a:hlinkClick>
              </a:rPr>
              <a:t>622r1</a:t>
            </a:r>
            <a:r>
              <a:rPr lang="en-GB" sz="1200" strike="sngStrike" dirty="0">
                <a:solidFill>
                  <a:srgbClr val="FFC000"/>
                </a:solidFill>
              </a:rPr>
              <a:t> TBD and CR for critical update for non-AP STA		Ming Gan 		[SP-10’]</a:t>
            </a:r>
          </a:p>
          <a:p>
            <a:pPr lvl="1">
              <a:buFont typeface="Arial" panose="020B0604020202020204" pitchFamily="34" charset="0"/>
              <a:buChar char="•"/>
            </a:pPr>
            <a:r>
              <a:rPr lang="en-GB" sz="1200" dirty="0">
                <a:solidFill>
                  <a:srgbClr val="00B050"/>
                </a:solidFill>
                <a:hlinkClick r:id="rId4">
                  <a:extLst>
                    <a:ext uri="{A12FA001-AC4F-418D-AE19-62706E023703}">
                      <ahyp:hlinkClr xmlns:ahyp="http://schemas.microsoft.com/office/drawing/2018/hyperlinkcolor" val="tx"/>
                    </a:ext>
                  </a:extLst>
                </a:hlinkClick>
              </a:rPr>
              <a:t>467r1</a:t>
            </a:r>
            <a:r>
              <a:rPr lang="en-GB" sz="1200" dirty="0">
                <a:solidFill>
                  <a:srgbClr val="00B050"/>
                </a:solidFill>
              </a:rPr>
              <a:t> CR for 35.3.4.3 Multi-link element usage			Ming Gan 		[SP-10’]</a:t>
            </a:r>
          </a:p>
          <a:p>
            <a:pPr lvl="1">
              <a:buFont typeface="Arial" panose="020B0604020202020204" pitchFamily="34" charset="0"/>
              <a:buChar char="•"/>
            </a:pPr>
            <a:r>
              <a:rPr lang="en-GB" sz="1200" strike="sngStrike" dirty="0">
                <a:solidFill>
                  <a:srgbClr val="FFC000"/>
                </a:solidFill>
                <a:hlinkClick r:id="rId5">
                  <a:extLst>
                    <a:ext uri="{A12FA001-AC4F-418D-AE19-62706E023703}">
                      <ahyp:hlinkClr xmlns:ahyp="http://schemas.microsoft.com/office/drawing/2018/hyperlinkcolor" val="tx"/>
                    </a:ext>
                  </a:extLst>
                </a:hlinkClick>
              </a:rPr>
              <a:t>594r1</a:t>
            </a:r>
            <a:r>
              <a:rPr lang="en-GB" sz="1200" strike="sngStrike" dirty="0">
                <a:solidFill>
                  <a:srgbClr val="FFC000"/>
                </a:solidFill>
              </a:rPr>
              <a:t> CR for CIDs Related to STA MAC Address of Non-AP MLD	Guogang Huang 	[SP-10’]</a:t>
            </a:r>
          </a:p>
          <a:p>
            <a:pPr lvl="1">
              <a:buFont typeface="Arial" panose="020B0604020202020204" pitchFamily="34" charset="0"/>
              <a:buChar char="•"/>
            </a:pPr>
            <a:r>
              <a:rPr lang="en-GB" sz="1200" strike="sngStrike" dirty="0">
                <a:solidFill>
                  <a:srgbClr val="FFC000"/>
                </a:solidFill>
                <a:hlinkClick r:id="rId6">
                  <a:extLst>
                    <a:ext uri="{A12FA001-AC4F-418D-AE19-62706E023703}">
                      <ahyp:hlinkClr xmlns:ahyp="http://schemas.microsoft.com/office/drawing/2018/hyperlinkcolor" val="tx"/>
                    </a:ext>
                  </a:extLst>
                </a:hlinkClick>
              </a:rPr>
              <a:t>534r5</a:t>
            </a:r>
            <a:r>
              <a:rPr lang="en-GB" sz="1200" strike="sngStrike" dirty="0">
                <a:solidFill>
                  <a:srgbClr val="FFC000"/>
                </a:solidFill>
              </a:rPr>
              <a:t> CR ML Reconfiguration						Payam Torab	 	[SP-5’]</a:t>
            </a:r>
          </a:p>
          <a:p>
            <a:pPr lvl="1">
              <a:buFont typeface="Arial" panose="020B0604020202020204" pitchFamily="34" charset="0"/>
              <a:buChar char="•"/>
            </a:pPr>
            <a:r>
              <a:rPr lang="en-GB" sz="1200" strike="sngStrike" dirty="0">
                <a:solidFill>
                  <a:srgbClr val="FFC000"/>
                </a:solidFill>
                <a:hlinkClick r:id="rId7">
                  <a:extLst>
                    <a:ext uri="{A12FA001-AC4F-418D-AE19-62706E023703}">
                      <ahyp:hlinkClr xmlns:ahyp="http://schemas.microsoft.com/office/drawing/2018/hyperlinkcolor" val="tx"/>
                    </a:ext>
                  </a:extLst>
                </a:hlinkClick>
              </a:rPr>
              <a:t>741r3</a:t>
            </a:r>
            <a:r>
              <a:rPr lang="en-GB" sz="1200" strike="sngStrike" dirty="0">
                <a:solidFill>
                  <a:srgbClr val="FFC000"/>
                </a:solidFill>
              </a:rPr>
              <a:t> CR for CID 2162 and 2163					Ming Gan 		[SP-5’]</a:t>
            </a:r>
          </a:p>
          <a:p>
            <a:pPr lvl="1">
              <a:buFont typeface="Arial" panose="020B0604020202020204" pitchFamily="34" charset="0"/>
              <a:buChar char="•"/>
            </a:pPr>
            <a:r>
              <a:rPr lang="en-GB" sz="1200" dirty="0">
                <a:solidFill>
                  <a:srgbClr val="00B050"/>
                </a:solidFill>
                <a:hlinkClick r:id="rId8">
                  <a:extLst>
                    <a:ext uri="{A12FA001-AC4F-418D-AE19-62706E023703}">
                      <ahyp:hlinkClr xmlns:ahyp="http://schemas.microsoft.com/office/drawing/2018/hyperlinkcolor" val="tx"/>
                    </a:ext>
                  </a:extLst>
                </a:hlinkClick>
              </a:rPr>
              <a:t>282r6</a:t>
            </a:r>
            <a:r>
              <a:rPr lang="en-GB" sz="1200" dirty="0">
                <a:solidFill>
                  <a:srgbClr val="00B050"/>
                </a:solidFill>
              </a:rPr>
              <a:t> Res. for CC34 CIDs for MLO TID to link mapping subclause	Laurent Cariou 	[SP-5’]</a:t>
            </a:r>
          </a:p>
          <a:p>
            <a:pPr lvl="1">
              <a:buFont typeface="Arial" panose="020B0604020202020204" pitchFamily="34" charset="0"/>
              <a:buChar char="•"/>
            </a:pPr>
            <a:r>
              <a:rPr lang="en-GB" sz="1200" dirty="0">
                <a:solidFill>
                  <a:srgbClr val="00B050"/>
                </a:solidFill>
                <a:hlinkClick r:id="rId9">
                  <a:extLst>
                    <a:ext uri="{A12FA001-AC4F-418D-AE19-62706E023703}">
                      <ahyp:hlinkClr xmlns:ahyp="http://schemas.microsoft.com/office/drawing/2018/hyperlinkcolor" val="tx"/>
                    </a:ext>
                  </a:extLst>
                </a:hlinkClick>
              </a:rPr>
              <a:t>792r2</a:t>
            </a:r>
            <a:r>
              <a:rPr lang="en-GB" sz="1200" dirty="0">
                <a:solidFill>
                  <a:srgbClr val="00B050"/>
                </a:solidFill>
              </a:rPr>
              <a:t> PDT for CC34 Resolution for CID3222		       		Arik Klein		[25’]</a:t>
            </a:r>
          </a:p>
          <a:p>
            <a:pPr lvl="1">
              <a:buFont typeface="Arial" panose="020B0604020202020204" pitchFamily="34" charset="0"/>
              <a:buChar char="•"/>
            </a:pPr>
            <a:r>
              <a:rPr lang="en-GB" sz="1200" dirty="0">
                <a:solidFill>
                  <a:srgbClr val="00B050"/>
                </a:solidFill>
                <a:hlinkClick r:id="rId10">
                  <a:extLst>
                    <a:ext uri="{A12FA001-AC4F-418D-AE19-62706E023703}">
                      <ahyp:hlinkClr xmlns:ahyp="http://schemas.microsoft.com/office/drawing/2018/hyperlinkcolor" val="tx"/>
                    </a:ext>
                  </a:extLst>
                </a:hlinkClick>
              </a:rPr>
              <a:t>971r0</a:t>
            </a:r>
            <a:r>
              <a:rPr lang="en-GB" sz="1200" dirty="0">
                <a:solidFill>
                  <a:srgbClr val="00B050"/>
                </a:solidFill>
              </a:rPr>
              <a:t> PDT for fast ML transition					Po-Kai Huang		[30’]</a:t>
            </a:r>
          </a:p>
          <a:p>
            <a:pPr lvl="1">
              <a:buFont typeface="Arial" panose="020B0604020202020204" pitchFamily="34" charset="0"/>
              <a:buChar char="•"/>
            </a:pPr>
            <a:r>
              <a:rPr lang="en-GB" sz="1200" dirty="0">
                <a:solidFill>
                  <a:schemeClr val="bg1">
                    <a:lumMod val="65000"/>
                  </a:schemeClr>
                </a:solidFill>
                <a:hlinkClick r:id="rId11">
                  <a:extLst>
                    <a:ext uri="{A12FA001-AC4F-418D-AE19-62706E023703}">
                      <ahyp:hlinkClr xmlns:ahyp="http://schemas.microsoft.com/office/drawing/2018/hyperlinkcolor" val="tx"/>
                    </a:ext>
                  </a:extLst>
                </a:hlinkClick>
              </a:rPr>
              <a:t>650r0</a:t>
            </a:r>
            <a:r>
              <a:rPr lang="en-GB" sz="1200" dirty="0">
                <a:solidFill>
                  <a:schemeClr val="bg1">
                    <a:lumMod val="65000"/>
                  </a:schemeClr>
                </a:solidFill>
              </a:rPr>
              <a:t> </a:t>
            </a:r>
            <a:r>
              <a:rPr lang="en-US" sz="1200" dirty="0">
                <a:solidFill>
                  <a:schemeClr val="bg1">
                    <a:lumMod val="65000"/>
                  </a:schemeClr>
                </a:solidFill>
              </a:rPr>
              <a:t>CC34 resolution for CIDs related to MLO Discovery		Abhishek Patil	[10’]</a:t>
            </a:r>
            <a:endParaRPr lang="en-GB" sz="1200" dirty="0">
              <a:solidFill>
                <a:schemeClr val="bg1">
                  <a:lumMod val="65000"/>
                </a:schemeClr>
              </a:solidFill>
            </a:endParaRPr>
          </a:p>
          <a:p>
            <a:pPr lvl="0">
              <a:buFont typeface="Arial" panose="020B0604020202020204" pitchFamily="34" charset="0"/>
              <a:buChar char="•"/>
            </a:pPr>
            <a:r>
              <a:rPr lang="en-GB" sz="1600" dirty="0" err="1"/>
              <a:t>AoB</a:t>
            </a:r>
            <a:r>
              <a:rPr lang="en-GB" sz="1600" dirty="0"/>
              <a:t>:</a:t>
            </a:r>
          </a:p>
          <a:p>
            <a:pPr lvl="0">
              <a:buFont typeface="Arial" panose="020B0604020202020204" pitchFamily="34" charset="0"/>
              <a:buChar char="•"/>
            </a:pPr>
            <a:r>
              <a:rPr lang="en-GB" sz="1600" dirty="0"/>
              <a:t>Recess</a:t>
            </a:r>
            <a:endParaRPr lang="en-US" sz="1600" dirty="0"/>
          </a:p>
          <a:p>
            <a:endParaRPr lang="en-US" sz="2800" dirty="0"/>
          </a:p>
        </p:txBody>
      </p:sp>
      <p:sp>
        <p:nvSpPr>
          <p:cNvPr id="4" name="Slide Number Placeholder 3">
            <a:extLst>
              <a:ext uri="{FF2B5EF4-FFF2-40B4-BE49-F238E27FC236}">
                <a16:creationId xmlns:a16="http://schemas.microsoft.com/office/drawing/2014/main" id="{3462A639-621C-43E6-83A1-F4DCCA0E626D}"/>
              </a:ext>
            </a:extLst>
          </p:cNvPr>
          <p:cNvSpPr>
            <a:spLocks noGrp="1"/>
          </p:cNvSpPr>
          <p:nvPr>
            <p:ph type="sldNum" idx="12"/>
          </p:nvPr>
        </p:nvSpPr>
        <p:spPr/>
        <p:txBody>
          <a:bodyPr/>
          <a:lstStyle/>
          <a:p>
            <a:r>
              <a:rPr lang="en-GB"/>
              <a:t>Slide </a:t>
            </a:r>
            <a:fld id="{440F5867-744E-4AA6-B0ED-4C44D2DFBB7B}" type="slidenum">
              <a:rPr lang="en-GB" smtClean="0"/>
              <a:pPr/>
              <a:t>19</a:t>
            </a:fld>
            <a:endParaRPr lang="en-GB" dirty="0"/>
          </a:p>
        </p:txBody>
      </p:sp>
      <p:sp>
        <p:nvSpPr>
          <p:cNvPr id="5" name="Footer Placeholder 4">
            <a:extLst>
              <a:ext uri="{FF2B5EF4-FFF2-40B4-BE49-F238E27FC236}">
                <a16:creationId xmlns:a16="http://schemas.microsoft.com/office/drawing/2014/main" id="{344A3812-25A7-493E-9C1F-5DE586377D4F}"/>
              </a:ext>
            </a:extLst>
          </p:cNvPr>
          <p:cNvSpPr>
            <a:spLocks noGrp="1"/>
          </p:cNvSpPr>
          <p:nvPr>
            <p:ph type="ftr" idx="14"/>
          </p:nvPr>
        </p:nvSpPr>
        <p:spPr/>
        <p:txBody>
          <a:bodyPr/>
          <a:lstStyle/>
          <a:p>
            <a:r>
              <a:rPr lang="en-GB"/>
              <a:t>Alfred Asterjadhi, Qualcomm Inc.</a:t>
            </a:r>
            <a:endParaRPr lang="en-GB" dirty="0"/>
          </a:p>
        </p:txBody>
      </p:sp>
      <p:sp>
        <p:nvSpPr>
          <p:cNvPr id="6" name="Date Placeholder 5">
            <a:extLst>
              <a:ext uri="{FF2B5EF4-FFF2-40B4-BE49-F238E27FC236}">
                <a16:creationId xmlns:a16="http://schemas.microsoft.com/office/drawing/2014/main" id="{974B2026-97FB-40D2-8F22-7E6D319B4EA2}"/>
              </a:ext>
            </a:extLst>
          </p:cNvPr>
          <p:cNvSpPr>
            <a:spLocks noGrp="1"/>
          </p:cNvSpPr>
          <p:nvPr>
            <p:ph type="dt" idx="15"/>
          </p:nvPr>
        </p:nvSpPr>
        <p:spPr/>
        <p:txBody>
          <a:bodyPr/>
          <a:lstStyle/>
          <a:p>
            <a:r>
              <a:rPr lang="en-US" dirty="0"/>
              <a:t>July 2021</a:t>
            </a:r>
            <a:endParaRPr lang="en-GB" dirty="0"/>
          </a:p>
        </p:txBody>
      </p:sp>
    </p:spTree>
    <p:extLst>
      <p:ext uri="{BB962C8B-B14F-4D97-AF65-F5344CB8AC3E}">
        <p14:creationId xmlns:p14="http://schemas.microsoft.com/office/powerpoint/2010/main" val="2327388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685800" y="685800"/>
            <a:ext cx="7770813" cy="1676399"/>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2800" dirty="0">
                <a:solidFill>
                  <a:srgbClr val="0000FF"/>
                </a:solidFill>
                <a:latin typeface="Arial Black" panose="020B0A04020102020204" pitchFamily="34" charset="0"/>
              </a:rPr>
              <a:t>IEEE 802.11 TGbe: Enhancements for Extremely High Throughput (EHT) WLAN Task Group</a:t>
            </a:r>
            <a:endParaRPr lang="en-GB" sz="2800" dirty="0"/>
          </a:p>
        </p:txBody>
      </p:sp>
      <p:sp>
        <p:nvSpPr>
          <p:cNvPr id="4098" name="Rectangle 2"/>
          <p:cNvSpPr>
            <a:spLocks noGrp="1" noChangeArrowheads="1"/>
          </p:cNvSpPr>
          <p:nvPr>
            <p:ph idx="1"/>
          </p:nvPr>
        </p:nvSpPr>
        <p:spPr>
          <a:xfrm>
            <a:off x="685800" y="2743201"/>
            <a:ext cx="7770813" cy="3732212"/>
          </a:xfrm>
          <a:ln/>
        </p:spPr>
        <p:txBody>
          <a:bodyPr/>
          <a:lstStyle/>
          <a:p>
            <a:pPr algn="ctr">
              <a:lnSpc>
                <a:spcPct val="90000"/>
              </a:lnSpc>
              <a:buFontTx/>
              <a:buNone/>
            </a:pPr>
            <a:r>
              <a:rPr lang="en-US" sz="4000" dirty="0">
                <a:latin typeface="Arial" panose="020B0604020202020204" pitchFamily="34" charset="0"/>
              </a:rPr>
              <a:t>Electronic Plenary</a:t>
            </a:r>
          </a:p>
          <a:p>
            <a:pPr algn="ctr">
              <a:lnSpc>
                <a:spcPct val="90000"/>
              </a:lnSpc>
              <a:buFontTx/>
              <a:buNone/>
            </a:pPr>
            <a:r>
              <a:rPr lang="en-US" sz="4000" dirty="0">
                <a:latin typeface="Arial" panose="020B0604020202020204" pitchFamily="34" charset="0"/>
              </a:rPr>
              <a:t>July 12-20, 2021</a:t>
            </a:r>
          </a:p>
          <a:p>
            <a:pPr algn="ctr">
              <a:lnSpc>
                <a:spcPct val="90000"/>
              </a:lnSpc>
              <a:buFontTx/>
              <a:buNone/>
            </a:pPr>
            <a:endParaRPr lang="en-US" altLang="en-US" dirty="0">
              <a:latin typeface="Arial" panose="020B0604020202020204" pitchFamily="34" charset="0"/>
            </a:endParaRPr>
          </a:p>
          <a:p>
            <a:pPr algn="ctr">
              <a:lnSpc>
                <a:spcPct val="90000"/>
              </a:lnSpc>
              <a:buFontTx/>
              <a:buNone/>
            </a:pPr>
            <a:r>
              <a:rPr lang="en-US" altLang="en-US" sz="2000" dirty="0">
                <a:solidFill>
                  <a:schemeClr val="tx1"/>
                </a:solidFill>
                <a:latin typeface="Arial" panose="020B0604020202020204" pitchFamily="34" charset="0"/>
              </a:rPr>
              <a:t>Chair: Alfred Asterjadhi (Qualcomm Inc.)</a:t>
            </a:r>
          </a:p>
          <a:p>
            <a:pPr algn="ctr">
              <a:lnSpc>
                <a:spcPct val="90000"/>
              </a:lnSpc>
              <a:buFontTx/>
              <a:buNone/>
            </a:pPr>
            <a:r>
              <a:rPr lang="en-US" altLang="en-US" sz="2000" dirty="0">
                <a:solidFill>
                  <a:schemeClr val="tx1"/>
                </a:solidFill>
                <a:latin typeface="Arial" panose="020B0604020202020204" pitchFamily="34" charset="0"/>
              </a:rPr>
              <a:t>Vice Chair: Laurent Cariou (Intel)</a:t>
            </a:r>
          </a:p>
          <a:p>
            <a:pPr algn="ctr">
              <a:lnSpc>
                <a:spcPct val="90000"/>
              </a:lnSpc>
              <a:buFontTx/>
              <a:buNone/>
            </a:pPr>
            <a:r>
              <a:rPr lang="en-US" altLang="en-US" sz="2000" dirty="0">
                <a:solidFill>
                  <a:schemeClr val="tx1"/>
                </a:solidFill>
                <a:latin typeface="Arial" panose="020B0604020202020204" pitchFamily="34" charset="0"/>
              </a:rPr>
              <a:t>Vice Chair: Matthew Fischer (Broadcom)</a:t>
            </a:r>
          </a:p>
          <a:p>
            <a:pPr algn="ctr">
              <a:lnSpc>
                <a:spcPct val="90000"/>
              </a:lnSpc>
              <a:buFontTx/>
              <a:buNone/>
            </a:pPr>
            <a:r>
              <a:rPr lang="en-US" altLang="en-US" sz="2000" dirty="0">
                <a:solidFill>
                  <a:schemeClr val="tx1"/>
                </a:solidFill>
                <a:latin typeface="Arial" panose="020B0604020202020204" pitchFamily="34" charset="0"/>
              </a:rPr>
              <a:t>Secretary: Dennis Sundman (Ericsson)</a:t>
            </a:r>
          </a:p>
          <a:p>
            <a:pPr algn="ctr">
              <a:lnSpc>
                <a:spcPct val="90000"/>
              </a:lnSpc>
              <a:buFontTx/>
              <a:buNone/>
            </a:pPr>
            <a:r>
              <a:rPr lang="en-US" altLang="en-US" sz="2000" dirty="0">
                <a:solidFill>
                  <a:schemeClr val="tx1"/>
                </a:solidFill>
                <a:latin typeface="Arial" panose="020B0604020202020204" pitchFamily="34" charset="0"/>
              </a:rPr>
              <a:t>Technical Editor: Edward Au (Huawei)</a:t>
            </a:r>
          </a:p>
          <a:p>
            <a:pPr algn="ctr">
              <a:lnSpc>
                <a:spcPct val="90000"/>
              </a:lnSpc>
              <a:buFontTx/>
              <a:buNone/>
            </a:pPr>
            <a:endParaRPr lang="en-US" altLang="en-US" dirty="0">
              <a:solidFill>
                <a:schemeClr val="tx1"/>
              </a:solidFill>
              <a:latin typeface="Arial" panose="020B0604020202020204" pitchFamily="34" charset="0"/>
            </a:endParaRP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dirty="0"/>
              <a:t>Alfred Asterjadhi, Qualcomm Inc.</a:t>
            </a:r>
          </a:p>
        </p:txBody>
      </p:sp>
      <p:sp>
        <p:nvSpPr>
          <p:cNvPr id="7" name="Date Placeholder 3">
            <a:extLst>
              <a:ext uri="{FF2B5EF4-FFF2-40B4-BE49-F238E27FC236}">
                <a16:creationId xmlns:a16="http://schemas.microsoft.com/office/drawing/2014/main" id="{4565958B-DD30-4EE7-AF20-DC550898176B}"/>
              </a:ext>
            </a:extLst>
          </p:cNvPr>
          <p:cNvSpPr>
            <a:spLocks noGrp="1"/>
          </p:cNvSpPr>
          <p:nvPr>
            <p:ph type="dt" idx="15"/>
          </p:nvPr>
        </p:nvSpPr>
        <p:spPr>
          <a:xfrm>
            <a:off x="696912" y="333375"/>
            <a:ext cx="2303451" cy="273050"/>
          </a:xfrm>
        </p:spPr>
        <p:txBody>
          <a:bodyPr/>
          <a:lstStyle/>
          <a:p>
            <a:r>
              <a:rPr lang="en-US" dirty="0"/>
              <a:t>July 2021</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257C45-33B6-4575-BFD1-635C7A68B736}"/>
              </a:ext>
            </a:extLst>
          </p:cNvPr>
          <p:cNvSpPr>
            <a:spLocks noGrp="1"/>
          </p:cNvSpPr>
          <p:nvPr>
            <p:ph type="title"/>
          </p:nvPr>
        </p:nvSpPr>
        <p:spPr/>
        <p:txBody>
          <a:bodyPr/>
          <a:lstStyle/>
          <a:p>
            <a:r>
              <a:rPr lang="en-US" altLang="en-US" dirty="0">
                <a:highlight>
                  <a:srgbClr val="00FF00"/>
                </a:highlight>
              </a:rPr>
              <a:t>Wednesday Joint Agenda (09:00-11:00)</a:t>
            </a:r>
            <a:endParaRPr lang="en-US" dirty="0">
              <a:highlight>
                <a:srgbClr val="00FF00"/>
              </a:highlight>
            </a:endParaRPr>
          </a:p>
        </p:txBody>
      </p:sp>
      <p:sp>
        <p:nvSpPr>
          <p:cNvPr id="3" name="Content Placeholder 2">
            <a:extLst>
              <a:ext uri="{FF2B5EF4-FFF2-40B4-BE49-F238E27FC236}">
                <a16:creationId xmlns:a16="http://schemas.microsoft.com/office/drawing/2014/main" id="{5F2B61AD-90EC-4D19-B28B-7FC2B47F9A7B}"/>
              </a:ext>
            </a:extLst>
          </p:cNvPr>
          <p:cNvSpPr>
            <a:spLocks noGrp="1"/>
          </p:cNvSpPr>
          <p:nvPr>
            <p:ph idx="1"/>
          </p:nvPr>
        </p:nvSpPr>
        <p:spPr>
          <a:xfrm>
            <a:off x="685800" y="1600200"/>
            <a:ext cx="7770813" cy="4875213"/>
          </a:xfrm>
        </p:spPr>
        <p:txBody>
          <a:bodyPr/>
          <a:lstStyle/>
          <a:p>
            <a:pPr>
              <a:buFont typeface="Arial" panose="020B0604020202020204" pitchFamily="34" charset="0"/>
              <a:buChar char="•"/>
            </a:pPr>
            <a:r>
              <a:rPr lang="en-US" altLang="en-US" sz="1600" dirty="0"/>
              <a:t>Call meeting to order </a:t>
            </a:r>
          </a:p>
          <a:p>
            <a:pPr>
              <a:buFont typeface="Arial" panose="020B0604020202020204" pitchFamily="34" charset="0"/>
              <a:buChar char="•"/>
            </a:pPr>
            <a:r>
              <a:rPr lang="en-US" altLang="en-US" sz="1600" dirty="0"/>
              <a:t>IEEE-SA Policies and Procedure</a:t>
            </a:r>
          </a:p>
          <a:p>
            <a:pPr>
              <a:buFont typeface="Arial" panose="020B0604020202020204" pitchFamily="34" charset="0"/>
              <a:buChar char="•"/>
            </a:pPr>
            <a:r>
              <a:rPr lang="en-US" altLang="en-US" sz="1600" dirty="0"/>
              <a:t>Attendance reminder</a:t>
            </a:r>
          </a:p>
          <a:p>
            <a:pPr lvl="0">
              <a:buFont typeface="Arial" panose="020B0604020202020204" pitchFamily="34" charset="0"/>
              <a:buChar char="•"/>
            </a:pPr>
            <a:r>
              <a:rPr lang="en-GB" sz="1600" dirty="0"/>
              <a:t>Announcements: </a:t>
            </a:r>
            <a:r>
              <a:rPr lang="en-GB" sz="1600" b="0" dirty="0"/>
              <a:t>None.</a:t>
            </a:r>
          </a:p>
          <a:p>
            <a:pPr>
              <a:buFont typeface="Arial" panose="020B0604020202020204" pitchFamily="34" charset="0"/>
              <a:buChar char="•"/>
            </a:pPr>
            <a:r>
              <a:rPr lang="en-US" sz="1600" dirty="0"/>
              <a:t>TGbe Editor Status Report: </a:t>
            </a:r>
            <a:r>
              <a:rPr lang="en-US" sz="1600" dirty="0">
                <a:hlinkClick r:id="rId2"/>
              </a:rPr>
              <a:t>1062r1</a:t>
            </a:r>
            <a:r>
              <a:rPr lang="en-US" sz="1600" dirty="0"/>
              <a:t>, </a:t>
            </a:r>
            <a:r>
              <a:rPr lang="en-US" sz="1600" dirty="0">
                <a:hlinkClick r:id="rId3"/>
              </a:rPr>
              <a:t>1018r4</a:t>
            </a:r>
            <a:endParaRPr lang="en-US" sz="1600" b="0" dirty="0">
              <a:solidFill>
                <a:srgbClr val="00B050"/>
              </a:solidFill>
            </a:endParaRPr>
          </a:p>
          <a:p>
            <a:pPr lvl="0">
              <a:buFont typeface="Arial" panose="020B0604020202020204" pitchFamily="34" charset="0"/>
              <a:buChar char="•"/>
            </a:pPr>
            <a:r>
              <a:rPr lang="en-GB" sz="1600" dirty="0"/>
              <a:t>PDT/CR Submissions:</a:t>
            </a:r>
          </a:p>
          <a:p>
            <a:pPr lvl="1">
              <a:buFont typeface="Arial" panose="020B0604020202020204" pitchFamily="34" charset="0"/>
              <a:buChar char="•"/>
            </a:pPr>
            <a:r>
              <a:rPr lang="en-GB" sz="1200" dirty="0">
                <a:solidFill>
                  <a:srgbClr val="00B050"/>
                </a:solidFill>
                <a:hlinkClick r:id="rId4">
                  <a:extLst>
                    <a:ext uri="{A12FA001-AC4F-418D-AE19-62706E023703}">
                      <ahyp:hlinkClr xmlns:ahyp="http://schemas.microsoft.com/office/drawing/2018/hyperlinkcolor" val="tx"/>
                    </a:ext>
                  </a:extLst>
                </a:hlinkClick>
              </a:rPr>
              <a:t>662r2</a:t>
            </a:r>
            <a:r>
              <a:rPr lang="en-GB" sz="1200" dirty="0">
                <a:solidFill>
                  <a:srgbClr val="00B050"/>
                </a:solidFill>
              </a:rPr>
              <a:t> CR for 35.4.2 UL MU operation 				Jason Y. Guo		[SP-10’]</a:t>
            </a:r>
          </a:p>
          <a:p>
            <a:pPr lvl="1">
              <a:buFont typeface="Arial" panose="020B0604020202020204" pitchFamily="34" charset="0"/>
              <a:buChar char="•"/>
            </a:pPr>
            <a:r>
              <a:rPr lang="en-GB" sz="1200" dirty="0">
                <a:solidFill>
                  <a:srgbClr val="00B050"/>
                </a:solidFill>
                <a:hlinkClick r:id="rId5">
                  <a:extLst>
                    <a:ext uri="{A12FA001-AC4F-418D-AE19-62706E023703}">
                      <ahyp:hlinkClr xmlns:ahyp="http://schemas.microsoft.com/office/drawing/2018/hyperlinkcolor" val="tx"/>
                    </a:ext>
                  </a:extLst>
                </a:hlinkClick>
              </a:rPr>
              <a:t>915r0</a:t>
            </a:r>
            <a:r>
              <a:rPr lang="en-GB" sz="1200" dirty="0">
                <a:solidFill>
                  <a:srgbClr val="00B050"/>
                </a:solidFill>
              </a:rPr>
              <a:t> MAC-CR to MR Comments					Alfred Asterjadhi	[30’]</a:t>
            </a:r>
          </a:p>
          <a:p>
            <a:pPr>
              <a:buFont typeface="Arial" panose="020B0604020202020204" pitchFamily="34" charset="0"/>
              <a:buChar char="•"/>
            </a:pPr>
            <a:r>
              <a:rPr lang="en-GB" sz="1600" dirty="0"/>
              <a:t>Motions (during 2</a:t>
            </a:r>
            <a:r>
              <a:rPr lang="en-GB" sz="1600" baseline="30000" dirty="0"/>
              <a:t>nd</a:t>
            </a:r>
            <a:r>
              <a:rPr lang="en-GB" sz="1600" dirty="0"/>
              <a:t> half of meeting): </a:t>
            </a:r>
            <a:r>
              <a:rPr lang="en-GB" sz="1600" dirty="0">
                <a:hlinkClick r:id="rId6"/>
              </a:rPr>
              <a:t>1982r29</a:t>
            </a:r>
            <a:endParaRPr lang="en-GB" sz="1600" dirty="0">
              <a:solidFill>
                <a:srgbClr val="00B050"/>
              </a:solidFill>
            </a:endParaRPr>
          </a:p>
          <a:p>
            <a:pPr>
              <a:buFont typeface="Arial" panose="020B0604020202020204" pitchFamily="34" charset="0"/>
              <a:buChar char="•"/>
            </a:pPr>
            <a:r>
              <a:rPr lang="en-GB" sz="1600" dirty="0"/>
              <a:t>PDT/CR Submissions</a:t>
            </a:r>
            <a:endParaRPr lang="en-GB" sz="1600" dirty="0">
              <a:solidFill>
                <a:srgbClr val="00B050"/>
              </a:solidFill>
            </a:endParaRPr>
          </a:p>
          <a:p>
            <a:pPr lvl="1">
              <a:buFont typeface="Arial" panose="020B0604020202020204" pitchFamily="34" charset="0"/>
              <a:buChar char="•"/>
            </a:pPr>
            <a:r>
              <a:rPr lang="en-GB" sz="1200" dirty="0">
                <a:solidFill>
                  <a:schemeClr val="bg1">
                    <a:lumMod val="75000"/>
                  </a:schemeClr>
                </a:solidFill>
                <a:hlinkClick r:id="rId7">
                  <a:extLst>
                    <a:ext uri="{A12FA001-AC4F-418D-AE19-62706E023703}">
                      <ahyp:hlinkClr xmlns:ahyp="http://schemas.microsoft.com/office/drawing/2018/hyperlinkcolor" val="tx"/>
                    </a:ext>
                  </a:extLst>
                </a:hlinkClick>
              </a:rPr>
              <a:t>1059r0</a:t>
            </a:r>
            <a:r>
              <a:rPr lang="en-GB" sz="1200" dirty="0">
                <a:solidFill>
                  <a:schemeClr val="bg1">
                    <a:lumMod val="75000"/>
                  </a:schemeClr>
                </a:solidFill>
              </a:rPr>
              <a:t> Comment Resolution for CC37					Sigurd Schelstraete    [30’]</a:t>
            </a:r>
          </a:p>
          <a:p>
            <a:pPr lvl="1">
              <a:buFont typeface="Arial" panose="020B0604020202020204" pitchFamily="34" charset="0"/>
              <a:buChar char="•"/>
            </a:pPr>
            <a:r>
              <a:rPr lang="en-GB" sz="1200" dirty="0">
                <a:solidFill>
                  <a:schemeClr val="bg1">
                    <a:lumMod val="75000"/>
                  </a:schemeClr>
                </a:solidFill>
                <a:hlinkClick r:id="rId8">
                  <a:extLst>
                    <a:ext uri="{A12FA001-AC4F-418D-AE19-62706E023703}">
                      <ahyp:hlinkClr xmlns:ahyp="http://schemas.microsoft.com/office/drawing/2018/hyperlinkcolor" val="tx"/>
                    </a:ext>
                  </a:extLst>
                </a:hlinkClick>
              </a:rPr>
              <a:t>706r4</a:t>
            </a:r>
            <a:r>
              <a:rPr lang="en-GB" sz="1200" dirty="0">
                <a:solidFill>
                  <a:schemeClr val="bg1">
                    <a:lumMod val="75000"/>
                  </a:schemeClr>
                </a:solidFill>
              </a:rPr>
              <a:t> TGbe Coexistence Assessment Document			Sigurd Schelstraete	[10’]</a:t>
            </a:r>
          </a:p>
          <a:p>
            <a:pPr lvl="0">
              <a:buFont typeface="Arial" panose="020B0604020202020204" pitchFamily="34" charset="0"/>
              <a:buChar char="•"/>
            </a:pPr>
            <a:r>
              <a:rPr lang="en-GB" sz="1600" dirty="0"/>
              <a:t>Technical Submissions-R2:</a:t>
            </a:r>
          </a:p>
          <a:p>
            <a:pPr lvl="1">
              <a:buFont typeface="Arial" panose="020B0604020202020204" pitchFamily="34" charset="0"/>
              <a:buChar char="•"/>
            </a:pPr>
            <a:r>
              <a:rPr lang="en-GB" sz="1200" dirty="0">
                <a:solidFill>
                  <a:schemeClr val="bg1">
                    <a:lumMod val="75000"/>
                  </a:schemeClr>
                </a:solidFill>
                <a:hlinkClick r:id="rId9">
                  <a:extLst>
                    <a:ext uri="{A12FA001-AC4F-418D-AE19-62706E023703}">
                      <ahyp:hlinkClr xmlns:ahyp="http://schemas.microsoft.com/office/drawing/2018/hyperlinkcolor" val="tx"/>
                    </a:ext>
                  </a:extLst>
                </a:hlinkClick>
              </a:rPr>
              <a:t>1903r3</a:t>
            </a:r>
            <a:r>
              <a:rPr lang="en-GB" sz="1200" dirty="0">
                <a:solidFill>
                  <a:schemeClr val="bg1">
                    <a:lumMod val="75000"/>
                  </a:schemeClr>
                </a:solidFill>
              </a:rPr>
              <a:t> Random Access for 11be					Pascal </a:t>
            </a:r>
            <a:r>
              <a:rPr lang="en-GB" sz="1200" dirty="0" err="1">
                <a:solidFill>
                  <a:schemeClr val="bg1">
                    <a:lumMod val="75000"/>
                  </a:schemeClr>
                </a:solidFill>
              </a:rPr>
              <a:t>Viger</a:t>
            </a:r>
            <a:r>
              <a:rPr lang="en-GB" sz="1200" dirty="0">
                <a:solidFill>
                  <a:schemeClr val="bg1">
                    <a:lumMod val="75000"/>
                  </a:schemeClr>
                </a:solidFill>
              </a:rPr>
              <a:t>		[SP-10’]</a:t>
            </a:r>
          </a:p>
          <a:p>
            <a:pPr lvl="0">
              <a:buFont typeface="Arial" panose="020B0604020202020204" pitchFamily="34" charset="0"/>
              <a:buChar char="•"/>
            </a:pPr>
            <a:r>
              <a:rPr lang="en-GB" sz="1600" dirty="0" err="1"/>
              <a:t>AoB</a:t>
            </a:r>
            <a:r>
              <a:rPr lang="en-GB" sz="1600" dirty="0"/>
              <a:t>: No time.</a:t>
            </a:r>
          </a:p>
          <a:p>
            <a:pPr lvl="0">
              <a:buFont typeface="Arial" panose="020B0604020202020204" pitchFamily="34" charset="0"/>
              <a:buChar char="•"/>
            </a:pPr>
            <a:r>
              <a:rPr lang="en-GB" sz="1600" dirty="0"/>
              <a:t>Recess</a:t>
            </a:r>
            <a:endParaRPr lang="en-US" sz="1600" dirty="0"/>
          </a:p>
          <a:p>
            <a:endParaRPr lang="en-US" sz="3600" dirty="0"/>
          </a:p>
        </p:txBody>
      </p:sp>
      <p:sp>
        <p:nvSpPr>
          <p:cNvPr id="4" name="Slide Number Placeholder 3">
            <a:extLst>
              <a:ext uri="{FF2B5EF4-FFF2-40B4-BE49-F238E27FC236}">
                <a16:creationId xmlns:a16="http://schemas.microsoft.com/office/drawing/2014/main" id="{2F18287E-8F42-4968-A76E-57744218AACD}"/>
              </a:ext>
            </a:extLst>
          </p:cNvPr>
          <p:cNvSpPr>
            <a:spLocks noGrp="1"/>
          </p:cNvSpPr>
          <p:nvPr>
            <p:ph type="sldNum" idx="12"/>
          </p:nvPr>
        </p:nvSpPr>
        <p:spPr/>
        <p:txBody>
          <a:bodyPr/>
          <a:lstStyle/>
          <a:p>
            <a:r>
              <a:rPr lang="en-GB"/>
              <a:t>Slide </a:t>
            </a:r>
            <a:fld id="{440F5867-744E-4AA6-B0ED-4C44D2DFBB7B}" type="slidenum">
              <a:rPr lang="en-GB" smtClean="0"/>
              <a:pPr/>
              <a:t>20</a:t>
            </a:fld>
            <a:endParaRPr lang="en-GB" dirty="0"/>
          </a:p>
        </p:txBody>
      </p:sp>
      <p:sp>
        <p:nvSpPr>
          <p:cNvPr id="5" name="Footer Placeholder 4">
            <a:extLst>
              <a:ext uri="{FF2B5EF4-FFF2-40B4-BE49-F238E27FC236}">
                <a16:creationId xmlns:a16="http://schemas.microsoft.com/office/drawing/2014/main" id="{7244EEC1-890C-43CD-B3AB-FD6C72420AEA}"/>
              </a:ext>
            </a:extLst>
          </p:cNvPr>
          <p:cNvSpPr>
            <a:spLocks noGrp="1"/>
          </p:cNvSpPr>
          <p:nvPr>
            <p:ph type="ftr" idx="14"/>
          </p:nvPr>
        </p:nvSpPr>
        <p:spPr/>
        <p:txBody>
          <a:bodyPr/>
          <a:lstStyle/>
          <a:p>
            <a:r>
              <a:rPr lang="en-GB"/>
              <a:t>Alfred Asterjadhi, Qualcomm Inc.</a:t>
            </a:r>
            <a:endParaRPr lang="en-GB" dirty="0"/>
          </a:p>
        </p:txBody>
      </p:sp>
      <p:sp>
        <p:nvSpPr>
          <p:cNvPr id="6" name="Date Placeholder 5">
            <a:extLst>
              <a:ext uri="{FF2B5EF4-FFF2-40B4-BE49-F238E27FC236}">
                <a16:creationId xmlns:a16="http://schemas.microsoft.com/office/drawing/2014/main" id="{0578AA0F-EF76-4484-BEF1-47CEFC7F587B}"/>
              </a:ext>
            </a:extLst>
          </p:cNvPr>
          <p:cNvSpPr>
            <a:spLocks noGrp="1"/>
          </p:cNvSpPr>
          <p:nvPr>
            <p:ph type="dt" idx="15"/>
          </p:nvPr>
        </p:nvSpPr>
        <p:spPr/>
        <p:txBody>
          <a:bodyPr/>
          <a:lstStyle/>
          <a:p>
            <a:r>
              <a:rPr lang="en-US" dirty="0"/>
              <a:t>July 2021</a:t>
            </a:r>
            <a:endParaRPr lang="en-GB" dirty="0"/>
          </a:p>
        </p:txBody>
      </p:sp>
    </p:spTree>
    <p:extLst>
      <p:ext uri="{BB962C8B-B14F-4D97-AF65-F5344CB8AC3E}">
        <p14:creationId xmlns:p14="http://schemas.microsoft.com/office/powerpoint/2010/main" val="38577075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0397D-90A0-4AC1-A4EF-8F96C4D04887}"/>
              </a:ext>
            </a:extLst>
          </p:cNvPr>
          <p:cNvSpPr>
            <a:spLocks noGrp="1"/>
          </p:cNvSpPr>
          <p:nvPr>
            <p:ph type="title"/>
          </p:nvPr>
        </p:nvSpPr>
        <p:spPr/>
        <p:txBody>
          <a:bodyPr/>
          <a:lstStyle/>
          <a:p>
            <a:r>
              <a:rPr lang="en-US" altLang="en-US" dirty="0">
                <a:solidFill>
                  <a:schemeClr val="tx1"/>
                </a:solidFill>
                <a:highlight>
                  <a:srgbClr val="00FF00"/>
                </a:highlight>
              </a:rPr>
              <a:t>Thursday PHY Agenda (09:00-11:00)</a:t>
            </a:r>
            <a:endParaRPr lang="en-US" dirty="0">
              <a:highlight>
                <a:srgbClr val="00FF00"/>
              </a:highlight>
            </a:endParaRPr>
          </a:p>
        </p:txBody>
      </p:sp>
      <p:sp>
        <p:nvSpPr>
          <p:cNvPr id="3" name="Content Placeholder 2">
            <a:extLst>
              <a:ext uri="{FF2B5EF4-FFF2-40B4-BE49-F238E27FC236}">
                <a16:creationId xmlns:a16="http://schemas.microsoft.com/office/drawing/2014/main" id="{3E688F76-5448-4A89-90E8-057B393044A9}"/>
              </a:ext>
            </a:extLst>
          </p:cNvPr>
          <p:cNvSpPr>
            <a:spLocks noGrp="1"/>
          </p:cNvSpPr>
          <p:nvPr>
            <p:ph idx="1"/>
          </p:nvPr>
        </p:nvSpPr>
        <p:spPr>
          <a:xfrm>
            <a:off x="685800" y="1981200"/>
            <a:ext cx="7770813" cy="4494213"/>
          </a:xfrm>
        </p:spPr>
        <p:txBody>
          <a:bodyPr/>
          <a:lstStyle/>
          <a:p>
            <a:pPr>
              <a:buFont typeface="Arial" panose="020B0604020202020204" pitchFamily="34" charset="0"/>
              <a:buChar char="•"/>
            </a:pPr>
            <a:r>
              <a:rPr lang="en-US" altLang="en-US" sz="2000" dirty="0"/>
              <a:t>Call meeting to order </a:t>
            </a:r>
          </a:p>
          <a:p>
            <a:pPr>
              <a:buFont typeface="Arial" panose="020B0604020202020204" pitchFamily="34" charset="0"/>
              <a:buChar char="•"/>
            </a:pPr>
            <a:r>
              <a:rPr lang="en-US" altLang="en-US" sz="2000" dirty="0"/>
              <a:t>IEEE-SA Policies and Procedure</a:t>
            </a:r>
          </a:p>
          <a:p>
            <a:pPr>
              <a:buFont typeface="Arial" panose="020B0604020202020204" pitchFamily="34" charset="0"/>
              <a:buChar char="•"/>
            </a:pPr>
            <a:r>
              <a:rPr lang="en-US" altLang="en-US" sz="2000" dirty="0"/>
              <a:t>Attendance reminder</a:t>
            </a:r>
          </a:p>
          <a:p>
            <a:pPr lvl="0">
              <a:buFont typeface="Arial" panose="020B0604020202020204" pitchFamily="34" charset="0"/>
              <a:buChar char="•"/>
            </a:pPr>
            <a:r>
              <a:rPr lang="en-GB" sz="2000" dirty="0"/>
              <a:t>CC36 CR Submissions:</a:t>
            </a:r>
          </a:p>
          <a:p>
            <a:pPr lvl="1">
              <a:buFont typeface="Arial" panose="020B0604020202020204" pitchFamily="34" charset="0"/>
              <a:buChar char="•"/>
            </a:pPr>
            <a:r>
              <a:rPr lang="en-GB" sz="1600" u="sng" dirty="0">
                <a:solidFill>
                  <a:srgbClr val="00B050"/>
                </a:solidFill>
                <a:hlinkClick r:id="rId2">
                  <a:extLst>
                    <a:ext uri="{A12FA001-AC4F-418D-AE19-62706E023703}">
                      <ahyp:hlinkClr xmlns:ahyp="http://schemas.microsoft.com/office/drawing/2018/hyperlinkcolor" val="tx"/>
                    </a:ext>
                  </a:extLst>
                </a:hlinkClick>
              </a:rPr>
              <a:t>1088r0</a:t>
            </a:r>
            <a:r>
              <a:rPr lang="en-GB" sz="1600" dirty="0">
                <a:solidFill>
                  <a:srgbClr val="00B050"/>
                </a:solidFill>
              </a:rPr>
              <a:t> CC36-CR-on-36.6							Ross Jian Yu</a:t>
            </a:r>
          </a:p>
          <a:p>
            <a:pPr lvl="1">
              <a:buFont typeface="Arial" panose="020B0604020202020204" pitchFamily="34" charset="0"/>
              <a:buChar char="•"/>
            </a:pPr>
            <a:r>
              <a:rPr lang="en-GB" sz="1600" u="sng" dirty="0">
                <a:solidFill>
                  <a:srgbClr val="00B050"/>
                </a:solidFill>
                <a:hlinkClick r:id="rId3">
                  <a:extLst>
                    <a:ext uri="{A12FA001-AC4F-418D-AE19-62706E023703}">
                      <ahyp:hlinkClr xmlns:ahyp="http://schemas.microsoft.com/office/drawing/2018/hyperlinkcolor" val="tx"/>
                    </a:ext>
                  </a:extLst>
                </a:hlinkClick>
              </a:rPr>
              <a:t>1057r0</a:t>
            </a:r>
            <a:r>
              <a:rPr lang="en-GB" sz="1600" dirty="0">
                <a:solidFill>
                  <a:srgbClr val="00B050"/>
                </a:solidFill>
              </a:rPr>
              <a:t> CR-on-36.3.12.8.3-part1						Ross Jian Yu</a:t>
            </a:r>
          </a:p>
          <a:p>
            <a:pPr lvl="1">
              <a:buFont typeface="Arial" panose="020B0604020202020204" pitchFamily="34" charset="0"/>
              <a:buChar char="•"/>
            </a:pPr>
            <a:r>
              <a:rPr lang="en-GB" sz="1600" u="sng" dirty="0">
                <a:solidFill>
                  <a:srgbClr val="00B050"/>
                </a:solidFill>
                <a:hlinkClick r:id="rId4">
                  <a:extLst>
                    <a:ext uri="{A12FA001-AC4F-418D-AE19-62706E023703}">
                      <ahyp:hlinkClr xmlns:ahyp="http://schemas.microsoft.com/office/drawing/2018/hyperlinkcolor" val="tx"/>
                    </a:ext>
                  </a:extLst>
                </a:hlinkClick>
              </a:rPr>
              <a:t>1048r0</a:t>
            </a:r>
            <a:r>
              <a:rPr lang="en-GB" sz="1600" dirty="0">
                <a:solidFill>
                  <a:srgbClr val="00B050"/>
                </a:solidFill>
              </a:rPr>
              <a:t> CC36 CR on 36.3.12.8.1 General				Ross Jian Yu</a:t>
            </a:r>
          </a:p>
          <a:p>
            <a:pPr lvl="1">
              <a:buFont typeface="Arial" panose="020B0604020202020204" pitchFamily="34" charset="0"/>
              <a:buChar char="•"/>
            </a:pPr>
            <a:r>
              <a:rPr lang="en-GB" sz="1600" u="sng" dirty="0">
                <a:solidFill>
                  <a:srgbClr val="00B050"/>
                </a:solidFill>
                <a:hlinkClick r:id="rId5">
                  <a:extLst>
                    <a:ext uri="{A12FA001-AC4F-418D-AE19-62706E023703}">
                      <ahyp:hlinkClr xmlns:ahyp="http://schemas.microsoft.com/office/drawing/2018/hyperlinkcolor" val="tx"/>
                    </a:ext>
                  </a:extLst>
                </a:hlinkClick>
              </a:rPr>
              <a:t>1042r0</a:t>
            </a:r>
            <a:r>
              <a:rPr lang="en-GB" sz="1600" dirty="0">
                <a:solidFill>
                  <a:srgbClr val="00B050"/>
                </a:solidFill>
              </a:rPr>
              <a:t> CC36 CR on Spatial Configuration Subfield		Ross Jian Yu</a:t>
            </a:r>
          </a:p>
          <a:p>
            <a:pPr lvl="1">
              <a:buFont typeface="Arial" panose="020B0604020202020204" pitchFamily="34" charset="0"/>
              <a:buChar char="•"/>
            </a:pPr>
            <a:r>
              <a:rPr lang="en-GB" sz="1600" u="sng" dirty="0">
                <a:solidFill>
                  <a:srgbClr val="00B050"/>
                </a:solidFill>
                <a:hlinkClick r:id="rId6">
                  <a:extLst>
                    <a:ext uri="{A12FA001-AC4F-418D-AE19-62706E023703}">
                      <ahyp:hlinkClr xmlns:ahyp="http://schemas.microsoft.com/office/drawing/2018/hyperlinkcolor" val="tx"/>
                    </a:ext>
                  </a:extLst>
                </a:hlinkClick>
              </a:rPr>
              <a:t>1041r0</a:t>
            </a:r>
            <a:r>
              <a:rPr lang="en-GB" sz="1600" dirty="0">
                <a:solidFill>
                  <a:srgbClr val="00B050"/>
                </a:solidFill>
              </a:rPr>
              <a:t> CC36 CR on Annex Z						Ross Jian Yu</a:t>
            </a:r>
          </a:p>
          <a:p>
            <a:pPr lvl="1">
              <a:buFont typeface="Arial" panose="020B0604020202020204" pitchFamily="34" charset="0"/>
              <a:buChar char="•"/>
            </a:pPr>
            <a:r>
              <a:rPr lang="en-GB" sz="1600" u="sng" dirty="0">
                <a:solidFill>
                  <a:srgbClr val="00B050"/>
                </a:solidFill>
                <a:hlinkClick r:id="rId7">
                  <a:extLst>
                    <a:ext uri="{A12FA001-AC4F-418D-AE19-62706E023703}">
                      <ahyp:hlinkClr xmlns:ahyp="http://schemas.microsoft.com/office/drawing/2018/hyperlinkcolor" val="tx"/>
                    </a:ext>
                  </a:extLst>
                </a:hlinkClick>
              </a:rPr>
              <a:t>1107r0</a:t>
            </a:r>
            <a:r>
              <a:rPr lang="en-GB" sz="1600" dirty="0">
                <a:solidFill>
                  <a:srgbClr val="00B050"/>
                </a:solidFill>
              </a:rPr>
              <a:t> CR on 36.3.5								Genadiy Tsodik</a:t>
            </a:r>
          </a:p>
          <a:p>
            <a:pPr lvl="1">
              <a:buFont typeface="Arial" panose="020B0604020202020204" pitchFamily="34" charset="0"/>
              <a:buChar char="•"/>
            </a:pPr>
            <a:r>
              <a:rPr lang="en-GB" sz="1600" u="sng" strike="sngStrike" dirty="0">
                <a:solidFill>
                  <a:srgbClr val="FFC000"/>
                </a:solidFill>
                <a:hlinkClick r:id="rId8">
                  <a:extLst>
                    <a:ext uri="{A12FA001-AC4F-418D-AE19-62706E023703}">
                      <ahyp:hlinkClr xmlns:ahyp="http://schemas.microsoft.com/office/drawing/2018/hyperlinkcolor" val="tx"/>
                    </a:ext>
                  </a:extLst>
                </a:hlinkClick>
              </a:rPr>
              <a:t>1103r0</a:t>
            </a:r>
            <a:r>
              <a:rPr lang="en-GB" sz="1600" strike="sngStrike" dirty="0">
                <a:solidFill>
                  <a:srgbClr val="FFC000"/>
                </a:solidFill>
              </a:rPr>
              <a:t> CR on 9.4.1.67a-d part1						Genadiy Tsodik</a:t>
            </a:r>
          </a:p>
          <a:p>
            <a:pPr lvl="1">
              <a:buFont typeface="Arial" panose="020B0604020202020204" pitchFamily="34" charset="0"/>
              <a:buChar char="•"/>
            </a:pPr>
            <a:r>
              <a:rPr lang="en-GB" sz="1600" u="sng" dirty="0">
                <a:solidFill>
                  <a:srgbClr val="00B050"/>
                </a:solidFill>
                <a:hlinkClick r:id="rId9">
                  <a:extLst>
                    <a:ext uri="{A12FA001-AC4F-418D-AE19-62706E023703}">
                      <ahyp:hlinkClr xmlns:ahyp="http://schemas.microsoft.com/office/drawing/2018/hyperlinkcolor" val="tx"/>
                    </a:ext>
                  </a:extLst>
                </a:hlinkClick>
              </a:rPr>
              <a:t>1121r0</a:t>
            </a:r>
            <a:r>
              <a:rPr lang="en-GB" sz="1600" u="sng" dirty="0">
                <a:solidFill>
                  <a:srgbClr val="00B050"/>
                </a:solidFill>
              </a:rPr>
              <a:t> </a:t>
            </a:r>
            <a:r>
              <a:rPr lang="en-GB" sz="1600" dirty="0">
                <a:solidFill>
                  <a:srgbClr val="00B050"/>
                </a:solidFill>
              </a:rPr>
              <a:t>CR on 36.3.13.10							Shimi Shilo</a:t>
            </a:r>
          </a:p>
          <a:p>
            <a:pPr lvl="1">
              <a:buFont typeface="Arial" panose="020B0604020202020204" pitchFamily="34" charset="0"/>
              <a:buChar char="•"/>
            </a:pPr>
            <a:r>
              <a:rPr lang="en-GB" sz="1600" u="sng" dirty="0">
                <a:solidFill>
                  <a:srgbClr val="00B050"/>
                </a:solidFill>
                <a:hlinkClick r:id="rId10">
                  <a:extLst>
                    <a:ext uri="{A12FA001-AC4F-418D-AE19-62706E023703}">
                      <ahyp:hlinkClr xmlns:ahyp="http://schemas.microsoft.com/office/drawing/2018/hyperlinkcolor" val="tx"/>
                    </a:ext>
                  </a:extLst>
                </a:hlinkClick>
              </a:rPr>
              <a:t>1101r0</a:t>
            </a:r>
            <a:r>
              <a:rPr lang="en-GB" sz="1600" dirty="0">
                <a:solidFill>
                  <a:srgbClr val="00B050"/>
                </a:solidFill>
              </a:rPr>
              <a:t> CR for 36.3.12.6 RL-SIG						Dongguk Lim</a:t>
            </a:r>
          </a:p>
        </p:txBody>
      </p:sp>
      <p:sp>
        <p:nvSpPr>
          <p:cNvPr id="4" name="Slide Number Placeholder 3">
            <a:extLst>
              <a:ext uri="{FF2B5EF4-FFF2-40B4-BE49-F238E27FC236}">
                <a16:creationId xmlns:a16="http://schemas.microsoft.com/office/drawing/2014/main" id="{CD118BE2-1909-4189-89E6-15792CDFADC7}"/>
              </a:ext>
            </a:extLst>
          </p:cNvPr>
          <p:cNvSpPr>
            <a:spLocks noGrp="1"/>
          </p:cNvSpPr>
          <p:nvPr>
            <p:ph type="sldNum" idx="12"/>
          </p:nvPr>
        </p:nvSpPr>
        <p:spPr/>
        <p:txBody>
          <a:bodyPr/>
          <a:lstStyle/>
          <a:p>
            <a:r>
              <a:rPr lang="en-GB"/>
              <a:t>Slide </a:t>
            </a:r>
            <a:fld id="{440F5867-744E-4AA6-B0ED-4C44D2DFBB7B}" type="slidenum">
              <a:rPr lang="en-GB" smtClean="0"/>
              <a:pPr/>
              <a:t>21</a:t>
            </a:fld>
            <a:endParaRPr lang="en-GB" dirty="0"/>
          </a:p>
        </p:txBody>
      </p:sp>
      <p:sp>
        <p:nvSpPr>
          <p:cNvPr id="5" name="Footer Placeholder 4">
            <a:extLst>
              <a:ext uri="{FF2B5EF4-FFF2-40B4-BE49-F238E27FC236}">
                <a16:creationId xmlns:a16="http://schemas.microsoft.com/office/drawing/2014/main" id="{053294E8-A7C4-481F-87E6-8519B2D9CDD7}"/>
              </a:ext>
            </a:extLst>
          </p:cNvPr>
          <p:cNvSpPr>
            <a:spLocks noGrp="1"/>
          </p:cNvSpPr>
          <p:nvPr>
            <p:ph type="ftr" idx="14"/>
          </p:nvPr>
        </p:nvSpPr>
        <p:spPr/>
        <p:txBody>
          <a:bodyPr/>
          <a:lstStyle/>
          <a:p>
            <a:r>
              <a:rPr lang="en-GB"/>
              <a:t>Alfred Asterjadhi, Qualcomm Inc.</a:t>
            </a:r>
            <a:endParaRPr lang="en-GB" dirty="0"/>
          </a:p>
        </p:txBody>
      </p:sp>
      <p:sp>
        <p:nvSpPr>
          <p:cNvPr id="6" name="Date Placeholder 5">
            <a:extLst>
              <a:ext uri="{FF2B5EF4-FFF2-40B4-BE49-F238E27FC236}">
                <a16:creationId xmlns:a16="http://schemas.microsoft.com/office/drawing/2014/main" id="{471B65DA-AE88-410F-854B-3CBD958262D8}"/>
              </a:ext>
            </a:extLst>
          </p:cNvPr>
          <p:cNvSpPr>
            <a:spLocks noGrp="1"/>
          </p:cNvSpPr>
          <p:nvPr>
            <p:ph type="dt" idx="15"/>
          </p:nvPr>
        </p:nvSpPr>
        <p:spPr/>
        <p:txBody>
          <a:bodyPr/>
          <a:lstStyle/>
          <a:p>
            <a:r>
              <a:rPr lang="en-US" dirty="0"/>
              <a:t>July 2021</a:t>
            </a:r>
            <a:endParaRPr lang="en-GB" dirty="0"/>
          </a:p>
        </p:txBody>
      </p:sp>
    </p:spTree>
    <p:extLst>
      <p:ext uri="{BB962C8B-B14F-4D97-AF65-F5344CB8AC3E}">
        <p14:creationId xmlns:p14="http://schemas.microsoft.com/office/powerpoint/2010/main" val="7588078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0397D-90A0-4AC1-A4EF-8F96C4D04887}"/>
              </a:ext>
            </a:extLst>
          </p:cNvPr>
          <p:cNvSpPr>
            <a:spLocks noGrp="1"/>
          </p:cNvSpPr>
          <p:nvPr>
            <p:ph type="title"/>
          </p:nvPr>
        </p:nvSpPr>
        <p:spPr/>
        <p:txBody>
          <a:bodyPr/>
          <a:lstStyle/>
          <a:p>
            <a:r>
              <a:rPr lang="en-US" altLang="en-US" dirty="0">
                <a:solidFill>
                  <a:schemeClr val="tx1"/>
                </a:solidFill>
                <a:highlight>
                  <a:srgbClr val="00FF00"/>
                </a:highlight>
              </a:rPr>
              <a:t>Thursday PHY Agenda (09:00-11:00)</a:t>
            </a:r>
            <a:endParaRPr lang="en-US" dirty="0">
              <a:highlight>
                <a:srgbClr val="00FF00"/>
              </a:highlight>
            </a:endParaRPr>
          </a:p>
        </p:txBody>
      </p:sp>
      <p:sp>
        <p:nvSpPr>
          <p:cNvPr id="3" name="Content Placeholder 2">
            <a:extLst>
              <a:ext uri="{FF2B5EF4-FFF2-40B4-BE49-F238E27FC236}">
                <a16:creationId xmlns:a16="http://schemas.microsoft.com/office/drawing/2014/main" id="{3E688F76-5448-4A89-90E8-057B393044A9}"/>
              </a:ext>
            </a:extLst>
          </p:cNvPr>
          <p:cNvSpPr>
            <a:spLocks noGrp="1"/>
          </p:cNvSpPr>
          <p:nvPr>
            <p:ph idx="1"/>
          </p:nvPr>
        </p:nvSpPr>
        <p:spPr>
          <a:xfrm>
            <a:off x="685800" y="1981200"/>
            <a:ext cx="7770813" cy="4494213"/>
          </a:xfrm>
        </p:spPr>
        <p:txBody>
          <a:bodyPr/>
          <a:lstStyle/>
          <a:p>
            <a:pPr lvl="0">
              <a:buFont typeface="Arial" panose="020B0604020202020204" pitchFamily="34" charset="0"/>
              <a:buChar char="•"/>
            </a:pPr>
            <a:r>
              <a:rPr lang="en-GB" sz="2000" dirty="0"/>
              <a:t>CC36 CR Submissions-</a:t>
            </a:r>
            <a:r>
              <a:rPr lang="en-GB" sz="2000" dirty="0" err="1"/>
              <a:t>cont</a:t>
            </a:r>
            <a:r>
              <a:rPr lang="en-GB" sz="2000" dirty="0"/>
              <a:t>:</a:t>
            </a:r>
          </a:p>
          <a:p>
            <a:pPr lvl="1">
              <a:buFont typeface="Arial" panose="020B0604020202020204" pitchFamily="34" charset="0"/>
              <a:buChar char="•"/>
            </a:pPr>
            <a:r>
              <a:rPr lang="en-GB" sz="1600" dirty="0">
                <a:solidFill>
                  <a:schemeClr val="bg1">
                    <a:lumMod val="65000"/>
                  </a:schemeClr>
                </a:solidFill>
                <a:hlinkClick r:id="rId2">
                  <a:extLst>
                    <a:ext uri="{A12FA001-AC4F-418D-AE19-62706E023703}">
                      <ahyp:hlinkClr xmlns:ahyp="http://schemas.microsoft.com/office/drawing/2018/hyperlinkcolor" val="tx"/>
                    </a:ext>
                  </a:extLst>
                </a:hlinkClick>
              </a:rPr>
              <a:t>1100r0</a:t>
            </a:r>
            <a:r>
              <a:rPr lang="en-GB" sz="1600" dirty="0">
                <a:solidFill>
                  <a:schemeClr val="bg1">
                    <a:lumMod val="65000"/>
                  </a:schemeClr>
                </a:solidFill>
              </a:rPr>
              <a:t> CR for 36.3.12.5 L-SIG						Dongguk Lim</a:t>
            </a:r>
          </a:p>
          <a:p>
            <a:pPr lvl="1">
              <a:buFont typeface="Arial" panose="020B0604020202020204" pitchFamily="34" charset="0"/>
              <a:buChar char="•"/>
            </a:pPr>
            <a:r>
              <a:rPr lang="en-GB" sz="1600" dirty="0">
                <a:solidFill>
                  <a:schemeClr val="bg1">
                    <a:lumMod val="65000"/>
                  </a:schemeClr>
                </a:solidFill>
                <a:hlinkClick r:id="rId3">
                  <a:extLst>
                    <a:ext uri="{A12FA001-AC4F-418D-AE19-62706E023703}">
                      <ahyp:hlinkClr xmlns:ahyp="http://schemas.microsoft.com/office/drawing/2018/hyperlinkcolor" val="tx"/>
                    </a:ext>
                  </a:extLst>
                </a:hlinkClick>
              </a:rPr>
              <a:t>1099r0</a:t>
            </a:r>
            <a:r>
              <a:rPr lang="en-GB" sz="1600" dirty="0">
                <a:solidFill>
                  <a:schemeClr val="bg1">
                    <a:lumMod val="65000"/>
                  </a:schemeClr>
                </a:solidFill>
              </a:rPr>
              <a:t> CR for </a:t>
            </a:r>
            <a:r>
              <a:rPr lang="en-GB" sz="1600" dirty="0" err="1">
                <a:solidFill>
                  <a:schemeClr val="bg1">
                    <a:lumMod val="65000"/>
                  </a:schemeClr>
                </a:solidFill>
              </a:rPr>
              <a:t>for</a:t>
            </a:r>
            <a:r>
              <a:rPr lang="en-GB" sz="1600" dirty="0">
                <a:solidFill>
                  <a:schemeClr val="bg1">
                    <a:lumMod val="65000"/>
                  </a:schemeClr>
                </a:solidFill>
              </a:rPr>
              <a:t> 36.3.12.3 L-STF					Dongguk Lim</a:t>
            </a:r>
          </a:p>
          <a:p>
            <a:pPr lvl="1">
              <a:buFont typeface="Arial" panose="020B0604020202020204" pitchFamily="34" charset="0"/>
              <a:buChar char="•"/>
            </a:pPr>
            <a:r>
              <a:rPr lang="en-GB" sz="1600" u="sng" dirty="0">
                <a:solidFill>
                  <a:schemeClr val="bg1">
                    <a:lumMod val="65000"/>
                  </a:schemeClr>
                </a:solidFill>
                <a:hlinkClick r:id="rId4">
                  <a:extLst>
                    <a:ext uri="{A12FA001-AC4F-418D-AE19-62706E023703}">
                      <ahyp:hlinkClr xmlns:ahyp="http://schemas.microsoft.com/office/drawing/2018/hyperlinkcolor" val="tx"/>
                    </a:ext>
                  </a:extLst>
                </a:hlinkClick>
              </a:rPr>
              <a:t>1098r0</a:t>
            </a:r>
            <a:r>
              <a:rPr lang="en-GB" sz="1600" dirty="0">
                <a:solidFill>
                  <a:schemeClr val="bg1">
                    <a:lumMod val="65000"/>
                  </a:schemeClr>
                </a:solidFill>
              </a:rPr>
              <a:t> CR for 36.3.12.1 Introduction					Dongguk Lim</a:t>
            </a:r>
          </a:p>
          <a:p>
            <a:pPr lvl="1">
              <a:buFont typeface="Arial" panose="020B0604020202020204" pitchFamily="34" charset="0"/>
              <a:buChar char="•"/>
            </a:pPr>
            <a:r>
              <a:rPr lang="en-GB" sz="1600" u="sng" dirty="0">
                <a:solidFill>
                  <a:schemeClr val="bg1">
                    <a:lumMod val="65000"/>
                  </a:schemeClr>
                </a:solidFill>
                <a:hlinkClick r:id="rId5">
                  <a:extLst>
                    <a:ext uri="{A12FA001-AC4F-418D-AE19-62706E023703}">
                      <ahyp:hlinkClr xmlns:ahyp="http://schemas.microsoft.com/office/drawing/2018/hyperlinkcolor" val="tx"/>
                    </a:ext>
                  </a:extLst>
                </a:hlinkClick>
              </a:rPr>
              <a:t>1097r0</a:t>
            </a:r>
            <a:r>
              <a:rPr lang="en-GB" sz="1600" dirty="0">
                <a:solidFill>
                  <a:schemeClr val="bg1">
                    <a:lumMod val="65000"/>
                  </a:schemeClr>
                </a:solidFill>
              </a:rPr>
              <a:t> CR for 36.3.4 EHT PPDU formats				Dongguk Lim</a:t>
            </a:r>
          </a:p>
          <a:p>
            <a:pPr lvl="1">
              <a:buFont typeface="Arial" panose="020B0604020202020204" pitchFamily="34" charset="0"/>
              <a:buChar char="•"/>
            </a:pPr>
            <a:r>
              <a:rPr lang="en-GB" sz="1600" u="sng" dirty="0">
                <a:solidFill>
                  <a:schemeClr val="bg1">
                    <a:lumMod val="65000"/>
                  </a:schemeClr>
                </a:solidFill>
                <a:hlinkClick r:id="rId6">
                  <a:extLst>
                    <a:ext uri="{A12FA001-AC4F-418D-AE19-62706E023703}">
                      <ahyp:hlinkClr xmlns:ahyp="http://schemas.microsoft.com/office/drawing/2018/hyperlinkcolor" val="tx"/>
                    </a:ext>
                  </a:extLst>
                </a:hlinkClick>
              </a:rPr>
              <a:t>1096r0</a:t>
            </a:r>
            <a:r>
              <a:rPr lang="en-GB" sz="1600" dirty="0">
                <a:solidFill>
                  <a:schemeClr val="bg1">
                    <a:lumMod val="65000"/>
                  </a:schemeClr>
                </a:solidFill>
              </a:rPr>
              <a:t>CR for 36.1.4 PPDU formats					Dongguk Lim</a:t>
            </a:r>
          </a:p>
          <a:p>
            <a:pPr lvl="1">
              <a:buFont typeface="Arial" panose="020B0604020202020204" pitchFamily="34" charset="0"/>
              <a:buChar char="•"/>
            </a:pPr>
            <a:r>
              <a:rPr lang="en-GB" sz="1600" u="sng" dirty="0">
                <a:solidFill>
                  <a:schemeClr val="bg1">
                    <a:lumMod val="65000"/>
                  </a:schemeClr>
                </a:solidFill>
                <a:hlinkClick r:id="rId7">
                  <a:extLst>
                    <a:ext uri="{A12FA001-AC4F-418D-AE19-62706E023703}">
                      <ahyp:hlinkClr xmlns:ahyp="http://schemas.microsoft.com/office/drawing/2018/hyperlinkcolor" val="tx"/>
                    </a:ext>
                  </a:extLst>
                </a:hlinkClick>
              </a:rPr>
              <a:t>1134r0</a:t>
            </a:r>
            <a:r>
              <a:rPr lang="en-GB" sz="1600" dirty="0">
                <a:solidFill>
                  <a:schemeClr val="bg1">
                    <a:lumMod val="65000"/>
                  </a:schemeClr>
                </a:solidFill>
              </a:rPr>
              <a:t> CR for pilot								</a:t>
            </a:r>
            <a:r>
              <a:rPr lang="en-GB" sz="1600" dirty="0" err="1">
                <a:solidFill>
                  <a:schemeClr val="bg1">
                    <a:lumMod val="65000"/>
                  </a:schemeClr>
                </a:solidFill>
              </a:rPr>
              <a:t>Jinyoung</a:t>
            </a:r>
            <a:r>
              <a:rPr lang="en-GB" sz="1600" dirty="0">
                <a:solidFill>
                  <a:schemeClr val="bg1">
                    <a:lumMod val="65000"/>
                  </a:schemeClr>
                </a:solidFill>
              </a:rPr>
              <a:t> Chun</a:t>
            </a:r>
          </a:p>
          <a:p>
            <a:pPr lvl="1">
              <a:buFont typeface="Arial" panose="020B0604020202020204" pitchFamily="34" charset="0"/>
              <a:buChar char="•"/>
            </a:pPr>
            <a:r>
              <a:rPr lang="en-GB" sz="1600" dirty="0">
                <a:solidFill>
                  <a:schemeClr val="bg1">
                    <a:lumMod val="65000"/>
                  </a:schemeClr>
                </a:solidFill>
                <a:hlinkClick r:id="rId8">
                  <a:extLst>
                    <a:ext uri="{A12FA001-AC4F-418D-AE19-62706E023703}">
                      <ahyp:hlinkClr xmlns:ahyp="http://schemas.microsoft.com/office/drawing/2018/hyperlinkcolor" val="tx"/>
                    </a:ext>
                  </a:extLst>
                </a:hlinkClick>
              </a:rPr>
              <a:t>1159r2</a:t>
            </a:r>
            <a:r>
              <a:rPr lang="en-GB" sz="1600" dirty="0">
                <a:solidFill>
                  <a:schemeClr val="bg1">
                    <a:lumMod val="65000"/>
                  </a:schemeClr>
                </a:solidFill>
              </a:rPr>
              <a:t> </a:t>
            </a:r>
            <a:r>
              <a:rPr lang="en-GB" sz="1600" dirty="0" err="1">
                <a:solidFill>
                  <a:schemeClr val="bg1">
                    <a:lumMod val="65000"/>
                  </a:schemeClr>
                </a:solidFill>
              </a:rPr>
              <a:t>CR_PHY_TxMask</a:t>
            </a:r>
            <a:r>
              <a:rPr lang="en-GB" sz="1600" dirty="0">
                <a:solidFill>
                  <a:schemeClr val="bg1">
                    <a:lumMod val="65000"/>
                  </a:schemeClr>
                </a:solidFill>
              </a:rPr>
              <a:t>							Xiaogang Chen</a:t>
            </a:r>
          </a:p>
          <a:p>
            <a:pPr lvl="0">
              <a:buFont typeface="Arial" panose="020B0604020202020204" pitchFamily="34" charset="0"/>
              <a:buChar char="•"/>
            </a:pPr>
            <a:r>
              <a:rPr lang="en-GB" sz="2000" dirty="0" err="1"/>
              <a:t>AoB</a:t>
            </a:r>
            <a:r>
              <a:rPr lang="en-GB" sz="2000" dirty="0"/>
              <a:t>:</a:t>
            </a:r>
          </a:p>
          <a:p>
            <a:pPr lvl="0">
              <a:buFont typeface="Arial" panose="020B0604020202020204" pitchFamily="34" charset="0"/>
              <a:buChar char="•"/>
            </a:pPr>
            <a:r>
              <a:rPr lang="en-GB" sz="2000" dirty="0"/>
              <a:t>Adjourn</a:t>
            </a:r>
            <a:endParaRPr lang="en-US" sz="2000" dirty="0"/>
          </a:p>
        </p:txBody>
      </p:sp>
      <p:sp>
        <p:nvSpPr>
          <p:cNvPr id="4" name="Slide Number Placeholder 3">
            <a:extLst>
              <a:ext uri="{FF2B5EF4-FFF2-40B4-BE49-F238E27FC236}">
                <a16:creationId xmlns:a16="http://schemas.microsoft.com/office/drawing/2014/main" id="{CD118BE2-1909-4189-89E6-15792CDFADC7}"/>
              </a:ext>
            </a:extLst>
          </p:cNvPr>
          <p:cNvSpPr>
            <a:spLocks noGrp="1"/>
          </p:cNvSpPr>
          <p:nvPr>
            <p:ph type="sldNum" idx="12"/>
          </p:nvPr>
        </p:nvSpPr>
        <p:spPr/>
        <p:txBody>
          <a:bodyPr/>
          <a:lstStyle/>
          <a:p>
            <a:r>
              <a:rPr lang="en-GB"/>
              <a:t>Slide </a:t>
            </a:r>
            <a:fld id="{440F5867-744E-4AA6-B0ED-4C44D2DFBB7B}" type="slidenum">
              <a:rPr lang="en-GB" smtClean="0"/>
              <a:pPr/>
              <a:t>22</a:t>
            </a:fld>
            <a:endParaRPr lang="en-GB" dirty="0"/>
          </a:p>
        </p:txBody>
      </p:sp>
      <p:sp>
        <p:nvSpPr>
          <p:cNvPr id="5" name="Footer Placeholder 4">
            <a:extLst>
              <a:ext uri="{FF2B5EF4-FFF2-40B4-BE49-F238E27FC236}">
                <a16:creationId xmlns:a16="http://schemas.microsoft.com/office/drawing/2014/main" id="{053294E8-A7C4-481F-87E6-8519B2D9CDD7}"/>
              </a:ext>
            </a:extLst>
          </p:cNvPr>
          <p:cNvSpPr>
            <a:spLocks noGrp="1"/>
          </p:cNvSpPr>
          <p:nvPr>
            <p:ph type="ftr" idx="14"/>
          </p:nvPr>
        </p:nvSpPr>
        <p:spPr/>
        <p:txBody>
          <a:bodyPr/>
          <a:lstStyle/>
          <a:p>
            <a:r>
              <a:rPr lang="en-GB"/>
              <a:t>Alfred Asterjadhi, Qualcomm Inc.</a:t>
            </a:r>
            <a:endParaRPr lang="en-GB" dirty="0"/>
          </a:p>
        </p:txBody>
      </p:sp>
      <p:sp>
        <p:nvSpPr>
          <p:cNvPr id="6" name="Date Placeholder 5">
            <a:extLst>
              <a:ext uri="{FF2B5EF4-FFF2-40B4-BE49-F238E27FC236}">
                <a16:creationId xmlns:a16="http://schemas.microsoft.com/office/drawing/2014/main" id="{471B65DA-AE88-410F-854B-3CBD958262D8}"/>
              </a:ext>
            </a:extLst>
          </p:cNvPr>
          <p:cNvSpPr>
            <a:spLocks noGrp="1"/>
          </p:cNvSpPr>
          <p:nvPr>
            <p:ph type="dt" idx="15"/>
          </p:nvPr>
        </p:nvSpPr>
        <p:spPr/>
        <p:txBody>
          <a:bodyPr/>
          <a:lstStyle/>
          <a:p>
            <a:r>
              <a:rPr lang="en-US" dirty="0"/>
              <a:t>July 2021</a:t>
            </a:r>
            <a:endParaRPr lang="en-GB" dirty="0"/>
          </a:p>
        </p:txBody>
      </p:sp>
    </p:spTree>
    <p:extLst>
      <p:ext uri="{BB962C8B-B14F-4D97-AF65-F5344CB8AC3E}">
        <p14:creationId xmlns:p14="http://schemas.microsoft.com/office/powerpoint/2010/main" val="36332191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B6CBA-CA1B-43DA-854E-008ACE1890FB}"/>
              </a:ext>
            </a:extLst>
          </p:cNvPr>
          <p:cNvSpPr>
            <a:spLocks noGrp="1"/>
          </p:cNvSpPr>
          <p:nvPr>
            <p:ph type="title"/>
          </p:nvPr>
        </p:nvSpPr>
        <p:spPr/>
        <p:txBody>
          <a:bodyPr/>
          <a:lstStyle/>
          <a:p>
            <a:r>
              <a:rPr lang="en-US" altLang="en-US" dirty="0">
                <a:solidFill>
                  <a:schemeClr val="tx1"/>
                </a:solidFill>
                <a:highlight>
                  <a:srgbClr val="00FF00"/>
                </a:highlight>
              </a:rPr>
              <a:t>Thursday</a:t>
            </a:r>
            <a:r>
              <a:rPr lang="en-US" altLang="en-US" dirty="0">
                <a:highlight>
                  <a:srgbClr val="00FF00"/>
                </a:highlight>
              </a:rPr>
              <a:t> MAC Agenda (09:00-11:00)</a:t>
            </a:r>
            <a:endParaRPr lang="en-US" dirty="0">
              <a:highlight>
                <a:srgbClr val="00FF00"/>
              </a:highlight>
            </a:endParaRPr>
          </a:p>
        </p:txBody>
      </p:sp>
      <p:sp>
        <p:nvSpPr>
          <p:cNvPr id="3" name="Content Placeholder 2">
            <a:extLst>
              <a:ext uri="{FF2B5EF4-FFF2-40B4-BE49-F238E27FC236}">
                <a16:creationId xmlns:a16="http://schemas.microsoft.com/office/drawing/2014/main" id="{7A07C496-B89B-4C4A-AB05-4B77C714DCC4}"/>
              </a:ext>
            </a:extLst>
          </p:cNvPr>
          <p:cNvSpPr>
            <a:spLocks noGrp="1"/>
          </p:cNvSpPr>
          <p:nvPr>
            <p:ph idx="1"/>
          </p:nvPr>
        </p:nvSpPr>
        <p:spPr/>
        <p:txBody>
          <a:bodyPr/>
          <a:lstStyle/>
          <a:p>
            <a:pPr>
              <a:buFont typeface="Arial" panose="020B0604020202020204" pitchFamily="34" charset="0"/>
              <a:buChar char="•"/>
            </a:pPr>
            <a:r>
              <a:rPr lang="en-US" altLang="en-US" sz="1800" dirty="0"/>
              <a:t>Call meeting to order </a:t>
            </a:r>
          </a:p>
          <a:p>
            <a:pPr>
              <a:buFont typeface="Arial" panose="020B0604020202020204" pitchFamily="34" charset="0"/>
              <a:buChar char="•"/>
            </a:pPr>
            <a:r>
              <a:rPr lang="en-US" altLang="en-US" sz="1800" dirty="0"/>
              <a:t>IEEE-SA Policies and Procedure</a:t>
            </a:r>
          </a:p>
          <a:p>
            <a:pPr>
              <a:buFont typeface="Arial" panose="020B0604020202020204" pitchFamily="34" charset="0"/>
              <a:buChar char="•"/>
            </a:pPr>
            <a:r>
              <a:rPr lang="en-US" altLang="en-US" sz="1800" dirty="0"/>
              <a:t>Attendance reminder</a:t>
            </a:r>
          </a:p>
          <a:p>
            <a:pPr lvl="0">
              <a:buFont typeface="Arial" panose="020B0604020202020204" pitchFamily="34" charset="0"/>
              <a:buChar char="•"/>
            </a:pPr>
            <a:r>
              <a:rPr lang="en-GB" sz="1800" dirty="0"/>
              <a:t>CC34 CR Submissions:</a:t>
            </a:r>
          </a:p>
          <a:p>
            <a:pPr lvl="1">
              <a:buFont typeface="Arial" panose="020B0604020202020204" pitchFamily="34" charset="0"/>
              <a:buChar char="•"/>
            </a:pPr>
            <a:r>
              <a:rPr lang="en-GB" sz="1400" dirty="0">
                <a:solidFill>
                  <a:srgbClr val="00B050"/>
                </a:solidFill>
                <a:hlinkClick r:id="rId2">
                  <a:extLst>
                    <a:ext uri="{A12FA001-AC4F-418D-AE19-62706E023703}">
                      <ahyp:hlinkClr xmlns:ahyp="http://schemas.microsoft.com/office/drawing/2018/hyperlinkcolor" val="tx"/>
                    </a:ext>
                  </a:extLst>
                </a:hlinkClick>
              </a:rPr>
              <a:t>650r9</a:t>
            </a:r>
            <a:r>
              <a:rPr lang="en-GB" sz="1400" dirty="0">
                <a:solidFill>
                  <a:srgbClr val="00B050"/>
                </a:solidFill>
              </a:rPr>
              <a:t> CC34 resolution for CIDs related to MLO Discovery	Abhishek Patil	[SP-10’]</a:t>
            </a:r>
          </a:p>
          <a:p>
            <a:pPr lvl="1">
              <a:buFont typeface="Arial" panose="020B0604020202020204" pitchFamily="34" charset="0"/>
              <a:buChar char="•"/>
            </a:pPr>
            <a:r>
              <a:rPr lang="en-GB" sz="1400" dirty="0">
                <a:solidFill>
                  <a:srgbClr val="00B050"/>
                </a:solidFill>
                <a:hlinkClick r:id="rId3">
                  <a:extLst>
                    <a:ext uri="{A12FA001-AC4F-418D-AE19-62706E023703}">
                      <ahyp:hlinkClr xmlns:ahyp="http://schemas.microsoft.com/office/drawing/2018/hyperlinkcolor" val="tx"/>
                    </a:ext>
                  </a:extLst>
                </a:hlinkClick>
              </a:rPr>
              <a:t>672r2</a:t>
            </a:r>
            <a:r>
              <a:rPr lang="en-GB" sz="1400" dirty="0">
                <a:solidFill>
                  <a:srgbClr val="00B050"/>
                </a:solidFill>
              </a:rPr>
              <a:t> CR for Restricted TWT SP						</a:t>
            </a:r>
            <a:r>
              <a:rPr lang="en-GB" sz="1400" dirty="0" err="1">
                <a:solidFill>
                  <a:srgbClr val="00B050"/>
                </a:solidFill>
              </a:rPr>
              <a:t>Sunhee</a:t>
            </a:r>
            <a:r>
              <a:rPr lang="en-GB" sz="1400" dirty="0">
                <a:solidFill>
                  <a:srgbClr val="00B050"/>
                </a:solidFill>
              </a:rPr>
              <a:t> </a:t>
            </a:r>
            <a:r>
              <a:rPr lang="en-GB" sz="1400" dirty="0" err="1">
                <a:solidFill>
                  <a:srgbClr val="00B050"/>
                </a:solidFill>
              </a:rPr>
              <a:t>Baek</a:t>
            </a:r>
            <a:r>
              <a:rPr lang="en-GB" sz="1400" dirty="0">
                <a:solidFill>
                  <a:srgbClr val="00B050"/>
                </a:solidFill>
              </a:rPr>
              <a:t> 	[SP-5’]</a:t>
            </a:r>
          </a:p>
          <a:p>
            <a:pPr lvl="1">
              <a:buFont typeface="Arial" panose="020B0604020202020204" pitchFamily="34" charset="0"/>
              <a:buChar char="•"/>
            </a:pPr>
            <a:r>
              <a:rPr lang="en-GB" sz="1400" dirty="0">
                <a:solidFill>
                  <a:srgbClr val="00B050"/>
                </a:solidFill>
                <a:hlinkClick r:id="rId4">
                  <a:extLst>
                    <a:ext uri="{A12FA001-AC4F-418D-AE19-62706E023703}">
                      <ahyp:hlinkClr xmlns:ahyp="http://schemas.microsoft.com/office/drawing/2018/hyperlinkcolor" val="tx"/>
                    </a:ext>
                  </a:extLst>
                </a:hlinkClick>
              </a:rPr>
              <a:t>285r2</a:t>
            </a:r>
            <a:r>
              <a:rPr lang="en-GB" sz="1400" dirty="0">
                <a:solidFill>
                  <a:srgbClr val="00B050"/>
                </a:solidFill>
              </a:rPr>
              <a:t> CC34 resolution for CIDs related to MLO BA Procedure	Abhishek Patil	[SP-10’]</a:t>
            </a:r>
          </a:p>
          <a:p>
            <a:pPr lvl="1">
              <a:buFont typeface="Arial" panose="020B0604020202020204" pitchFamily="34" charset="0"/>
              <a:buChar char="•"/>
            </a:pPr>
            <a:r>
              <a:rPr lang="en-GB" sz="1400" dirty="0">
                <a:solidFill>
                  <a:srgbClr val="00B050"/>
                </a:solidFill>
                <a:hlinkClick r:id="rId5">
                  <a:extLst>
                    <a:ext uri="{A12FA001-AC4F-418D-AE19-62706E023703}">
                      <ahyp:hlinkClr xmlns:ahyp="http://schemas.microsoft.com/office/drawing/2018/hyperlinkcolor" val="tx"/>
                    </a:ext>
                  </a:extLst>
                </a:hlinkClick>
              </a:rPr>
              <a:t>971r1</a:t>
            </a:r>
            <a:r>
              <a:rPr lang="en-GB" sz="1400" dirty="0">
                <a:solidFill>
                  <a:srgbClr val="00B050"/>
                </a:solidFill>
              </a:rPr>
              <a:t> PDT for fast ML transition						Po-Kai Huang	[SP-10’]</a:t>
            </a:r>
          </a:p>
          <a:p>
            <a:pPr lvl="1">
              <a:buFont typeface="Arial" panose="020B0604020202020204" pitchFamily="34" charset="0"/>
              <a:buChar char="•"/>
            </a:pPr>
            <a:r>
              <a:rPr lang="en-GB" sz="1400" dirty="0">
                <a:solidFill>
                  <a:srgbClr val="00B050"/>
                </a:solidFill>
                <a:hlinkClick r:id="rId6">
                  <a:extLst>
                    <a:ext uri="{A12FA001-AC4F-418D-AE19-62706E023703}">
                      <ahyp:hlinkClr xmlns:ahyp="http://schemas.microsoft.com/office/drawing/2018/hyperlinkcolor" val="tx"/>
                    </a:ext>
                  </a:extLst>
                </a:hlinkClick>
              </a:rPr>
              <a:t>282r9</a:t>
            </a:r>
            <a:r>
              <a:rPr lang="en-GB" sz="1400" dirty="0">
                <a:solidFill>
                  <a:srgbClr val="00B050"/>
                </a:solidFill>
              </a:rPr>
              <a:t> Res. for CC34 CIDs for MLO TID to link mapping 		Laurent Cariou	[SP-5’]</a:t>
            </a:r>
          </a:p>
          <a:p>
            <a:pPr lvl="1">
              <a:buFont typeface="Arial" panose="020B0604020202020204" pitchFamily="34" charset="0"/>
              <a:buChar char="•"/>
            </a:pPr>
            <a:r>
              <a:rPr lang="en-GB" sz="1400" dirty="0">
                <a:solidFill>
                  <a:srgbClr val="00B050"/>
                </a:solidFill>
                <a:hlinkClick r:id="rId7">
                  <a:extLst>
                    <a:ext uri="{A12FA001-AC4F-418D-AE19-62706E023703}">
                      <ahyp:hlinkClr xmlns:ahyp="http://schemas.microsoft.com/office/drawing/2018/hyperlinkcolor" val="tx"/>
                    </a:ext>
                  </a:extLst>
                </a:hlinkClick>
              </a:rPr>
              <a:t>826r4</a:t>
            </a:r>
            <a:r>
              <a:rPr lang="en-GB" sz="1400" dirty="0">
                <a:solidFill>
                  <a:srgbClr val="00B050"/>
                </a:solidFill>
              </a:rPr>
              <a:t> </a:t>
            </a:r>
            <a:r>
              <a:rPr lang="en-US" sz="1400" dirty="0">
                <a:solidFill>
                  <a:srgbClr val="00B050"/>
                </a:solidFill>
              </a:rPr>
              <a:t>PDT for error recovery of NSTR MLD				Yunbo Li		[SP-10’]</a:t>
            </a:r>
            <a:endParaRPr lang="en-GB" sz="1400" dirty="0">
              <a:solidFill>
                <a:srgbClr val="00B050"/>
              </a:solidFill>
            </a:endParaRPr>
          </a:p>
          <a:p>
            <a:pPr lvl="0">
              <a:buFont typeface="Arial" panose="020B0604020202020204" pitchFamily="34" charset="0"/>
              <a:buChar char="•"/>
            </a:pPr>
            <a:r>
              <a:rPr lang="en-GB" sz="1800" dirty="0" err="1"/>
              <a:t>AoB</a:t>
            </a:r>
            <a:r>
              <a:rPr lang="en-GB" sz="1800" dirty="0"/>
              <a:t>:</a:t>
            </a:r>
          </a:p>
          <a:p>
            <a:pPr lvl="0">
              <a:buFont typeface="Arial" panose="020B0604020202020204" pitchFamily="34" charset="0"/>
              <a:buChar char="•"/>
            </a:pPr>
            <a:r>
              <a:rPr lang="en-GB" sz="1800" dirty="0"/>
              <a:t>Adjourn</a:t>
            </a:r>
            <a:endParaRPr lang="en-US" sz="1800" dirty="0"/>
          </a:p>
        </p:txBody>
      </p:sp>
      <p:sp>
        <p:nvSpPr>
          <p:cNvPr id="4" name="Slide Number Placeholder 3">
            <a:extLst>
              <a:ext uri="{FF2B5EF4-FFF2-40B4-BE49-F238E27FC236}">
                <a16:creationId xmlns:a16="http://schemas.microsoft.com/office/drawing/2014/main" id="{B6B80093-5C9A-4F58-BCDC-30FCE6BEF761}"/>
              </a:ext>
            </a:extLst>
          </p:cNvPr>
          <p:cNvSpPr>
            <a:spLocks noGrp="1"/>
          </p:cNvSpPr>
          <p:nvPr>
            <p:ph type="sldNum" idx="12"/>
          </p:nvPr>
        </p:nvSpPr>
        <p:spPr/>
        <p:txBody>
          <a:bodyPr/>
          <a:lstStyle/>
          <a:p>
            <a:r>
              <a:rPr lang="en-GB"/>
              <a:t>Slide </a:t>
            </a:r>
            <a:fld id="{440F5867-744E-4AA6-B0ED-4C44D2DFBB7B}" type="slidenum">
              <a:rPr lang="en-GB" smtClean="0"/>
              <a:pPr/>
              <a:t>23</a:t>
            </a:fld>
            <a:endParaRPr lang="en-GB" dirty="0"/>
          </a:p>
        </p:txBody>
      </p:sp>
      <p:sp>
        <p:nvSpPr>
          <p:cNvPr id="5" name="Footer Placeholder 4">
            <a:extLst>
              <a:ext uri="{FF2B5EF4-FFF2-40B4-BE49-F238E27FC236}">
                <a16:creationId xmlns:a16="http://schemas.microsoft.com/office/drawing/2014/main" id="{92847FCB-C321-4B5A-8061-E0BBF1F89F0A}"/>
              </a:ext>
            </a:extLst>
          </p:cNvPr>
          <p:cNvSpPr>
            <a:spLocks noGrp="1"/>
          </p:cNvSpPr>
          <p:nvPr>
            <p:ph type="ftr" idx="14"/>
          </p:nvPr>
        </p:nvSpPr>
        <p:spPr/>
        <p:txBody>
          <a:bodyPr/>
          <a:lstStyle/>
          <a:p>
            <a:r>
              <a:rPr lang="en-GB"/>
              <a:t>Alfred Asterjadhi, Qualcomm Inc.</a:t>
            </a:r>
            <a:endParaRPr lang="en-GB" dirty="0"/>
          </a:p>
        </p:txBody>
      </p:sp>
      <p:sp>
        <p:nvSpPr>
          <p:cNvPr id="6" name="Date Placeholder 5">
            <a:extLst>
              <a:ext uri="{FF2B5EF4-FFF2-40B4-BE49-F238E27FC236}">
                <a16:creationId xmlns:a16="http://schemas.microsoft.com/office/drawing/2014/main" id="{53BB018E-064B-46D0-BAAC-1FB2DA8D8C3F}"/>
              </a:ext>
            </a:extLst>
          </p:cNvPr>
          <p:cNvSpPr>
            <a:spLocks noGrp="1"/>
          </p:cNvSpPr>
          <p:nvPr>
            <p:ph type="dt" idx="15"/>
          </p:nvPr>
        </p:nvSpPr>
        <p:spPr/>
        <p:txBody>
          <a:bodyPr/>
          <a:lstStyle/>
          <a:p>
            <a:r>
              <a:rPr lang="en-US" dirty="0"/>
              <a:t>July 2021</a:t>
            </a:r>
            <a:endParaRPr lang="en-GB" dirty="0"/>
          </a:p>
        </p:txBody>
      </p:sp>
    </p:spTree>
    <p:extLst>
      <p:ext uri="{BB962C8B-B14F-4D97-AF65-F5344CB8AC3E}">
        <p14:creationId xmlns:p14="http://schemas.microsoft.com/office/powerpoint/2010/main" val="14529314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E3CF1-F468-43B7-8674-214F8AB8A73A}"/>
              </a:ext>
            </a:extLst>
          </p:cNvPr>
          <p:cNvSpPr>
            <a:spLocks noGrp="1"/>
          </p:cNvSpPr>
          <p:nvPr>
            <p:ph type="title"/>
          </p:nvPr>
        </p:nvSpPr>
        <p:spPr/>
        <p:txBody>
          <a:bodyPr/>
          <a:lstStyle/>
          <a:p>
            <a:r>
              <a:rPr lang="en-US" altLang="en-US" dirty="0">
                <a:highlight>
                  <a:srgbClr val="00FF00"/>
                </a:highlight>
              </a:rPr>
              <a:t>Monday Joint Agenda (09:00-11:00)</a:t>
            </a:r>
            <a:endParaRPr lang="en-US" dirty="0">
              <a:highlight>
                <a:srgbClr val="00FF00"/>
              </a:highlight>
            </a:endParaRPr>
          </a:p>
        </p:txBody>
      </p:sp>
      <p:sp>
        <p:nvSpPr>
          <p:cNvPr id="3" name="Content Placeholder 2">
            <a:extLst>
              <a:ext uri="{FF2B5EF4-FFF2-40B4-BE49-F238E27FC236}">
                <a16:creationId xmlns:a16="http://schemas.microsoft.com/office/drawing/2014/main" id="{29C5F753-2E2D-47AF-B06F-D5B90B98D693}"/>
              </a:ext>
            </a:extLst>
          </p:cNvPr>
          <p:cNvSpPr>
            <a:spLocks noGrp="1"/>
          </p:cNvSpPr>
          <p:nvPr>
            <p:ph idx="1"/>
          </p:nvPr>
        </p:nvSpPr>
        <p:spPr>
          <a:xfrm>
            <a:off x="685800" y="1981200"/>
            <a:ext cx="7770813" cy="4494213"/>
          </a:xfrm>
        </p:spPr>
        <p:txBody>
          <a:bodyPr/>
          <a:lstStyle/>
          <a:p>
            <a:pPr>
              <a:buFont typeface="Arial" panose="020B0604020202020204" pitchFamily="34" charset="0"/>
              <a:buChar char="•"/>
            </a:pPr>
            <a:r>
              <a:rPr lang="en-US" altLang="en-US" sz="1600" dirty="0"/>
              <a:t>Call meeting to order </a:t>
            </a:r>
          </a:p>
          <a:p>
            <a:pPr>
              <a:buFont typeface="Arial" panose="020B0604020202020204" pitchFamily="34" charset="0"/>
              <a:buChar char="•"/>
            </a:pPr>
            <a:r>
              <a:rPr lang="en-US" altLang="en-US" sz="1600" dirty="0"/>
              <a:t>IEEE-SA Policies and Procedure</a:t>
            </a:r>
          </a:p>
          <a:p>
            <a:pPr>
              <a:buFont typeface="Arial" panose="020B0604020202020204" pitchFamily="34" charset="0"/>
              <a:buChar char="•"/>
            </a:pPr>
            <a:r>
              <a:rPr lang="en-US" altLang="en-US" sz="1600" dirty="0"/>
              <a:t>Attendance reminder</a:t>
            </a:r>
          </a:p>
          <a:p>
            <a:pPr lvl="0">
              <a:buFont typeface="Arial" panose="020B0604020202020204" pitchFamily="34" charset="0"/>
              <a:buChar char="•"/>
            </a:pPr>
            <a:r>
              <a:rPr lang="en-US" sz="1600" dirty="0"/>
              <a:t>Announcements:</a:t>
            </a:r>
          </a:p>
          <a:p>
            <a:pPr lvl="1">
              <a:buFont typeface="Arial" panose="020B0604020202020204" pitchFamily="34" charset="0"/>
              <a:buChar char="•"/>
            </a:pPr>
            <a:r>
              <a:rPr lang="en-US" sz="1200" dirty="0"/>
              <a:t>CC34/PDT queues will be cleaned up after this conference call. Focus will be CC36.</a:t>
            </a:r>
          </a:p>
          <a:p>
            <a:pPr>
              <a:buFont typeface="Arial" panose="020B0604020202020204" pitchFamily="34" charset="0"/>
              <a:buChar char="•"/>
            </a:pPr>
            <a:r>
              <a:rPr lang="en-GB" sz="1600" dirty="0"/>
              <a:t>Technical Submissions:</a:t>
            </a:r>
          </a:p>
          <a:p>
            <a:pPr lvl="1">
              <a:buFont typeface="Arial" panose="020B0604020202020204" pitchFamily="34" charset="0"/>
              <a:buChar char="•"/>
            </a:pPr>
            <a:r>
              <a:rPr lang="en-GB" sz="1200" dirty="0">
                <a:solidFill>
                  <a:srgbClr val="00B050"/>
                </a:solidFill>
                <a:hlinkClick r:id="rId2">
                  <a:extLst>
                    <a:ext uri="{A12FA001-AC4F-418D-AE19-62706E023703}">
                      <ahyp:hlinkClr xmlns:ahyp="http://schemas.microsoft.com/office/drawing/2018/hyperlinkcolor" val="tx"/>
                    </a:ext>
                  </a:extLst>
                </a:hlinkClick>
              </a:rPr>
              <a:t>1903r3</a:t>
            </a:r>
            <a:r>
              <a:rPr lang="en-GB" sz="1200" dirty="0">
                <a:solidFill>
                  <a:srgbClr val="00B050"/>
                </a:solidFill>
              </a:rPr>
              <a:t> Random Access for 11be					Pascal </a:t>
            </a:r>
            <a:r>
              <a:rPr lang="en-GB" sz="1200" dirty="0" err="1">
                <a:solidFill>
                  <a:srgbClr val="00B050"/>
                </a:solidFill>
              </a:rPr>
              <a:t>Viger</a:t>
            </a:r>
            <a:r>
              <a:rPr lang="en-GB" sz="1200" dirty="0">
                <a:solidFill>
                  <a:srgbClr val="00B050"/>
                </a:solidFill>
              </a:rPr>
              <a:t>		[SP-10’]</a:t>
            </a:r>
          </a:p>
          <a:p>
            <a:pPr lvl="1">
              <a:buFont typeface="Arial" panose="020B0604020202020204" pitchFamily="34" charset="0"/>
              <a:buChar char="•"/>
            </a:pPr>
            <a:r>
              <a:rPr lang="en-GB" sz="1200" dirty="0">
                <a:solidFill>
                  <a:srgbClr val="00B050"/>
                </a:solidFill>
                <a:hlinkClick r:id="rId3">
                  <a:extLst>
                    <a:ext uri="{A12FA001-AC4F-418D-AE19-62706E023703}">
                      <ahyp:hlinkClr xmlns:ahyp="http://schemas.microsoft.com/office/drawing/2018/hyperlinkcolor" val="tx"/>
                    </a:ext>
                  </a:extLst>
                </a:hlinkClick>
              </a:rPr>
              <a:t>1247r2 </a:t>
            </a:r>
            <a:r>
              <a:rPr lang="en-US" sz="1200" dirty="0">
                <a:solidFill>
                  <a:srgbClr val="00B050"/>
                </a:solidFill>
              </a:rPr>
              <a:t>Virtual BSS for multi ap coordination				Jay Yang		</a:t>
            </a:r>
            <a:r>
              <a:rPr lang="en-GB" sz="1200" dirty="0">
                <a:solidFill>
                  <a:srgbClr val="00B050"/>
                </a:solidFill>
              </a:rPr>
              <a:t>[Q&amp;A+SP 20’]</a:t>
            </a:r>
            <a:endParaRPr lang="en-GB" sz="1200" dirty="0">
              <a:solidFill>
                <a:srgbClr val="00B050"/>
              </a:solidFill>
              <a:hlinkClick r:id="rId3">
                <a:extLst>
                  <a:ext uri="{A12FA001-AC4F-418D-AE19-62706E023703}">
                    <ahyp:hlinkClr xmlns:ahyp="http://schemas.microsoft.com/office/drawing/2018/hyperlinkcolor" val="tx"/>
                  </a:ext>
                </a:extLst>
              </a:hlinkClick>
            </a:endParaRPr>
          </a:p>
          <a:p>
            <a:pPr lvl="1">
              <a:buFont typeface="Arial" panose="020B0604020202020204" pitchFamily="34" charset="0"/>
              <a:buChar char="•"/>
            </a:pPr>
            <a:r>
              <a:rPr lang="en-GB" sz="1200" dirty="0">
                <a:solidFill>
                  <a:srgbClr val="00B050"/>
                </a:solidFill>
                <a:hlinkClick r:id="rId3">
                  <a:extLst>
                    <a:ext uri="{A12FA001-AC4F-418D-AE19-62706E023703}">
                      <ahyp:hlinkClr xmlns:ahyp="http://schemas.microsoft.com/office/drawing/2018/hyperlinkcolor" val="tx"/>
                    </a:ext>
                  </a:extLst>
                </a:hlinkClick>
              </a:rPr>
              <a:t>1399r2</a:t>
            </a:r>
            <a:r>
              <a:rPr lang="en-GB" sz="1200" dirty="0">
                <a:solidFill>
                  <a:srgbClr val="00B050"/>
                </a:solidFill>
              </a:rPr>
              <a:t> On Joint C-SR and C-OFDMA M-AP TX			Rui Yang		[30’]</a:t>
            </a:r>
          </a:p>
          <a:p>
            <a:pPr>
              <a:buFont typeface="Arial" panose="020B0604020202020204" pitchFamily="34" charset="0"/>
              <a:buChar char="•"/>
            </a:pPr>
            <a:r>
              <a:rPr lang="en-GB" sz="1600" dirty="0"/>
              <a:t>Motions (during 2</a:t>
            </a:r>
            <a:r>
              <a:rPr lang="en-GB" sz="1600" baseline="30000" dirty="0"/>
              <a:t>nd</a:t>
            </a:r>
            <a:r>
              <a:rPr lang="en-GB" sz="1600" dirty="0"/>
              <a:t> half of meeting): </a:t>
            </a:r>
            <a:r>
              <a:rPr lang="en-GB" sz="1600" dirty="0">
                <a:solidFill>
                  <a:srgbClr val="00B050"/>
                </a:solidFill>
                <a:hlinkClick r:id="rId4">
                  <a:extLst>
                    <a:ext uri="{A12FA001-AC4F-418D-AE19-62706E023703}">
                      <ahyp:hlinkClr xmlns:ahyp="http://schemas.microsoft.com/office/drawing/2018/hyperlinkcolor" val="tx"/>
                    </a:ext>
                  </a:extLst>
                </a:hlinkClick>
              </a:rPr>
              <a:t>1982r31</a:t>
            </a:r>
            <a:endParaRPr lang="en-GB" sz="1600" b="0" dirty="0">
              <a:solidFill>
                <a:srgbClr val="00B050"/>
              </a:solidFill>
            </a:endParaRPr>
          </a:p>
          <a:p>
            <a:pPr>
              <a:buFont typeface="Arial" panose="020B0604020202020204" pitchFamily="34" charset="0"/>
              <a:buChar char="•"/>
            </a:pPr>
            <a:r>
              <a:rPr lang="en-GB" sz="1600" dirty="0"/>
              <a:t>Technical Submissions:</a:t>
            </a:r>
          </a:p>
          <a:p>
            <a:pPr lvl="1">
              <a:buFont typeface="Arial" panose="020B0604020202020204" pitchFamily="34" charset="0"/>
              <a:buChar char="•"/>
            </a:pPr>
            <a:r>
              <a:rPr lang="en-GB" sz="1200" dirty="0">
                <a:solidFill>
                  <a:srgbClr val="00B050"/>
                </a:solidFill>
                <a:hlinkClick r:id="rId5">
                  <a:extLst>
                    <a:ext uri="{A12FA001-AC4F-418D-AE19-62706E023703}">
                      <ahyp:hlinkClr xmlns:ahyp="http://schemas.microsoft.com/office/drawing/2018/hyperlinkcolor" val="tx"/>
                    </a:ext>
                  </a:extLst>
                </a:hlinkClick>
              </a:rPr>
              <a:t>1672r2</a:t>
            </a:r>
            <a:r>
              <a:rPr lang="en-GB" sz="1200" dirty="0">
                <a:solidFill>
                  <a:srgbClr val="00B050"/>
                </a:solidFill>
              </a:rPr>
              <a:t> UL Beamforming for TB PPDUs				Shimi Shilo		[30’]</a:t>
            </a:r>
          </a:p>
          <a:p>
            <a:pPr lvl="2">
              <a:buFont typeface="Arial" panose="020B0604020202020204" pitchFamily="34" charset="0"/>
              <a:buChar char="•"/>
            </a:pPr>
            <a:r>
              <a:rPr lang="en-GB" sz="1000" dirty="0">
                <a:solidFill>
                  <a:srgbClr val="FF0000"/>
                </a:solidFill>
              </a:rPr>
              <a:t>Allocate time for Q&amp;A next call.</a:t>
            </a:r>
          </a:p>
          <a:p>
            <a:pPr lvl="0">
              <a:buFont typeface="Arial" panose="020B0604020202020204" pitchFamily="34" charset="0"/>
              <a:buChar char="•"/>
            </a:pPr>
            <a:r>
              <a:rPr lang="en-GB" sz="1600" dirty="0" err="1"/>
              <a:t>AoB</a:t>
            </a:r>
            <a:r>
              <a:rPr lang="en-GB" sz="1600" dirty="0"/>
              <a:t>: None.</a:t>
            </a:r>
          </a:p>
          <a:p>
            <a:pPr lvl="0">
              <a:buFont typeface="Arial" panose="020B0604020202020204" pitchFamily="34" charset="0"/>
              <a:buChar char="•"/>
            </a:pPr>
            <a:r>
              <a:rPr lang="en-GB" sz="1600" dirty="0"/>
              <a:t>Adjourn</a:t>
            </a:r>
            <a:endParaRPr lang="en-US" sz="1600" dirty="0"/>
          </a:p>
          <a:p>
            <a:pPr>
              <a:buFont typeface="Arial" panose="020B0604020202020204" pitchFamily="34" charset="0"/>
              <a:buChar char="•"/>
            </a:pPr>
            <a:endParaRPr lang="en-US" sz="1600" dirty="0"/>
          </a:p>
        </p:txBody>
      </p:sp>
      <p:sp>
        <p:nvSpPr>
          <p:cNvPr id="4" name="Slide Number Placeholder 3">
            <a:extLst>
              <a:ext uri="{FF2B5EF4-FFF2-40B4-BE49-F238E27FC236}">
                <a16:creationId xmlns:a16="http://schemas.microsoft.com/office/drawing/2014/main" id="{8012FA0D-5FCB-4375-A991-30411D664136}"/>
              </a:ext>
            </a:extLst>
          </p:cNvPr>
          <p:cNvSpPr>
            <a:spLocks noGrp="1"/>
          </p:cNvSpPr>
          <p:nvPr>
            <p:ph type="sldNum" idx="12"/>
          </p:nvPr>
        </p:nvSpPr>
        <p:spPr/>
        <p:txBody>
          <a:bodyPr/>
          <a:lstStyle/>
          <a:p>
            <a:r>
              <a:rPr lang="en-GB"/>
              <a:t>Slide </a:t>
            </a:r>
            <a:fld id="{440F5867-744E-4AA6-B0ED-4C44D2DFBB7B}" type="slidenum">
              <a:rPr lang="en-GB" smtClean="0"/>
              <a:pPr/>
              <a:t>24</a:t>
            </a:fld>
            <a:endParaRPr lang="en-GB" dirty="0"/>
          </a:p>
        </p:txBody>
      </p:sp>
      <p:sp>
        <p:nvSpPr>
          <p:cNvPr id="5" name="Footer Placeholder 4">
            <a:extLst>
              <a:ext uri="{FF2B5EF4-FFF2-40B4-BE49-F238E27FC236}">
                <a16:creationId xmlns:a16="http://schemas.microsoft.com/office/drawing/2014/main" id="{D51F146D-A960-4CC6-B859-90AE39322F88}"/>
              </a:ext>
            </a:extLst>
          </p:cNvPr>
          <p:cNvSpPr>
            <a:spLocks noGrp="1"/>
          </p:cNvSpPr>
          <p:nvPr>
            <p:ph type="ftr" idx="14"/>
          </p:nvPr>
        </p:nvSpPr>
        <p:spPr/>
        <p:txBody>
          <a:bodyPr/>
          <a:lstStyle/>
          <a:p>
            <a:r>
              <a:rPr lang="en-GB"/>
              <a:t>Alfred Asterjadhi, Qualcomm Inc.</a:t>
            </a:r>
            <a:endParaRPr lang="en-GB" dirty="0"/>
          </a:p>
        </p:txBody>
      </p:sp>
      <p:sp>
        <p:nvSpPr>
          <p:cNvPr id="6" name="Date Placeholder 5">
            <a:extLst>
              <a:ext uri="{FF2B5EF4-FFF2-40B4-BE49-F238E27FC236}">
                <a16:creationId xmlns:a16="http://schemas.microsoft.com/office/drawing/2014/main" id="{8FD0B65C-C275-4A18-B771-5515E59F5057}"/>
              </a:ext>
            </a:extLst>
          </p:cNvPr>
          <p:cNvSpPr>
            <a:spLocks noGrp="1"/>
          </p:cNvSpPr>
          <p:nvPr>
            <p:ph type="dt" idx="15"/>
          </p:nvPr>
        </p:nvSpPr>
        <p:spPr/>
        <p:txBody>
          <a:bodyPr/>
          <a:lstStyle/>
          <a:p>
            <a:r>
              <a:rPr lang="en-US" dirty="0"/>
              <a:t>July 2021</a:t>
            </a:r>
            <a:endParaRPr lang="en-GB" dirty="0"/>
          </a:p>
        </p:txBody>
      </p:sp>
    </p:spTree>
    <p:extLst>
      <p:ext uri="{BB962C8B-B14F-4D97-AF65-F5344CB8AC3E}">
        <p14:creationId xmlns:p14="http://schemas.microsoft.com/office/powerpoint/2010/main" val="8349490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46529-8606-4502-8C78-845CCDCA58E0}"/>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AA3B5D18-A128-4C8A-9763-E97484452182}"/>
              </a:ext>
            </a:extLst>
          </p:cNvPr>
          <p:cNvSpPr>
            <a:spLocks noGrp="1"/>
          </p:cNvSpPr>
          <p:nvPr>
            <p:ph idx="1"/>
          </p:nvPr>
        </p:nvSpPr>
        <p:spPr/>
        <p:txBody>
          <a:bodyPr/>
          <a:lstStyle/>
          <a:p>
            <a:pPr marL="400050">
              <a:buFont typeface="Arial" panose="020B0604020202020204" pitchFamily="34" charset="0"/>
              <a:buChar char="•"/>
            </a:pPr>
            <a:r>
              <a:rPr lang="en-US" sz="2000" dirty="0"/>
              <a:t>TGbe webpage</a:t>
            </a:r>
          </a:p>
          <a:p>
            <a:pPr marL="800100" lvl="1" indent="-342900">
              <a:buFont typeface="Arial" panose="020B0604020202020204" pitchFamily="34" charset="0"/>
              <a:buChar char="•"/>
            </a:pPr>
            <a:r>
              <a:rPr lang="en-US" sz="1800" dirty="0">
                <a:hlinkClick r:id="rId2"/>
              </a:rPr>
              <a:t>http://www.ieee802.org/11/Reports/tgbe_update.htm</a:t>
            </a:r>
            <a:endParaRPr lang="en-US" sz="1800" dirty="0"/>
          </a:p>
          <a:p>
            <a:pPr marL="800100" lvl="1" indent="-342900">
              <a:buFont typeface="Arial" panose="020B0604020202020204" pitchFamily="34" charset="0"/>
              <a:buChar char="•"/>
            </a:pPr>
            <a:endParaRPr lang="en-US" sz="1800" dirty="0"/>
          </a:p>
          <a:p>
            <a:pPr>
              <a:buFont typeface="Arial" panose="020B0604020202020204" pitchFamily="34" charset="0"/>
              <a:buChar char="•"/>
            </a:pPr>
            <a:r>
              <a:rPr lang="en-US" sz="2000" dirty="0"/>
              <a:t>Approved P802.11be PAR</a:t>
            </a:r>
          </a:p>
          <a:p>
            <a:pPr marL="800100" lvl="1" indent="-342900">
              <a:buFont typeface="Arial" panose="020B0604020202020204" pitchFamily="34" charset="0"/>
              <a:buChar char="•"/>
            </a:pPr>
            <a:r>
              <a:rPr lang="en-US" sz="1800" dirty="0">
                <a:hlinkClick r:id="rId3"/>
              </a:rPr>
              <a:t>https://development.standards.ieee.org/P1102800033/par</a:t>
            </a:r>
            <a:endParaRPr lang="en-US" sz="1800" dirty="0"/>
          </a:p>
          <a:p>
            <a:pPr marL="800100" lvl="1" indent="-342900">
              <a:buFont typeface="Arial" panose="020B0604020202020204" pitchFamily="34" charset="0"/>
              <a:buChar char="•"/>
            </a:pPr>
            <a:endParaRPr lang="en-US" sz="1800" dirty="0"/>
          </a:p>
          <a:p>
            <a:pPr>
              <a:buFont typeface="Arial" panose="020B0604020202020204" pitchFamily="34" charset="0"/>
              <a:buChar char="•"/>
            </a:pPr>
            <a:r>
              <a:rPr lang="en-US" sz="2000" dirty="0"/>
              <a:t>Approved P802.11be CSD</a:t>
            </a:r>
          </a:p>
          <a:p>
            <a:pPr marL="800100" lvl="1" indent="-342900">
              <a:buFont typeface="Arial" panose="020B0604020202020204" pitchFamily="34" charset="0"/>
              <a:buChar char="•"/>
            </a:pPr>
            <a:r>
              <a:rPr lang="en-US" sz="1800" dirty="0">
                <a:hlinkClick r:id="rId4"/>
              </a:rPr>
              <a:t>https://mentor.ieee.org/802-ec/dcn/19/ec-19-0063-00-ACSD-p802-11be.docx</a:t>
            </a:r>
            <a:endParaRPr lang="en-US" sz="1800" dirty="0"/>
          </a:p>
          <a:p>
            <a:pPr marL="800100" lvl="1" indent="-342900">
              <a:buFont typeface="Arial" panose="020B0604020202020204" pitchFamily="34" charset="0"/>
              <a:buChar char="•"/>
            </a:pPr>
            <a:endParaRPr lang="en-US" sz="1800" dirty="0"/>
          </a:p>
        </p:txBody>
      </p:sp>
      <p:sp>
        <p:nvSpPr>
          <p:cNvPr id="4" name="Slide Number Placeholder 3">
            <a:extLst>
              <a:ext uri="{FF2B5EF4-FFF2-40B4-BE49-F238E27FC236}">
                <a16:creationId xmlns:a16="http://schemas.microsoft.com/office/drawing/2014/main" id="{9845EE16-6543-4DB2-829A-B6A6E8D777DE}"/>
              </a:ext>
            </a:extLst>
          </p:cNvPr>
          <p:cNvSpPr>
            <a:spLocks noGrp="1"/>
          </p:cNvSpPr>
          <p:nvPr>
            <p:ph type="sldNum" idx="12"/>
          </p:nvPr>
        </p:nvSpPr>
        <p:spPr/>
        <p:txBody>
          <a:bodyPr/>
          <a:lstStyle/>
          <a:p>
            <a:r>
              <a:rPr lang="en-GB"/>
              <a:t>Slide </a:t>
            </a:r>
            <a:fld id="{440F5867-744E-4AA6-B0ED-4C44D2DFBB7B}" type="slidenum">
              <a:rPr lang="en-GB" smtClean="0"/>
              <a:pPr/>
              <a:t>25</a:t>
            </a:fld>
            <a:endParaRPr lang="en-GB" dirty="0"/>
          </a:p>
        </p:txBody>
      </p:sp>
      <p:sp>
        <p:nvSpPr>
          <p:cNvPr id="5" name="Footer Placeholder 4">
            <a:extLst>
              <a:ext uri="{FF2B5EF4-FFF2-40B4-BE49-F238E27FC236}">
                <a16:creationId xmlns:a16="http://schemas.microsoft.com/office/drawing/2014/main" id="{7BB7400A-B03D-4052-B272-099D56461E76}"/>
              </a:ext>
            </a:extLst>
          </p:cNvPr>
          <p:cNvSpPr>
            <a:spLocks noGrp="1"/>
          </p:cNvSpPr>
          <p:nvPr>
            <p:ph type="ftr" idx="14"/>
          </p:nvPr>
        </p:nvSpPr>
        <p:spPr/>
        <p:txBody>
          <a:bodyPr/>
          <a:lstStyle/>
          <a:p>
            <a:r>
              <a:rPr lang="en-GB"/>
              <a:t>Alfred Asterjadhi, Qualcomm Inc.</a:t>
            </a:r>
            <a:endParaRPr lang="en-GB" dirty="0"/>
          </a:p>
        </p:txBody>
      </p:sp>
      <p:sp>
        <p:nvSpPr>
          <p:cNvPr id="7" name="Date Placeholder 3">
            <a:extLst>
              <a:ext uri="{FF2B5EF4-FFF2-40B4-BE49-F238E27FC236}">
                <a16:creationId xmlns:a16="http://schemas.microsoft.com/office/drawing/2014/main" id="{247ADCDE-7164-400D-8B27-4BAED4FE7810}"/>
              </a:ext>
            </a:extLst>
          </p:cNvPr>
          <p:cNvSpPr>
            <a:spLocks noGrp="1"/>
          </p:cNvSpPr>
          <p:nvPr>
            <p:ph type="dt" idx="15"/>
          </p:nvPr>
        </p:nvSpPr>
        <p:spPr>
          <a:xfrm>
            <a:off x="696912" y="333375"/>
            <a:ext cx="2303451" cy="273050"/>
          </a:xfrm>
        </p:spPr>
        <p:txBody>
          <a:bodyPr/>
          <a:lstStyle/>
          <a:p>
            <a:r>
              <a:rPr lang="en-US" dirty="0"/>
              <a:t>July 2021</a:t>
            </a:r>
            <a:endParaRPr lang="en-GB" dirty="0"/>
          </a:p>
        </p:txBody>
      </p:sp>
    </p:spTree>
    <p:extLst>
      <p:ext uri="{BB962C8B-B14F-4D97-AF65-F5344CB8AC3E}">
        <p14:creationId xmlns:p14="http://schemas.microsoft.com/office/powerpoint/2010/main" val="1677969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0C6A9-20C4-440F-BC51-97DC4C9B7E71}"/>
              </a:ext>
            </a:extLst>
          </p:cNvPr>
          <p:cNvSpPr>
            <a:spLocks noGrp="1"/>
          </p:cNvSpPr>
          <p:nvPr>
            <p:ph type="title"/>
          </p:nvPr>
        </p:nvSpPr>
        <p:spPr/>
        <p:txBody>
          <a:bodyPr/>
          <a:lstStyle/>
          <a:p>
            <a:r>
              <a:rPr lang="en-US" sz="2400" dirty="0"/>
              <a:t>Registration for the July 802 electronic plenary session</a:t>
            </a:r>
          </a:p>
        </p:txBody>
      </p:sp>
      <p:sp>
        <p:nvSpPr>
          <p:cNvPr id="3" name="Content Placeholder 2">
            <a:extLst>
              <a:ext uri="{FF2B5EF4-FFF2-40B4-BE49-F238E27FC236}">
                <a16:creationId xmlns:a16="http://schemas.microsoft.com/office/drawing/2014/main" id="{918D7AE7-F661-4AD4-9210-88B6E5699ED9}"/>
              </a:ext>
            </a:extLst>
          </p:cNvPr>
          <p:cNvSpPr>
            <a:spLocks noGrp="1"/>
          </p:cNvSpPr>
          <p:nvPr>
            <p:ph idx="1"/>
          </p:nvPr>
        </p:nvSpPr>
        <p:spPr/>
        <p:txBody>
          <a:bodyPr/>
          <a:lstStyle/>
          <a:p>
            <a:pPr>
              <a:buFont typeface="Arial" panose="020B0604020202020204" pitchFamily="34" charset="0"/>
              <a:buChar char="•"/>
            </a:pPr>
            <a:r>
              <a:rPr lang="en-US" sz="2000" dirty="0"/>
              <a:t>This meeting is part of the July 802 plenary session</a:t>
            </a:r>
          </a:p>
          <a:p>
            <a:pPr>
              <a:buFont typeface="Arial" panose="020B0604020202020204" pitchFamily="34" charset="0"/>
              <a:buChar char="•"/>
            </a:pPr>
            <a:endParaRPr lang="en-US" sz="2000" dirty="0"/>
          </a:p>
          <a:p>
            <a:pPr>
              <a:buFont typeface="Arial" panose="020B0604020202020204" pitchFamily="34" charset="0"/>
              <a:buChar char="•"/>
            </a:pPr>
            <a:r>
              <a:rPr lang="en-US" sz="2000" dirty="0"/>
              <a:t>You must pay the registration fee in order to attend</a:t>
            </a:r>
          </a:p>
          <a:p>
            <a:pPr>
              <a:buFont typeface="Arial" panose="020B0604020202020204" pitchFamily="34" charset="0"/>
              <a:buChar char="•"/>
            </a:pPr>
            <a:endParaRPr lang="en-US" sz="2000" dirty="0"/>
          </a:p>
          <a:p>
            <a:pPr>
              <a:buFont typeface="Arial" panose="020B0604020202020204" pitchFamily="34" charset="0"/>
              <a:buChar char="•"/>
            </a:pPr>
            <a:r>
              <a:rPr lang="en-US" sz="2000" dirty="0"/>
              <a:t>If you have not already done so, you can register </a:t>
            </a:r>
            <a:r>
              <a:rPr lang="en-US" sz="2000" dirty="0">
                <a:hlinkClick r:id="rId2"/>
              </a:rPr>
              <a:t>here</a:t>
            </a:r>
            <a:r>
              <a:rPr lang="en-US" sz="2000" dirty="0"/>
              <a:t> or follow the registration link for this session here </a:t>
            </a:r>
            <a:r>
              <a:rPr lang="en-US" sz="2000" dirty="0">
                <a:hlinkClick r:id="rId3"/>
              </a:rPr>
              <a:t>https://www.ieee802.org/11/Meetings/Meeting_Plan.html</a:t>
            </a:r>
            <a:endParaRPr lang="en-US" sz="2000" dirty="0"/>
          </a:p>
          <a:p>
            <a:pPr>
              <a:buFont typeface="Arial" panose="020B0604020202020204" pitchFamily="34" charset="0"/>
              <a:buChar char="•"/>
            </a:pPr>
            <a:endParaRPr lang="en-US" sz="2000" dirty="0"/>
          </a:p>
          <a:p>
            <a:pPr>
              <a:buFont typeface="Arial" panose="020B0604020202020204" pitchFamily="34" charset="0"/>
              <a:buChar char="•"/>
            </a:pPr>
            <a:r>
              <a:rPr lang="en-US" sz="2000" dirty="0"/>
              <a:t>If you do not intend to register for this session you must leave this meeting and, if you have logged attendance on IMAT, email the 802.11 chair or vice chairs to have your attendance cancelled</a:t>
            </a:r>
          </a:p>
          <a:p>
            <a:endParaRPr lang="en-US" sz="2000" dirty="0"/>
          </a:p>
        </p:txBody>
      </p:sp>
      <p:sp>
        <p:nvSpPr>
          <p:cNvPr id="4" name="Slide Number Placeholder 3">
            <a:extLst>
              <a:ext uri="{FF2B5EF4-FFF2-40B4-BE49-F238E27FC236}">
                <a16:creationId xmlns:a16="http://schemas.microsoft.com/office/drawing/2014/main" id="{7ECDDC63-61E8-46BF-8AB2-D49AECFC17F0}"/>
              </a:ext>
            </a:extLst>
          </p:cNvPr>
          <p:cNvSpPr>
            <a:spLocks noGrp="1"/>
          </p:cNvSpPr>
          <p:nvPr>
            <p:ph type="sldNum" idx="12"/>
          </p:nvPr>
        </p:nvSpPr>
        <p:spPr/>
        <p:txBody>
          <a:bodyPr/>
          <a:lstStyle/>
          <a:p>
            <a:r>
              <a:rPr lang="en-GB"/>
              <a:t>Slide </a:t>
            </a:r>
            <a:fld id="{440F5867-744E-4AA6-B0ED-4C44D2DFBB7B}" type="slidenum">
              <a:rPr lang="en-GB" smtClean="0"/>
              <a:pPr/>
              <a:t>3</a:t>
            </a:fld>
            <a:endParaRPr lang="en-GB" dirty="0"/>
          </a:p>
        </p:txBody>
      </p:sp>
      <p:sp>
        <p:nvSpPr>
          <p:cNvPr id="5" name="Footer Placeholder 4">
            <a:extLst>
              <a:ext uri="{FF2B5EF4-FFF2-40B4-BE49-F238E27FC236}">
                <a16:creationId xmlns:a16="http://schemas.microsoft.com/office/drawing/2014/main" id="{E787A685-947C-4807-9649-FFA5DB763112}"/>
              </a:ext>
            </a:extLst>
          </p:cNvPr>
          <p:cNvSpPr>
            <a:spLocks noGrp="1"/>
          </p:cNvSpPr>
          <p:nvPr>
            <p:ph type="ftr" idx="14"/>
          </p:nvPr>
        </p:nvSpPr>
        <p:spPr/>
        <p:txBody>
          <a:bodyPr/>
          <a:lstStyle/>
          <a:p>
            <a:r>
              <a:rPr lang="en-GB"/>
              <a:t>Alfred Asterjadhi, Qualcomm Inc.</a:t>
            </a:r>
            <a:endParaRPr lang="en-GB" dirty="0"/>
          </a:p>
        </p:txBody>
      </p:sp>
      <p:sp>
        <p:nvSpPr>
          <p:cNvPr id="6" name="Date Placeholder 5">
            <a:extLst>
              <a:ext uri="{FF2B5EF4-FFF2-40B4-BE49-F238E27FC236}">
                <a16:creationId xmlns:a16="http://schemas.microsoft.com/office/drawing/2014/main" id="{A8221584-6364-48AC-B1C3-833137C81726}"/>
              </a:ext>
            </a:extLst>
          </p:cNvPr>
          <p:cNvSpPr>
            <a:spLocks noGrp="1"/>
          </p:cNvSpPr>
          <p:nvPr>
            <p:ph type="dt" idx="15"/>
          </p:nvPr>
        </p:nvSpPr>
        <p:spPr/>
        <p:txBody>
          <a:bodyPr/>
          <a:lstStyle/>
          <a:p>
            <a:r>
              <a:rPr lang="en-US" dirty="0"/>
              <a:t>July 2021</a:t>
            </a:r>
            <a:endParaRPr lang="en-GB" dirty="0"/>
          </a:p>
        </p:txBody>
      </p:sp>
    </p:spTree>
    <p:extLst>
      <p:ext uri="{BB962C8B-B14F-4D97-AF65-F5344CB8AC3E}">
        <p14:creationId xmlns:p14="http://schemas.microsoft.com/office/powerpoint/2010/main" val="3843208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Meeting Protocol</a:t>
            </a:r>
          </a:p>
        </p:txBody>
      </p:sp>
      <p:sp>
        <p:nvSpPr>
          <p:cNvPr id="3" name="Content Placeholder 2"/>
          <p:cNvSpPr>
            <a:spLocks noGrp="1"/>
          </p:cNvSpPr>
          <p:nvPr>
            <p:ph idx="1"/>
          </p:nvPr>
        </p:nvSpPr>
        <p:spPr>
          <a:xfrm>
            <a:off x="685800" y="2286000"/>
            <a:ext cx="7770813" cy="838200"/>
          </a:xfrm>
        </p:spPr>
        <p:txBody>
          <a:bodyPr/>
          <a:lstStyle/>
          <a:p>
            <a:r>
              <a:rPr lang="en-US" altLang="en-US" sz="2800" dirty="0"/>
              <a:t>Please announce your affiliation when you first address the group during a meeting slot</a:t>
            </a:r>
          </a:p>
          <a:p>
            <a:endParaRPr lang="en-US" sz="28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4</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7" name="Date Placeholder 3">
            <a:extLst>
              <a:ext uri="{FF2B5EF4-FFF2-40B4-BE49-F238E27FC236}">
                <a16:creationId xmlns:a16="http://schemas.microsoft.com/office/drawing/2014/main" id="{4F62ADF5-BC8B-4EF4-B4E8-C355611EECFF}"/>
              </a:ext>
            </a:extLst>
          </p:cNvPr>
          <p:cNvSpPr>
            <a:spLocks noGrp="1"/>
          </p:cNvSpPr>
          <p:nvPr>
            <p:ph type="dt" idx="15"/>
          </p:nvPr>
        </p:nvSpPr>
        <p:spPr>
          <a:xfrm>
            <a:off x="696912" y="333375"/>
            <a:ext cx="2303451" cy="273050"/>
          </a:xfrm>
        </p:spPr>
        <p:txBody>
          <a:bodyPr/>
          <a:lstStyle/>
          <a:p>
            <a:r>
              <a:rPr lang="en-US" dirty="0"/>
              <a:t>July 2021</a:t>
            </a:r>
            <a:endParaRPr lang="en-GB" dirty="0"/>
          </a:p>
        </p:txBody>
      </p:sp>
    </p:spTree>
    <p:extLst>
      <p:ext uri="{BB962C8B-B14F-4D97-AF65-F5344CB8AC3E}">
        <p14:creationId xmlns:p14="http://schemas.microsoft.com/office/powerpoint/2010/main" val="3254182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Attendance, Voting &amp; Document Status</a:t>
            </a:r>
            <a:endParaRPr lang="en-US" dirty="0"/>
          </a:p>
        </p:txBody>
      </p:sp>
      <p:sp>
        <p:nvSpPr>
          <p:cNvPr id="3" name="Content Placeholder 2"/>
          <p:cNvSpPr>
            <a:spLocks noGrp="1"/>
          </p:cNvSpPr>
          <p:nvPr>
            <p:ph idx="1"/>
          </p:nvPr>
        </p:nvSpPr>
        <p:spPr>
          <a:xfrm>
            <a:off x="685800" y="1981200"/>
            <a:ext cx="7770813" cy="4343400"/>
          </a:xfrm>
        </p:spPr>
        <p:txBody>
          <a:bodyPr/>
          <a:lstStyle/>
          <a:p>
            <a:pPr marL="400050">
              <a:buFont typeface="Arial" panose="020B0604020202020204" pitchFamily="34" charset="0"/>
              <a:buChar char="•"/>
            </a:pPr>
            <a:r>
              <a:rPr lang="en-GB" sz="1800" dirty="0"/>
              <a:t>Please ensure that the following information is listed correctly when joining the call:</a:t>
            </a:r>
            <a:endParaRPr lang="en-US" sz="1800" dirty="0"/>
          </a:p>
          <a:p>
            <a:pPr marL="800100" lvl="1">
              <a:buFont typeface="Arial" panose="020B0604020202020204" pitchFamily="34" charset="0"/>
              <a:buChar char="•"/>
            </a:pPr>
            <a:r>
              <a:rPr lang="en-GB" sz="1600" dirty="0"/>
              <a:t>"[voter status] First Name Last Name (Affiliation)"</a:t>
            </a:r>
            <a:endParaRPr lang="en-US" sz="1600" dirty="0"/>
          </a:p>
          <a:p>
            <a:pPr lvl="2"/>
            <a:endParaRPr lang="en-US" altLang="en-US" sz="1400" dirty="0"/>
          </a:p>
          <a:p>
            <a:pPr>
              <a:buFont typeface="Arial" panose="020B0604020202020204" pitchFamily="34" charset="0"/>
              <a:buChar char="•"/>
            </a:pPr>
            <a:r>
              <a:rPr lang="en-US" altLang="en-US" sz="1800" dirty="0"/>
              <a:t>If you plan to make a submission be sure it does not contain company logos or advertising</a:t>
            </a:r>
          </a:p>
          <a:p>
            <a:pPr marL="800100" lvl="1" indent="-342900">
              <a:buFont typeface="Arial" panose="020B0604020202020204" pitchFamily="34" charset="0"/>
              <a:buChar char="•"/>
            </a:pPr>
            <a:r>
              <a:rPr lang="en-US" altLang="en-US" sz="1600" dirty="0"/>
              <a:t>Upload submission: </a:t>
            </a:r>
            <a:r>
              <a:rPr lang="en-US" altLang="en-US" sz="1600" dirty="0">
                <a:hlinkClick r:id="rId3"/>
              </a:rPr>
              <a:t>http://mentor.ieee.org</a:t>
            </a:r>
            <a:r>
              <a:rPr lang="en-US" altLang="en-US" sz="1600" dirty="0"/>
              <a:t> in “TGbe” group</a:t>
            </a:r>
          </a:p>
          <a:p>
            <a:pPr lvl="2"/>
            <a:endParaRPr lang="en-US" altLang="en-US" sz="1400" dirty="0"/>
          </a:p>
          <a:p>
            <a:pPr>
              <a:buFont typeface="Arial" panose="020B0604020202020204" pitchFamily="34" charset="0"/>
              <a:buChar char="•"/>
            </a:pPr>
            <a:r>
              <a:rPr lang="en-US" altLang="en-US" sz="1800" dirty="0"/>
              <a:t>Questions on Voting status, Ballot pool, Access to Reflector, Documentation,  member’</a:t>
            </a:r>
            <a:r>
              <a:rPr lang="en-US" altLang="ja-JP" sz="1800" dirty="0"/>
              <a:t>s area</a:t>
            </a:r>
          </a:p>
          <a:p>
            <a:pPr lvl="1">
              <a:buFont typeface="Arial" panose="020B0604020202020204" pitchFamily="34" charset="0"/>
              <a:buChar char="•"/>
            </a:pPr>
            <a:r>
              <a:rPr lang="en-US" altLang="en-US" sz="1600" dirty="0"/>
              <a:t>Please e-mail Jon Rosdahl –  </a:t>
            </a:r>
            <a:r>
              <a:rPr lang="en-US" altLang="en-US" sz="1600" dirty="0">
                <a:hlinkClick r:id="rId4"/>
              </a:rPr>
              <a:t>jrosdahl@ieee.org</a:t>
            </a:r>
            <a:endParaRPr lang="en-US" altLang="en-US" sz="1600" dirty="0"/>
          </a:p>
          <a:p>
            <a:pPr lvl="2"/>
            <a:endParaRPr lang="en-US" altLang="en-US" sz="1400" dirty="0"/>
          </a:p>
          <a:p>
            <a:pPr>
              <a:buFont typeface="Arial" panose="020B0604020202020204" pitchFamily="34" charset="0"/>
              <a:buChar char="•"/>
            </a:pPr>
            <a:r>
              <a:rPr lang="en-US" altLang="en-US" sz="1800" dirty="0"/>
              <a:t>Keep your microphone on mute unless you plan to speak during the conference call</a:t>
            </a:r>
          </a:p>
          <a:p>
            <a:endParaRPr lang="en-US" sz="1800"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7" name="Date Placeholder 3">
            <a:extLst>
              <a:ext uri="{FF2B5EF4-FFF2-40B4-BE49-F238E27FC236}">
                <a16:creationId xmlns:a16="http://schemas.microsoft.com/office/drawing/2014/main" id="{733EE7F5-4D25-4915-8021-FD9EE23E2C32}"/>
              </a:ext>
            </a:extLst>
          </p:cNvPr>
          <p:cNvSpPr>
            <a:spLocks noGrp="1"/>
          </p:cNvSpPr>
          <p:nvPr>
            <p:ph type="dt" idx="15"/>
          </p:nvPr>
        </p:nvSpPr>
        <p:spPr/>
        <p:txBody>
          <a:bodyPr/>
          <a:lstStyle/>
          <a:p>
            <a:r>
              <a:rPr lang="en-US" dirty="0"/>
              <a:t>July 2021</a:t>
            </a:r>
            <a:endParaRPr lang="en-GB" dirty="0"/>
          </a:p>
        </p:txBody>
      </p:sp>
    </p:spTree>
    <p:extLst>
      <p:ext uri="{BB962C8B-B14F-4D97-AF65-F5344CB8AC3E}">
        <p14:creationId xmlns:p14="http://schemas.microsoft.com/office/powerpoint/2010/main" val="3136880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7C291-90A3-4D15-9C06-A46352662972}"/>
              </a:ext>
            </a:extLst>
          </p:cNvPr>
          <p:cNvSpPr>
            <a:spLocks noGrp="1"/>
          </p:cNvSpPr>
          <p:nvPr>
            <p:ph type="title"/>
          </p:nvPr>
        </p:nvSpPr>
        <p:spPr/>
        <p:txBody>
          <a:bodyPr/>
          <a:lstStyle/>
          <a:p>
            <a:r>
              <a:rPr lang="en-US" dirty="0"/>
              <a:t>Attendance Reminder</a:t>
            </a:r>
          </a:p>
        </p:txBody>
      </p:sp>
      <p:sp>
        <p:nvSpPr>
          <p:cNvPr id="3" name="Content Placeholder 2">
            <a:extLst>
              <a:ext uri="{FF2B5EF4-FFF2-40B4-BE49-F238E27FC236}">
                <a16:creationId xmlns:a16="http://schemas.microsoft.com/office/drawing/2014/main" id="{3EF9BE80-D462-4B64-8448-3B553445EDCF}"/>
              </a:ext>
            </a:extLst>
          </p:cNvPr>
          <p:cNvSpPr>
            <a:spLocks noGrp="1"/>
          </p:cNvSpPr>
          <p:nvPr>
            <p:ph idx="1"/>
          </p:nvPr>
        </p:nvSpPr>
        <p:spPr>
          <a:xfrm>
            <a:off x="685800" y="1981200"/>
            <a:ext cx="7770813" cy="4494213"/>
          </a:xfrm>
        </p:spPr>
        <p:txBody>
          <a:bodyPr/>
          <a:lstStyle/>
          <a:p>
            <a:pPr marL="400050">
              <a:buFont typeface="Arial" panose="020B0604020202020204" pitchFamily="34" charset="0"/>
              <a:buChar char="•"/>
            </a:pPr>
            <a:r>
              <a:rPr lang="en-GB" sz="1600" dirty="0"/>
              <a:t>Participation slide: </a:t>
            </a:r>
            <a:r>
              <a:rPr lang="en-US" sz="1600" dirty="0">
                <a:hlinkClick r:id="rId2"/>
              </a:rPr>
              <a:t>https://mentor.ieee.org/802-ec/dcn/16/ec-16-0180-05-00EC-ieee-802-participation-slide.pptx</a:t>
            </a:r>
            <a:endParaRPr lang="en-US" sz="1600" dirty="0"/>
          </a:p>
          <a:p>
            <a:pPr marL="400050">
              <a:buFont typeface="Arial" panose="020B0604020202020204" pitchFamily="34" charset="0"/>
              <a:buChar char="•"/>
            </a:pPr>
            <a:r>
              <a:rPr lang="en-GB" sz="1600" dirty="0"/>
              <a:t>Please record your attendance during the conference call by using the IMAT system: </a:t>
            </a:r>
            <a:endParaRPr lang="en-US" sz="1600" dirty="0"/>
          </a:p>
          <a:p>
            <a:pPr marL="800100" lvl="1">
              <a:buFont typeface="Arial" panose="020B0604020202020204" pitchFamily="34" charset="0"/>
              <a:buChar char="•"/>
            </a:pPr>
            <a:r>
              <a:rPr lang="en-GB" sz="1400" dirty="0"/>
              <a:t>1) login to </a:t>
            </a:r>
            <a:r>
              <a:rPr lang="en-GB" sz="1400" dirty="0" err="1">
                <a:hlinkClick r:id="rId3"/>
              </a:rPr>
              <a:t>imat</a:t>
            </a:r>
            <a:r>
              <a:rPr lang="en-GB" sz="1400" dirty="0"/>
              <a:t>, 2) select “802.11 Electronic Interim” entry, 3) select “C/LM/WG802.11 Attendance” entry, 4) click “TGbe &lt;MAC/PHY/Joint&gt; conference call that you are attending.</a:t>
            </a:r>
            <a:endParaRPr lang="en-US" sz="1400" dirty="0"/>
          </a:p>
          <a:p>
            <a:pPr marL="400050">
              <a:buFont typeface="Arial" panose="020B0604020202020204" pitchFamily="34" charset="0"/>
              <a:buChar char="•"/>
            </a:pPr>
            <a:r>
              <a:rPr lang="en-GB" sz="1600" dirty="0"/>
              <a:t>If you are unable to record the attendance via </a:t>
            </a:r>
            <a:r>
              <a:rPr lang="en-GB" sz="1600" dirty="0">
                <a:hlinkClick r:id="rId3"/>
              </a:rPr>
              <a:t>IMAT</a:t>
            </a:r>
            <a:r>
              <a:rPr lang="en-GB" sz="1600" dirty="0"/>
              <a:t> then please send an e-mail to:</a:t>
            </a:r>
          </a:p>
          <a:p>
            <a:pPr marL="800100" lvl="1">
              <a:buFont typeface="Arial" panose="020B0604020202020204" pitchFamily="34" charset="0"/>
              <a:buChar char="•"/>
            </a:pPr>
            <a:r>
              <a:rPr lang="en-GB" sz="1200" b="1" dirty="0"/>
              <a:t>Joint: </a:t>
            </a:r>
            <a:r>
              <a:rPr lang="en-GB" sz="1200" dirty="0"/>
              <a:t>Dennis Sundman (</a:t>
            </a:r>
            <a:r>
              <a:rPr lang="en-GB" sz="1200" dirty="0">
                <a:hlinkClick r:id="rId4"/>
              </a:rPr>
              <a:t>dennis.sundman@ericsson.com</a:t>
            </a:r>
            <a:r>
              <a:rPr lang="en-GB" sz="1200" dirty="0"/>
              <a:t>) &amp; Alfred Asterjadhi (</a:t>
            </a:r>
            <a:r>
              <a:rPr lang="en-GB" sz="1200" dirty="0">
                <a:hlinkClick r:id="rId5"/>
              </a:rPr>
              <a:t>aasterja@qti.qualcomm.com</a:t>
            </a:r>
            <a:r>
              <a:rPr lang="en-GB" sz="1200" dirty="0"/>
              <a:t>)</a:t>
            </a:r>
          </a:p>
          <a:p>
            <a:pPr marL="800100" lvl="1">
              <a:buFont typeface="Arial" panose="020B0604020202020204" pitchFamily="34" charset="0"/>
              <a:buChar char="•"/>
            </a:pPr>
            <a:r>
              <a:rPr lang="en-GB" sz="1200" b="1" dirty="0"/>
              <a:t>PHY: </a:t>
            </a:r>
            <a:r>
              <a:rPr lang="en-GB" sz="1200" dirty="0"/>
              <a:t>Sigurd Schelstraete (</a:t>
            </a:r>
            <a:r>
              <a:rPr lang="en-GB" sz="1200" dirty="0">
                <a:hlinkClick r:id="rId6"/>
              </a:rPr>
              <a:t>sschelstraete@maxlinear.com</a:t>
            </a:r>
            <a:r>
              <a:rPr lang="en-GB" sz="1200" dirty="0"/>
              <a:t>) &amp; Tianyu Wu (</a:t>
            </a:r>
            <a:r>
              <a:rPr lang="en-GB" sz="1200" dirty="0">
                <a:hlinkClick r:id="rId7"/>
              </a:rPr>
              <a:t>tianyu@apple.com</a:t>
            </a:r>
            <a:r>
              <a:rPr lang="en-GB" sz="1200" dirty="0"/>
              <a:t>)</a:t>
            </a:r>
          </a:p>
          <a:p>
            <a:pPr marL="800100" lvl="1">
              <a:buFont typeface="Arial" panose="020B0604020202020204" pitchFamily="34" charset="0"/>
              <a:buChar char="•"/>
            </a:pPr>
            <a:r>
              <a:rPr lang="en-GB" sz="1200" b="1" dirty="0"/>
              <a:t>MAC:</a:t>
            </a:r>
            <a:r>
              <a:rPr lang="en-GB" sz="1200" dirty="0"/>
              <a:t> Liwen Chu (</a:t>
            </a:r>
            <a:r>
              <a:rPr lang="en-GB" sz="1200" dirty="0">
                <a:hlinkClick r:id="rId8"/>
              </a:rPr>
              <a:t>liwen.chu@nxp.com</a:t>
            </a:r>
            <a:r>
              <a:rPr lang="en-GB" sz="1200" dirty="0"/>
              <a:t>) &amp; Jeongki Kim (</a:t>
            </a:r>
            <a:r>
              <a:rPr lang="en-GB" sz="1200" dirty="0">
                <a:hlinkClick r:id="rId9"/>
              </a:rPr>
              <a:t>jeongki.kim.ieee@gmail.com</a:t>
            </a:r>
            <a:r>
              <a:rPr lang="en-GB" sz="1200" dirty="0"/>
              <a:t>)</a:t>
            </a:r>
            <a:endParaRPr lang="en-US" sz="1200" dirty="0"/>
          </a:p>
          <a:p>
            <a:pPr marL="400050">
              <a:buFont typeface="Arial" panose="020B0604020202020204" pitchFamily="34" charset="0"/>
              <a:buChar char="•"/>
            </a:pPr>
            <a:r>
              <a:rPr lang="en-GB" sz="1800" dirty="0"/>
              <a:t>Please ensure that the following information is listed correctly when joining the call:</a:t>
            </a:r>
            <a:endParaRPr lang="en-US" sz="1800" dirty="0"/>
          </a:p>
          <a:p>
            <a:pPr marL="800100" lvl="1">
              <a:buFont typeface="Arial" panose="020B0604020202020204" pitchFamily="34" charset="0"/>
              <a:buChar char="•"/>
            </a:pPr>
            <a:r>
              <a:rPr lang="en-GB" sz="1400" dirty="0"/>
              <a:t>"[voter status] First Name Last Name (Affiliation)"</a:t>
            </a:r>
            <a:endParaRPr lang="en-US" sz="1400" dirty="0"/>
          </a:p>
          <a:p>
            <a:pPr>
              <a:buFont typeface="Arial" panose="020B0604020202020204" pitchFamily="34" charset="0"/>
              <a:buChar char="•"/>
            </a:pPr>
            <a:endParaRPr lang="en-US" sz="1600" dirty="0"/>
          </a:p>
        </p:txBody>
      </p:sp>
      <p:sp>
        <p:nvSpPr>
          <p:cNvPr id="4" name="Slide Number Placeholder 3">
            <a:extLst>
              <a:ext uri="{FF2B5EF4-FFF2-40B4-BE49-F238E27FC236}">
                <a16:creationId xmlns:a16="http://schemas.microsoft.com/office/drawing/2014/main" id="{E9186FFB-FB5B-4923-BD4C-E8D0478B97F0}"/>
              </a:ext>
            </a:extLst>
          </p:cNvPr>
          <p:cNvSpPr>
            <a:spLocks noGrp="1"/>
          </p:cNvSpPr>
          <p:nvPr>
            <p:ph type="sldNum" idx="12"/>
          </p:nvPr>
        </p:nvSpPr>
        <p:spPr/>
        <p:txBody>
          <a:bodyPr/>
          <a:lstStyle/>
          <a:p>
            <a:r>
              <a:rPr lang="en-GB"/>
              <a:t>Slide </a:t>
            </a:r>
            <a:fld id="{440F5867-744E-4AA6-B0ED-4C44D2DFBB7B}" type="slidenum">
              <a:rPr lang="en-GB" smtClean="0"/>
              <a:pPr/>
              <a:t>6</a:t>
            </a:fld>
            <a:endParaRPr lang="en-GB" dirty="0"/>
          </a:p>
        </p:txBody>
      </p:sp>
      <p:sp>
        <p:nvSpPr>
          <p:cNvPr id="5" name="Footer Placeholder 4">
            <a:extLst>
              <a:ext uri="{FF2B5EF4-FFF2-40B4-BE49-F238E27FC236}">
                <a16:creationId xmlns:a16="http://schemas.microsoft.com/office/drawing/2014/main" id="{129539AA-C575-4B64-A153-B33835CC5C64}"/>
              </a:ext>
            </a:extLst>
          </p:cNvPr>
          <p:cNvSpPr>
            <a:spLocks noGrp="1"/>
          </p:cNvSpPr>
          <p:nvPr>
            <p:ph type="ftr" idx="14"/>
          </p:nvPr>
        </p:nvSpPr>
        <p:spPr/>
        <p:txBody>
          <a:bodyPr/>
          <a:lstStyle/>
          <a:p>
            <a:r>
              <a:rPr lang="en-GB"/>
              <a:t>Alfred Asterjadhi, Qualcomm Inc.</a:t>
            </a:r>
            <a:endParaRPr lang="en-GB" dirty="0"/>
          </a:p>
        </p:txBody>
      </p:sp>
      <p:sp>
        <p:nvSpPr>
          <p:cNvPr id="6" name="Date Placeholder 5">
            <a:extLst>
              <a:ext uri="{FF2B5EF4-FFF2-40B4-BE49-F238E27FC236}">
                <a16:creationId xmlns:a16="http://schemas.microsoft.com/office/drawing/2014/main" id="{FCA6EDD1-4720-45B9-8B18-08C7AF47C492}"/>
              </a:ext>
            </a:extLst>
          </p:cNvPr>
          <p:cNvSpPr>
            <a:spLocks noGrp="1"/>
          </p:cNvSpPr>
          <p:nvPr>
            <p:ph type="dt" idx="15"/>
          </p:nvPr>
        </p:nvSpPr>
        <p:spPr/>
        <p:txBody>
          <a:bodyPr/>
          <a:lstStyle/>
          <a:p>
            <a:r>
              <a:rPr lang="en-US" dirty="0"/>
              <a:t>July 2021</a:t>
            </a:r>
            <a:endParaRPr lang="en-GB" dirty="0"/>
          </a:p>
        </p:txBody>
      </p:sp>
    </p:spTree>
    <p:extLst>
      <p:ext uri="{BB962C8B-B14F-4D97-AF65-F5344CB8AC3E}">
        <p14:creationId xmlns:p14="http://schemas.microsoft.com/office/powerpoint/2010/main" val="1908471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Patent Policy</a:t>
            </a:r>
          </a:p>
        </p:txBody>
      </p:sp>
      <p:sp>
        <p:nvSpPr>
          <p:cNvPr id="3" name="Content Placeholder 2"/>
          <p:cNvSpPr>
            <a:spLocks noGrp="1"/>
          </p:cNvSpPr>
          <p:nvPr>
            <p:ph idx="1"/>
          </p:nvPr>
        </p:nvSpPr>
        <p:spPr/>
        <p:txBody>
          <a:bodyPr/>
          <a:lstStyle/>
          <a:p>
            <a:r>
              <a:rPr lang="en-US" dirty="0"/>
              <a:t>Following 5 slides</a:t>
            </a:r>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7" name="Date Placeholder 3">
            <a:extLst>
              <a:ext uri="{FF2B5EF4-FFF2-40B4-BE49-F238E27FC236}">
                <a16:creationId xmlns:a16="http://schemas.microsoft.com/office/drawing/2014/main" id="{0A0F1EBF-63A8-4C75-8DB7-0D8CD44D0896}"/>
              </a:ext>
            </a:extLst>
          </p:cNvPr>
          <p:cNvSpPr>
            <a:spLocks noGrp="1"/>
          </p:cNvSpPr>
          <p:nvPr>
            <p:ph type="dt" idx="15"/>
          </p:nvPr>
        </p:nvSpPr>
        <p:spPr>
          <a:xfrm>
            <a:off x="696912" y="333375"/>
            <a:ext cx="2303451" cy="273050"/>
          </a:xfrm>
        </p:spPr>
        <p:txBody>
          <a:bodyPr/>
          <a:lstStyle/>
          <a:p>
            <a:r>
              <a:rPr lang="en-US" dirty="0"/>
              <a:t>July 2021</a:t>
            </a:r>
            <a:endParaRPr lang="en-GB" dirty="0"/>
          </a:p>
        </p:txBody>
      </p:sp>
    </p:spTree>
    <p:extLst>
      <p:ext uri="{BB962C8B-B14F-4D97-AF65-F5344CB8AC3E}">
        <p14:creationId xmlns:p14="http://schemas.microsoft.com/office/powerpoint/2010/main" val="1676196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0813" cy="301625"/>
          </a:xfrm>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dirty="0"/>
          </a:p>
        </p:txBody>
      </p:sp>
      <p:sp>
        <p:nvSpPr>
          <p:cNvPr id="3" name="Content Placeholder 2"/>
          <p:cNvSpPr>
            <a:spLocks noGrp="1"/>
          </p:cNvSpPr>
          <p:nvPr>
            <p:ph idx="1"/>
          </p:nvPr>
        </p:nvSpPr>
        <p:spPr>
          <a:xfrm>
            <a:off x="381000" y="1373187"/>
            <a:ext cx="8458200" cy="4113213"/>
          </a:xfrm>
        </p:spPr>
        <p:txBody>
          <a:bodyPr/>
          <a:lstStyle/>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shall</a:t>
            </a:r>
            <a:r>
              <a:rPr lang="en-US" altLang="en-US" b="1" dirty="0">
                <a:solidFill>
                  <a:schemeClr val="tx1"/>
                </a:solidFill>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lvl="1">
              <a:buSzPct val="150000"/>
              <a:buFont typeface="Arial" panose="020B0604020202020204" pitchFamily="34" charset="0"/>
              <a:buChar char="•"/>
              <a:defRPr/>
            </a:pPr>
            <a:r>
              <a:rPr lang="en-US" altLang="en-US" b="1" dirty="0">
                <a:solidFill>
                  <a:schemeClr val="tx1"/>
                </a:solidFill>
                <a:latin typeface="Calibri" panose="020F0502020204030204" pitchFamily="34" charset="0"/>
                <a:cs typeface="Calibri" panose="020F0502020204030204" pitchFamily="34" charset="0"/>
              </a:rPr>
              <a:t>Participants </a:t>
            </a:r>
            <a:r>
              <a:rPr lang="en-US" altLang="en-US" b="1" u="sng" dirty="0">
                <a:solidFill>
                  <a:schemeClr val="tx1"/>
                </a:solidFill>
                <a:latin typeface="Calibri" panose="020F0502020204030204" pitchFamily="34" charset="0"/>
                <a:cs typeface="Calibri" panose="020F0502020204030204" pitchFamily="34" charset="0"/>
              </a:rPr>
              <a:t>should </a:t>
            </a:r>
            <a:r>
              <a:rPr lang="en-US" altLang="en-US" b="1" dirty="0">
                <a:solidFill>
                  <a:schemeClr val="tx1"/>
                </a:solidFill>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defRPr/>
            </a:pPr>
            <a:endParaRPr lang="en-US" altLang="en-US" b="1" dirty="0">
              <a:solidFill>
                <a:schemeClr val="tx1"/>
              </a:solidFill>
              <a:latin typeface="Calibri" panose="020F0502020204030204" pitchFamily="34" charset="0"/>
              <a:cs typeface="Calibri" panose="020F0502020204030204" pitchFamily="34" charset="0"/>
            </a:endParaRPr>
          </a:p>
          <a:p>
            <a:pPr marL="457200" lvl="1" indent="0" algn="ctr">
              <a:buFont typeface="Monotype Sorts"/>
              <a:buNone/>
              <a:defRPr/>
            </a:pPr>
            <a:r>
              <a:rPr lang="en-US" altLang="en-US" sz="3200" b="1" dirty="0">
                <a:solidFill>
                  <a:schemeClr val="tx1"/>
                </a:solidFill>
                <a:latin typeface="Calibri" panose="020F0502020204030204" pitchFamily="34" charset="0"/>
                <a:cs typeface="Calibri" panose="020F0502020204030204" pitchFamily="34" charset="0"/>
              </a:rPr>
              <a:t>Early identification of holders of potential Essential Patent Claims is encouraged</a:t>
            </a: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8" name="Text Box 6">
            <a:extLst>
              <a:ext uri="{FF2B5EF4-FFF2-40B4-BE49-F238E27FC236}">
                <a16:creationId xmlns:a16="http://schemas.microsoft.com/office/drawing/2014/main" id="{7E449756-0417-4B99-B43D-0F2848CC3206}"/>
              </a:ext>
            </a:extLst>
          </p:cNvPr>
          <p:cNvSpPr txBox="1">
            <a:spLocks noChangeArrowheads="1"/>
          </p:cNvSpPr>
          <p:nvPr/>
        </p:nvSpPr>
        <p:spPr bwMode="auto">
          <a:xfrm>
            <a:off x="68580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#1</a:t>
            </a:r>
            <a:endParaRPr lang="en-US" altLang="en-US" sz="2400" dirty="0">
              <a:solidFill>
                <a:schemeClr val="tx1"/>
              </a:solidFill>
              <a:latin typeface="Times New Roman" panose="02020603050405020304" pitchFamily="18" charset="0"/>
            </a:endParaRPr>
          </a:p>
        </p:txBody>
      </p:sp>
      <p:sp>
        <p:nvSpPr>
          <p:cNvPr id="9" name="Date Placeholder 3">
            <a:extLst>
              <a:ext uri="{FF2B5EF4-FFF2-40B4-BE49-F238E27FC236}">
                <a16:creationId xmlns:a16="http://schemas.microsoft.com/office/drawing/2014/main" id="{4BB4CFD1-21C6-467E-AB6E-3577A473F86D}"/>
              </a:ext>
            </a:extLst>
          </p:cNvPr>
          <p:cNvSpPr>
            <a:spLocks noGrp="1"/>
          </p:cNvSpPr>
          <p:nvPr>
            <p:ph type="dt" idx="15"/>
          </p:nvPr>
        </p:nvSpPr>
        <p:spPr>
          <a:xfrm>
            <a:off x="696912" y="333375"/>
            <a:ext cx="2303451" cy="273050"/>
          </a:xfrm>
        </p:spPr>
        <p:txBody>
          <a:bodyPr/>
          <a:lstStyle/>
          <a:p>
            <a:r>
              <a:rPr lang="en-US" dirty="0"/>
              <a:t>July 2021</a:t>
            </a:r>
            <a:endParaRPr lang="en-GB" dirty="0"/>
          </a:p>
        </p:txBody>
      </p:sp>
    </p:spTree>
    <p:extLst>
      <p:ext uri="{BB962C8B-B14F-4D97-AF65-F5344CB8AC3E}">
        <p14:creationId xmlns:p14="http://schemas.microsoft.com/office/powerpoint/2010/main" val="2927177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70813" cy="1065213"/>
          </a:xfrm>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dirty="0"/>
          </a:p>
        </p:txBody>
      </p:sp>
      <p:sp>
        <p:nvSpPr>
          <p:cNvPr id="3" name="Content Placeholder 2"/>
          <p:cNvSpPr>
            <a:spLocks noGrp="1"/>
          </p:cNvSpPr>
          <p:nvPr>
            <p:ph idx="1"/>
          </p:nvPr>
        </p:nvSpPr>
        <p:spPr>
          <a:xfrm>
            <a:off x="381000" y="1601787"/>
            <a:ext cx="8382000" cy="4113213"/>
          </a:xfrm>
        </p:spPr>
        <p:txBody>
          <a:bodyPr/>
          <a:lstStyle/>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Cause an LOA to be submitted to the IEEE-SA (patcom@ieee.org); or</a:t>
            </a:r>
          </a:p>
          <a:p>
            <a:pPr marL="0" indent="0">
              <a:buSzPct val="150000"/>
              <a:buFont typeface="Monotype Sorts"/>
              <a:buNone/>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Provide the chair of this group with the identity of the holder(s) of any and all such claims as soon as possible; or</a:t>
            </a:r>
          </a:p>
          <a:p>
            <a:pPr marL="0" indent="0">
              <a:buSzPct val="150000"/>
              <a:buFont typeface="Monotype Sorts"/>
              <a:buNone/>
              <a:defRPr/>
            </a:pPr>
            <a:endParaRPr lang="en-US" altLang="en-US" sz="2000" dirty="0">
              <a:solidFill>
                <a:schemeClr val="tx1"/>
              </a:solidFill>
              <a:latin typeface="Calibri" pitchFamily="34" charset="0"/>
              <a:cs typeface="Calibri" pitchFamily="34" charset="0"/>
            </a:endParaRPr>
          </a:p>
          <a:p>
            <a:pPr>
              <a:buSzPct val="150000"/>
              <a:buFont typeface="Arial" panose="020B0604020202020204" pitchFamily="34" charset="0"/>
              <a:buChar char="•"/>
              <a:defRPr/>
            </a:pPr>
            <a:r>
              <a:rPr lang="en-US" altLang="en-US" sz="2000" dirty="0">
                <a:solidFill>
                  <a:schemeClr val="tx1"/>
                </a:solidFill>
                <a:latin typeface="Calibri" pitchFamily="34" charset="0"/>
                <a:cs typeface="Calibri" pitchFamily="34" charset="0"/>
              </a:rPr>
              <a:t>Speak up now and respond to this Call for Potentially Essential Patents</a:t>
            </a:r>
          </a:p>
          <a:p>
            <a:pPr marL="0" indent="0">
              <a:buFont typeface="Monotype Sorts"/>
              <a:buNone/>
              <a:defRPr/>
            </a:pPr>
            <a:r>
              <a:rPr lang="en-US" altLang="en-US" sz="2000" dirty="0">
                <a:solidFill>
                  <a:schemeClr val="tx1"/>
                </a:solidFill>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solidFill>
                  <a:schemeClr val="tx1"/>
                </a:solidFill>
                <a:latin typeface="Calibri" pitchFamily="34" charset="0"/>
                <a:cs typeface="Calibri" pitchFamily="34" charset="0"/>
              </a:rPr>
            </a:br>
            <a:endParaRPr lang="en-US" altLang="en-US" sz="2000" dirty="0">
              <a:solidFill>
                <a:schemeClr val="tx1"/>
              </a:solidFill>
              <a:latin typeface="Calibri" pitchFamily="34" charset="0"/>
              <a:cs typeface="Calibri" pitchFamily="34" charset="0"/>
            </a:endParaRPr>
          </a:p>
          <a:p>
            <a:endParaRPr lang="en-US" dirty="0"/>
          </a:p>
        </p:txBody>
      </p:sp>
      <p:sp>
        <p:nvSpPr>
          <p:cNvPr id="4" name="Slide Number Placeholder 3"/>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p:cNvSpPr>
            <a:spLocks noGrp="1"/>
          </p:cNvSpPr>
          <p:nvPr>
            <p:ph type="ftr" idx="14"/>
          </p:nvPr>
        </p:nvSpPr>
        <p:spPr/>
        <p:txBody>
          <a:bodyPr/>
          <a:lstStyle/>
          <a:p>
            <a:r>
              <a:rPr lang="en-GB" dirty="0"/>
              <a:t>Alfred Asterjadhi, Qualcomm Inc.</a:t>
            </a:r>
          </a:p>
        </p:txBody>
      </p:sp>
      <p:sp>
        <p:nvSpPr>
          <p:cNvPr id="7" name="Text Box 6">
            <a:extLst>
              <a:ext uri="{FF2B5EF4-FFF2-40B4-BE49-F238E27FC236}">
                <a16:creationId xmlns:a16="http://schemas.microsoft.com/office/drawing/2014/main" id="{74955402-8C8A-40A5-8D95-EA2ABC87AC0E}"/>
              </a:ext>
            </a:extLst>
          </p:cNvPr>
          <p:cNvSpPr txBox="1">
            <a:spLocks noChangeArrowheads="1"/>
          </p:cNvSpPr>
          <p:nvPr/>
        </p:nvSpPr>
        <p:spPr bwMode="auto">
          <a:xfrm>
            <a:off x="685800" y="6172200"/>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#2</a:t>
            </a:r>
            <a:endParaRPr lang="en-US" altLang="en-US" sz="2400" dirty="0">
              <a:solidFill>
                <a:schemeClr val="tx1"/>
              </a:solidFill>
              <a:latin typeface="Times New Roman" panose="02020603050405020304" pitchFamily="18" charset="0"/>
            </a:endParaRPr>
          </a:p>
        </p:txBody>
      </p:sp>
      <p:sp>
        <p:nvSpPr>
          <p:cNvPr id="8" name="Date Placeholder 3">
            <a:extLst>
              <a:ext uri="{FF2B5EF4-FFF2-40B4-BE49-F238E27FC236}">
                <a16:creationId xmlns:a16="http://schemas.microsoft.com/office/drawing/2014/main" id="{B2C4C695-AFB3-4956-B721-DB0805BA0685}"/>
              </a:ext>
            </a:extLst>
          </p:cNvPr>
          <p:cNvSpPr>
            <a:spLocks noGrp="1"/>
          </p:cNvSpPr>
          <p:nvPr>
            <p:ph type="dt" idx="15"/>
          </p:nvPr>
        </p:nvSpPr>
        <p:spPr>
          <a:xfrm>
            <a:off x="696912" y="333375"/>
            <a:ext cx="2303451" cy="273050"/>
          </a:xfrm>
        </p:spPr>
        <p:txBody>
          <a:bodyPr/>
          <a:lstStyle/>
          <a:p>
            <a:r>
              <a:rPr lang="en-US" dirty="0"/>
              <a:t>July 2021</a:t>
            </a:r>
            <a:endParaRPr lang="en-GB" dirty="0"/>
          </a:p>
        </p:txBody>
      </p:sp>
    </p:spTree>
    <p:extLst>
      <p:ext uri="{BB962C8B-B14F-4D97-AF65-F5344CB8AC3E}">
        <p14:creationId xmlns:p14="http://schemas.microsoft.com/office/powerpoint/2010/main" val="4277600907"/>
      </p:ext>
    </p:extLst>
  </p:cSld>
  <p:clrMapOvr>
    <a:masterClrMapping/>
  </p:clrMapOvr>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F2D85B4-B705-4018-9CF0-E6E4BD03567D}" vid="{6A25E773-D890-44CD-BA7F-9C3E9F9CAE58}"/>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76400</TotalTime>
  <Words>3220</Words>
  <Application>Microsoft Office PowerPoint</Application>
  <PresentationFormat>On-screen Show (4:3)</PresentationFormat>
  <Paragraphs>352</Paragraphs>
  <Slides>25</Slides>
  <Notes>4</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2" baseType="lpstr">
      <vt:lpstr>Arial</vt:lpstr>
      <vt:lpstr>Arial Black</vt:lpstr>
      <vt:lpstr>Calibri</vt:lpstr>
      <vt:lpstr>Monotype Sorts</vt:lpstr>
      <vt:lpstr>Times New Roman</vt:lpstr>
      <vt:lpstr>Office Theme</vt:lpstr>
      <vt:lpstr>Document</vt:lpstr>
      <vt:lpstr>TGbe July 2021 Meeting Agenda</vt:lpstr>
      <vt:lpstr>IEEE 802.11 TGbe: Enhancements for Extremely High Throughput (EHT) WLAN Task Group</vt:lpstr>
      <vt:lpstr>Registration for the July 802 electronic plenary session</vt:lpstr>
      <vt:lpstr>Meeting Protocol</vt:lpstr>
      <vt:lpstr>Attendance, Voting &amp; Document Status</vt:lpstr>
      <vt:lpstr>Attendance Reminder</vt:lpstr>
      <vt:lpstr>Patent Policy</vt:lpstr>
      <vt:lpstr>Participants have a duty to inform the IEEE</vt:lpstr>
      <vt:lpstr>Ways to inform IEEE</vt:lpstr>
      <vt:lpstr>Other guidelines for IEEE WG meetings</vt:lpstr>
      <vt:lpstr>Patent-related information</vt:lpstr>
      <vt:lpstr>Participation in IEEE 802 Meetings</vt:lpstr>
      <vt:lpstr>Copyright Policy</vt:lpstr>
      <vt:lpstr>IEEE SA Copyright Policy</vt:lpstr>
      <vt:lpstr>IEEE SA Copyright Policy</vt:lpstr>
      <vt:lpstr>Agenda Items for the Week</vt:lpstr>
      <vt:lpstr>Agenda Overview</vt:lpstr>
      <vt:lpstr>Monday PHY Agenda (19:00-21:00)</vt:lpstr>
      <vt:lpstr>Monday MAC Agenda (19:00-21:00)</vt:lpstr>
      <vt:lpstr>Wednesday Joint Agenda (09:00-11:00)</vt:lpstr>
      <vt:lpstr>Thursday PHY Agenda (09:00-11:00)</vt:lpstr>
      <vt:lpstr>Thursday PHY Agenda (09:00-11:00)</vt:lpstr>
      <vt:lpstr>Thursday MAC Agenda (09:00-11:00)</vt:lpstr>
      <vt:lpstr>Monday Joint Agenda (09:00-11:00)</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TGbe Meeting Agenda</dc:title>
  <dc:creator>Alfred Asterjadhi</dc:creator>
  <cp:lastModifiedBy>Alfred Aster</cp:lastModifiedBy>
  <cp:revision>1500</cp:revision>
  <cp:lastPrinted>1601-01-01T00:00:00Z</cp:lastPrinted>
  <dcterms:created xsi:type="dcterms:W3CDTF">2017-01-26T15:28:16Z</dcterms:created>
  <dcterms:modified xsi:type="dcterms:W3CDTF">2021-07-19T15:01:01Z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1548419121</vt:lpwstr>
  </property>
</Properties>
</file>