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79" r:id="rId16"/>
    <p:sldId id="280" r:id="rId17"/>
    <p:sldId id="281"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3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D0.2 comments resolution</a:t>
            </a:r>
          </a:p>
          <a:p>
            <a:pPr lvl="1" algn="just"/>
            <a:r>
              <a:rPr lang="en-GB" altLang="en-US" b="1" dirty="0"/>
              <a:t>	Doc. 11-20/1678r1</a:t>
            </a:r>
          </a:p>
          <a:p>
            <a:pPr lvl="1" algn="just"/>
            <a:r>
              <a:rPr lang="en-GB" altLang="en-US" dirty="0"/>
              <a:t>MAC contributions </a:t>
            </a:r>
          </a:p>
          <a:p>
            <a:pPr lvl="1" algn="just"/>
            <a:r>
              <a:rPr lang="en-GB" altLang="en-US" b="1" dirty="0"/>
              <a:t>	Doc. 11-20/1740r0</a:t>
            </a:r>
          </a:p>
          <a:p>
            <a:pPr lvl="1" algn="just"/>
            <a:r>
              <a:rPr lang="en-GB" altLang="en-US" b="1" dirty="0"/>
              <a:t>	Doc. 11-20/1772r0</a:t>
            </a:r>
          </a:p>
          <a:p>
            <a:pPr lvl="1" algn="just"/>
            <a:r>
              <a:rPr lang="en-GB" altLang="en-US" dirty="0"/>
              <a:t>Timeline for </a:t>
            </a:r>
            <a:r>
              <a:rPr lang="en-GB" altLang="en-US" dirty="0" err="1"/>
              <a:t>TGbb</a:t>
            </a:r>
            <a:r>
              <a:rPr lang="en-GB" altLang="en-US" dirty="0"/>
              <a:t> (LB target)</a:t>
            </a:r>
          </a:p>
          <a:p>
            <a:pPr lvl="1" algn="just"/>
            <a:r>
              <a:rPr lang="en-GB" altLang="en-US" dirty="0"/>
              <a:t>Meeting minutes approval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Sept. 2020 and Nov. 2020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 2020 and the Nov. 2020 meeting, specifically: </a:t>
            </a:r>
          </a:p>
          <a:p>
            <a:r>
              <a:rPr lang="en-GB" altLang="en-US" dirty="0"/>
              <a:t>	doc. 11-20/1509r0</a:t>
            </a:r>
          </a:p>
          <a:p>
            <a:endParaRPr lang="en-GB" altLang="en-US" sz="2000" dirty="0"/>
          </a:p>
          <a:p>
            <a:r>
              <a:rPr lang="en-GB" altLang="en-US" sz="2000" dirty="0"/>
              <a:t>Move: 		Matthias Wendt</a:t>
            </a:r>
          </a:p>
          <a:p>
            <a:r>
              <a:rPr lang="en-GB" altLang="en-US" sz="2000" dirty="0"/>
              <a:t>Second:		Harry Bims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comment resolution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technical comment resolutions in doc. 11-20/1678r3 and grant the Technical Editor the right to implement the changes in draft D0.3 as provided in doc. 11-20/1678r3 and grant the Technical Editor an editorial license for the remaining editorial comments with the exception of CID4, CID19, CID33, CID39, CID40.</a:t>
            </a:r>
          </a:p>
          <a:p>
            <a:endParaRPr lang="en-GB" altLang="en-US" sz="2000" dirty="0"/>
          </a:p>
          <a:p>
            <a:r>
              <a:rPr lang="en-GB" altLang="en-US" sz="2000" dirty="0"/>
              <a:t>Move: 		Volker Jungnickel</a:t>
            </a:r>
          </a:p>
          <a:p>
            <a:r>
              <a:rPr lang="en-GB" altLang="en-US" sz="2000" dirty="0"/>
              <a:t>Second:		Matthias Wendt</a:t>
            </a:r>
          </a:p>
          <a:p>
            <a:endParaRPr lang="en-GB" altLang="en-US" sz="2000" dirty="0"/>
          </a:p>
          <a:p>
            <a:r>
              <a:rPr lang="en-GB" altLang="en-US" sz="2000" dirty="0"/>
              <a:t>Yes:		10</a:t>
            </a:r>
          </a:p>
          <a:p>
            <a:r>
              <a:rPr lang="en-GB" altLang="en-US" sz="2000" dirty="0"/>
              <a:t>No:			0</a:t>
            </a:r>
          </a:p>
          <a:p>
            <a:r>
              <a:rPr lang="en-GB" altLang="en-US" sz="2000" dirty="0"/>
              <a:t>Abstain: 	2	</a:t>
            </a:r>
            <a:endParaRPr lang="en-GB" altLang="en-US" dirty="0"/>
          </a:p>
        </p:txBody>
      </p:sp>
    </p:spTree>
    <p:extLst>
      <p:ext uri="{BB962C8B-B14F-4D97-AF65-F5344CB8AC3E}">
        <p14:creationId xmlns:p14="http://schemas.microsoft.com/office/powerpoint/2010/main" val="3411504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amend the motion text for comment resolution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9"/>
            <a:ext cx="10361084" cy="3816424"/>
          </a:xfrm>
        </p:spPr>
        <p:txBody>
          <a:bodyPr/>
          <a:lstStyle/>
          <a:p>
            <a:r>
              <a:rPr lang="en-GB" altLang="en-US" dirty="0"/>
              <a:t>Modify the original wording to read:</a:t>
            </a:r>
          </a:p>
          <a:p>
            <a:r>
              <a:rPr lang="en-GB" altLang="en-US" dirty="0"/>
              <a:t>“Approve the technical comment resolutions in doc. 11-20/1678r3 and grant the Technical Editor the right to implement the changes in draft D0.3 as provided in doc. 11-20/1678r3 and grant the Technical Editor an editorial license for the remaining editorial comments with the exception of CID4, CID19, CID33, CID39, CID40.”</a:t>
            </a:r>
          </a:p>
          <a:p>
            <a:endParaRPr lang="en-GB" altLang="en-US" sz="2000" dirty="0"/>
          </a:p>
          <a:p>
            <a:r>
              <a:rPr lang="en-GB" altLang="en-US" sz="2000" dirty="0"/>
              <a:t>Move: 		Marc </a:t>
            </a:r>
            <a:r>
              <a:rPr lang="en-GB" altLang="en-US" sz="2000" dirty="0" err="1"/>
              <a:t>Emmelman</a:t>
            </a:r>
            <a:endParaRPr lang="en-GB" altLang="en-US" sz="2000" dirty="0"/>
          </a:p>
          <a:p>
            <a:r>
              <a:rPr lang="en-GB" altLang="en-US" sz="2000" dirty="0"/>
              <a:t>Second:		Tuncer Baykas</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41666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timeline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9"/>
            <a:ext cx="10361084" cy="3816424"/>
          </a:xfrm>
        </p:spPr>
        <p:txBody>
          <a:bodyPr/>
          <a:lstStyle/>
          <a:p>
            <a:r>
              <a:rPr lang="en-GB" altLang="en-US" dirty="0"/>
              <a:t>Approve the revised timeline for </a:t>
            </a:r>
            <a:r>
              <a:rPr lang="en-GB" altLang="en-US" dirty="0" err="1"/>
              <a:t>TGbb</a:t>
            </a:r>
            <a:r>
              <a:rPr lang="en-GB" altLang="en-US" dirty="0"/>
              <a:t> as indicated doc. 11-18/1290r7</a:t>
            </a:r>
          </a:p>
          <a:p>
            <a:endParaRPr lang="en-GB" altLang="en-US" sz="2000" dirty="0"/>
          </a:p>
          <a:p>
            <a:r>
              <a:rPr lang="en-GB" altLang="en-US" sz="2000" dirty="0"/>
              <a:t>Move: 		Marc </a:t>
            </a:r>
            <a:r>
              <a:rPr lang="en-GB" altLang="en-US" sz="2000" dirty="0" err="1"/>
              <a:t>Emmelman</a:t>
            </a:r>
            <a:endParaRPr lang="en-GB" altLang="en-US" sz="2000" dirty="0"/>
          </a:p>
          <a:p>
            <a:r>
              <a:rPr lang="en-GB" altLang="en-US" sz="2000" dirty="0"/>
              <a:t>Second:		</a:t>
            </a:r>
            <a:r>
              <a:rPr lang="en-GB" altLang="en-US" sz="2000" dirty="0" err="1"/>
              <a:t>Steuart</a:t>
            </a:r>
            <a:r>
              <a:rPr lang="en-GB" altLang="en-US" sz="2000" dirty="0"/>
              <a:t> Kerry</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286122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2020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1939</Words>
  <Application>Microsoft Office PowerPoint</Application>
  <PresentationFormat>Widescreen</PresentationFormat>
  <Paragraphs>242</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Nov.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Sept. 2020 and Nov. 2020 meeting</vt:lpstr>
      <vt:lpstr>Motion to approve comment resolution</vt:lpstr>
      <vt:lpstr>Motion to amend the motion text for comment resolution</vt:lpstr>
      <vt:lpstr>Motion to approve the timeline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57</cp:revision>
  <cp:lastPrinted>1601-01-01T00:00:00Z</cp:lastPrinted>
  <dcterms:created xsi:type="dcterms:W3CDTF">2019-08-08T09:50:31Z</dcterms:created>
  <dcterms:modified xsi:type="dcterms:W3CDTF">2020-11-05T16:06:06Z</dcterms:modified>
</cp:coreProperties>
</file>