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802.11-20/0957r1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1037-00-00bb-experimental-results-for-tgbb-centre-freq-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13 July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669469487"/>
              </p:ext>
            </p:extLst>
          </p:nvPr>
        </p:nvGraphicFramePr>
        <p:xfrm>
          <a:off x="1945218" y="2204864"/>
          <a:ext cx="7696200" cy="1989328"/>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(PHY), </a:t>
                      </a:r>
                      <a:br>
                        <a:rPr lang="en-US" sz="1500" dirty="0"/>
                      </a:br>
                      <a:r>
                        <a:rPr lang="en-US" sz="1500" dirty="0"/>
                        <a:t>Harry </a:t>
                      </a:r>
                      <a:r>
                        <a:rPr lang="en-US" sz="1500" dirty="0" err="1"/>
                        <a:t>Bims</a:t>
                      </a:r>
                      <a:r>
                        <a:rPr lang="en-US" sz="1500" dirty="0"/>
                        <a:t> (MAC)</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Centre freq. update</a:t>
            </a:r>
          </a:p>
          <a:p>
            <a:pPr marL="800100" lvl="1" indent="-342900" algn="just">
              <a:buFont typeface="Arial" panose="020B0604020202020204" pitchFamily="34" charset="0"/>
              <a:buChar char="•"/>
            </a:pPr>
            <a:r>
              <a:rPr lang="en-GB" altLang="en-US" dirty="0">
                <a:hlinkClick r:id="rId3"/>
              </a:rPr>
              <a:t>https://mentor.ieee.org/802.11/dcn/20/11-20-1037-00-00bb-experimental-results-for-tgbb-centre-freq-discussion.pptx</a:t>
            </a:r>
            <a:r>
              <a:rPr lang="en-GB" altLang="en-US" dirty="0"/>
              <a:t> </a:t>
            </a:r>
          </a:p>
          <a:p>
            <a:pPr lvl="1" algn="just"/>
            <a:r>
              <a:rPr lang="en-GB" altLang="en-US" dirty="0"/>
              <a:t>MAC contributions</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January 2020 interim and the July 2020 Plenary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January 2020 interim and the July 2020 Plenary meeting, specifically: </a:t>
            </a:r>
          </a:p>
          <a:p>
            <a:r>
              <a:rPr lang="en-GB" altLang="en-US" dirty="0"/>
              <a:t>	doc. 11-20/0662r0, doc. 11-20/0753r0, doc. 11-20/0910r0, where doc. 11-20/0994r0  shall also include Rob Davies (Signify), Athanasios Stavridis (Ericsson), Andreas </a:t>
            </a:r>
            <a:r>
              <a:rPr lang="en-GB" altLang="en-US" dirty="0" err="1"/>
              <a:t>Bluschke</a:t>
            </a:r>
            <a:r>
              <a:rPr lang="en-GB" altLang="en-US" dirty="0"/>
              <a:t> (Signify) as attendees. </a:t>
            </a:r>
          </a:p>
          <a:p>
            <a:endParaRPr lang="en-GB" altLang="en-US" sz="2000" dirty="0"/>
          </a:p>
          <a:p>
            <a:r>
              <a:rPr lang="en-GB" altLang="en-US" sz="2000" dirty="0"/>
              <a:t>Move: 	Harry </a:t>
            </a:r>
            <a:r>
              <a:rPr lang="en-GB" altLang="en-US" sz="2000" dirty="0" err="1"/>
              <a:t>Bims</a:t>
            </a:r>
            <a:endParaRPr lang="en-GB" altLang="en-US" sz="2000" dirty="0"/>
          </a:p>
          <a:p>
            <a:r>
              <a:rPr lang="en-GB" altLang="en-US" sz="2000" dirty="0"/>
              <a:t>Second:	Tuncer Baykas</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13 July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1730</Words>
  <Application>Microsoft Office PowerPoint</Application>
  <PresentationFormat>Widescreen</PresentationFormat>
  <Paragraphs>205</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13 July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January 2020 interim and the July 2020 Plenary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31</cp:revision>
  <cp:lastPrinted>1601-01-01T00:00:00Z</cp:lastPrinted>
  <dcterms:created xsi:type="dcterms:W3CDTF">2019-08-08T09:50:31Z</dcterms:created>
  <dcterms:modified xsi:type="dcterms:W3CDTF">2020-07-13T16:10:53Z</dcterms:modified>
</cp:coreProperties>
</file>