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8" r:id="rId3"/>
    <p:sldId id="753" r:id="rId4"/>
    <p:sldId id="724" r:id="rId5"/>
    <p:sldId id="665" r:id="rId6"/>
    <p:sldId id="666" r:id="rId7"/>
    <p:sldId id="667" r:id="rId8"/>
    <p:sldId id="668" r:id="rId9"/>
    <p:sldId id="669" r:id="rId10"/>
    <p:sldId id="748" r:id="rId11"/>
    <p:sldId id="749" r:id="rId12"/>
    <p:sldId id="750" r:id="rId13"/>
    <p:sldId id="629" r:id="rId14"/>
    <p:sldId id="710" r:id="rId15"/>
    <p:sldId id="711" r:id="rId16"/>
    <p:sldId id="647" r:id="rId17"/>
    <p:sldId id="677" r:id="rId18"/>
    <p:sldId id="751" r:id="rId19"/>
    <p:sldId id="754" r:id="rId20"/>
    <p:sldId id="756" r:id="rId21"/>
    <p:sldId id="755" r:id="rId22"/>
    <p:sldId id="684" r:id="rId23"/>
    <p:sldId id="752" r:id="rId24"/>
    <p:sldId id="590" r:id="rId25"/>
    <p:sldId id="516" r:id="rId2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120" d="100"/>
          <a:sy n="120" d="100"/>
        </p:scale>
        <p:origin x="648" y="6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802.11-20/0309r0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802.11-20/0309r0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04373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1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4118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8604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802.11-20/0309r0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802.11-20/0309r0</a:t>
            </a:r>
            <a:endParaRPr lang="en-US"/>
          </a:p>
        </p:txBody>
      </p:sp>
      <p:sp>
        <p:nvSpPr>
          <p:cNvPr id="5" name="Date Placeholder 4"/>
          <p:cNvSpPr>
            <a:spLocks noGrp="1"/>
          </p:cNvSpPr>
          <p:nvPr>
            <p:ph type="dt" idx="11"/>
          </p:nvPr>
        </p:nvSpPr>
        <p:spPr/>
        <p:txBody>
          <a:bodyPr/>
          <a:lstStyle/>
          <a:p>
            <a:pPr>
              <a:defRPr/>
            </a:pPr>
            <a:r>
              <a:rPr lang="en-US" smtClean="0"/>
              <a:t>March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802.11-20/0308r0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146"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s://mentor.ieee.org/802.11/dcn/20/11-20-0260-00-000m-telecon-minutes-for-revmd-crc-feb-7-and-14-2020.docx" TargetMode="External"/><Relationship Id="rId4" Type="http://schemas.openxmlformats.org/officeDocument/2006/relationships/hyperlink" Target="https://mentor.ieee.org/802.11/dcn/20/11-20-0259-00-000m-telecon-minutes-for-revmd-crc-jan-31-2020.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standards.ieee.org/develop/project/802.11.html" TargetMode="External"/><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mentor.ieee.org/802.11/dcn/19/11-19-215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March </a:t>
            </a:r>
            <a:r>
              <a:rPr lang="en-US" altLang="en-US" dirty="0" smtClean="0"/>
              <a:t>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2020-02-10</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57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March 2020</a:t>
            </a:r>
            <a:endParaRPr lang="en-GB" dirty="0"/>
          </a:p>
        </p:txBody>
      </p:sp>
    </p:spTree>
    <p:extLst>
      <p:ext uri="{BB962C8B-B14F-4D97-AF65-F5344CB8AC3E}">
        <p14:creationId xmlns:p14="http://schemas.microsoft.com/office/powerpoint/2010/main" val="1933777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March 2020</a:t>
            </a:r>
            <a:endParaRPr lang="en-GB" dirty="0"/>
          </a:p>
        </p:txBody>
      </p:sp>
    </p:spTree>
    <p:extLst>
      <p:ext uri="{BB962C8B-B14F-4D97-AF65-F5344CB8AC3E}">
        <p14:creationId xmlns:p14="http://schemas.microsoft.com/office/powerpoint/2010/main" val="693701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March 2020</a:t>
            </a:r>
            <a:endParaRPr lang="en-GB" dirty="0"/>
          </a:p>
        </p:txBody>
      </p:sp>
    </p:spTree>
    <p:extLst>
      <p:ext uri="{BB962C8B-B14F-4D97-AF65-F5344CB8AC3E}">
        <p14:creationId xmlns:p14="http://schemas.microsoft.com/office/powerpoint/2010/main" val="3844790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427"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a:t>
            </a:r>
            <a:r>
              <a:rPr lang="en-US" altLang="en-US" dirty="0" smtClean="0"/>
              <a:t>D4.0 – </a:t>
            </a:r>
            <a:r>
              <a:rPr lang="en-US" altLang="en-US" dirty="0" smtClean="0">
                <a:solidFill>
                  <a:srgbClr val="0070C0"/>
                </a:solidFill>
              </a:rPr>
              <a:t>Revisit</a:t>
            </a:r>
            <a:endParaRPr lang="en-US" altLang="en-US" dirty="0">
              <a:solidFill>
                <a:srgbClr val="0070C0"/>
              </a:solidFill>
            </a:endParaRP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March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Initial Standards Association Ballot Completed</a:t>
            </a:r>
          </a:p>
          <a:p>
            <a:pPr lvl="1">
              <a:lnSpc>
                <a:spcPct val="90000"/>
              </a:lnSpc>
            </a:pPr>
            <a:r>
              <a:rPr lang="en-US" altLang="zh-CN" dirty="0" smtClean="0"/>
              <a:t>Result: 82% approval (119 Approve, 25 Disapprove, 4 Abstain), 820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January 2020 meeting</a:t>
            </a:r>
            <a:endParaRPr lang="en-US" altLang="zh-CN" dirty="0"/>
          </a:p>
          <a:p>
            <a:pPr lvl="1">
              <a:lnSpc>
                <a:spcPct val="90000"/>
              </a:lnSpc>
            </a:pPr>
            <a:r>
              <a:rPr lang="en-US" altLang="zh-CN" dirty="0" smtClean="0"/>
              <a:t>Four </a:t>
            </a:r>
            <a:r>
              <a:rPr lang="en-US" altLang="zh-CN" dirty="0" smtClean="0"/>
              <a:t>teleconferences </a:t>
            </a:r>
            <a:r>
              <a:rPr lang="en-US" altLang="zh-CN" dirty="0" smtClean="0"/>
              <a:t>held</a:t>
            </a:r>
          </a:p>
          <a:p>
            <a:pPr lvl="1">
              <a:lnSpc>
                <a:spcPct val="90000"/>
              </a:lnSpc>
            </a:pPr>
            <a:r>
              <a:rPr lang="en-US" altLang="zh-CN" dirty="0" smtClean="0"/>
              <a:t>One ad-hoc meeting held</a:t>
            </a:r>
            <a:endParaRPr lang="en-US" altLang="zh-CN" dirty="0" smtClean="0"/>
          </a:p>
          <a:p>
            <a:pPr>
              <a:lnSpc>
                <a:spcPct val="90000"/>
              </a:lnSpc>
            </a:pPr>
            <a:r>
              <a:rPr lang="en-US" altLang="zh-CN" dirty="0" smtClean="0"/>
              <a:t>March </a:t>
            </a:r>
            <a:r>
              <a:rPr lang="en-US" altLang="zh-CN" dirty="0" smtClean="0"/>
              <a:t>2020 meeting </a:t>
            </a:r>
            <a:r>
              <a:rPr lang="en-US" altLang="zh-CN" dirty="0"/>
              <a:t>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Progress initial SA ballot comment resolution</a:t>
            </a:r>
          </a:p>
          <a:p>
            <a:pPr lvl="1">
              <a:lnSpc>
                <a:spcPct val="90000"/>
              </a:lnSpc>
            </a:pPr>
            <a:r>
              <a:rPr lang="en-US" altLang="zh-CN" dirty="0" smtClean="0">
                <a:cs typeface="Arial" panose="020B0604020202020204" pitchFamily="34" charset="0"/>
                <a:sym typeface="Wingdings" panose="05000000000000000000" pitchFamily="2" charset="2"/>
              </a:rPr>
              <a:t>Plans for </a:t>
            </a:r>
            <a:r>
              <a:rPr lang="en-US" altLang="zh-CN" dirty="0" smtClean="0">
                <a:cs typeface="Arial" panose="020B0604020202020204" pitchFamily="34" charset="0"/>
                <a:sym typeface="Wingdings" panose="05000000000000000000" pitchFamily="2" charset="2"/>
              </a:rPr>
              <a:t>March – May 2020</a:t>
            </a:r>
          </a:p>
          <a:p>
            <a:pPr lvl="1">
              <a:lnSpc>
                <a:spcPct val="90000"/>
              </a:lnSpc>
            </a:pPr>
            <a:r>
              <a:rPr lang="en-US" altLang="zh-CN" dirty="0" smtClean="0">
                <a:cs typeface="Arial" panose="020B0604020202020204" pitchFamily="34" charset="0"/>
                <a:sym typeface="Wingdings" panose="05000000000000000000" pitchFamily="2" charset="2"/>
              </a:rPr>
              <a:t>Agenda</a:t>
            </a:r>
            <a:r>
              <a:rPr lang="en-US" altLang="zh-CN" dirty="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11-20-0308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January </a:t>
            </a:r>
            <a:r>
              <a:rPr lang="en-US" altLang="en-US" sz="2400" dirty="0" smtClean="0"/>
              <a:t>meeting minutes: </a:t>
            </a:r>
          </a:p>
          <a:p>
            <a:pPr lvl="2">
              <a:lnSpc>
                <a:spcPct val="80000"/>
              </a:lnSpc>
            </a:pPr>
            <a:r>
              <a:rPr lang="en-US" altLang="en-US" dirty="0">
                <a:hlinkClick r:id="rId3"/>
              </a:rPr>
              <a:t>https://</a:t>
            </a:r>
            <a:r>
              <a:rPr lang="en-US" altLang="en-US" dirty="0" smtClean="0">
                <a:hlinkClick r:id="rId3"/>
              </a:rPr>
              <a:t>mentor.ieee.org/802.11/dcn/19/11-19-146</a:t>
            </a:r>
            <a:r>
              <a:rPr lang="en-US" altLang="en-US" dirty="0" smtClean="0"/>
              <a:t> </a:t>
            </a:r>
            <a:endParaRPr lang="en-US" altLang="en-US" dirty="0" smtClean="0"/>
          </a:p>
          <a:p>
            <a:pPr lvl="1">
              <a:lnSpc>
                <a:spcPct val="80000"/>
              </a:lnSpc>
            </a:pPr>
            <a:r>
              <a:rPr lang="en-US" altLang="en-US" sz="2200" dirty="0" smtClean="0"/>
              <a:t>Teleconference and ad-hoc </a:t>
            </a:r>
            <a:r>
              <a:rPr lang="en-US" altLang="en-US" sz="2200" dirty="0" smtClean="0"/>
              <a:t>minutes:</a:t>
            </a:r>
          </a:p>
          <a:p>
            <a:pPr lvl="2">
              <a:lnSpc>
                <a:spcPct val="80000"/>
              </a:lnSpc>
            </a:pPr>
            <a:r>
              <a:rPr lang="en-US" altLang="en-US" dirty="0"/>
              <a:t>2020 </a:t>
            </a:r>
            <a:r>
              <a:rPr lang="en-US" altLang="en-US" dirty="0" smtClean="0"/>
              <a:t>Jan </a:t>
            </a:r>
            <a:r>
              <a:rPr lang="en-US" altLang="en-US" dirty="0"/>
              <a:t>teleconference minutes: </a:t>
            </a:r>
            <a:r>
              <a:rPr lang="en-US" altLang="en-US" dirty="0" smtClean="0">
                <a:hlinkClick r:id="rId4"/>
              </a:rPr>
              <a:t>https</a:t>
            </a:r>
            <a:r>
              <a:rPr lang="en-US" altLang="en-US" dirty="0">
                <a:hlinkClick r:id="rId4"/>
              </a:rPr>
              <a:t>://</a:t>
            </a:r>
            <a:r>
              <a:rPr lang="en-US" altLang="en-US" dirty="0" smtClean="0">
                <a:hlinkClick r:id="rId4"/>
              </a:rPr>
              <a:t>mentor.ieee.org/802.11/dcn/20/11-20-0259-00-000m-telecon-minutes-for-revmd-crc-jan-31-2020.docx</a:t>
            </a:r>
            <a:r>
              <a:rPr lang="en-US" altLang="en-US" dirty="0" smtClean="0"/>
              <a:t> </a:t>
            </a:r>
          </a:p>
          <a:p>
            <a:pPr lvl="2">
              <a:lnSpc>
                <a:spcPct val="80000"/>
              </a:lnSpc>
            </a:pPr>
            <a:r>
              <a:rPr lang="en-US" altLang="en-US" dirty="0" smtClean="0"/>
              <a:t>2020 Feb </a:t>
            </a:r>
            <a:r>
              <a:rPr lang="en-US" altLang="en-US" dirty="0"/>
              <a:t>teleconference minutes: </a:t>
            </a:r>
            <a:r>
              <a:rPr lang="en-US" altLang="en-US" dirty="0">
                <a:hlinkClick r:id="rId5"/>
              </a:rPr>
              <a:t>https://</a:t>
            </a:r>
            <a:r>
              <a:rPr lang="en-US" altLang="en-US" dirty="0" smtClean="0">
                <a:hlinkClick r:id="rId5"/>
              </a:rPr>
              <a:t>mentor.ieee.org/802.11/dcn/20/11-20-0260-00-000m-telecon-minutes-for-revmd-crc-feb-7-and-14-2020.docx</a:t>
            </a:r>
            <a:r>
              <a:rPr lang="en-US" altLang="en-US" dirty="0" smtClean="0"/>
              <a:t> </a:t>
            </a:r>
          </a:p>
          <a:p>
            <a:pPr lvl="2">
              <a:lnSpc>
                <a:spcPct val="80000"/>
              </a:lnSpc>
            </a:pPr>
            <a:r>
              <a:rPr lang="en-US" altLang="en-US" dirty="0" smtClean="0"/>
              <a:t>2020 Feb Ad-hoc minutes: 11-20-0261</a:t>
            </a:r>
          </a:p>
          <a:p>
            <a:pPr lvl="2">
              <a:lnSpc>
                <a:spcPct val="80000"/>
              </a:lnSpc>
            </a:pPr>
            <a:r>
              <a:rPr lang="en-US" altLang="en-US" dirty="0" smtClean="0"/>
              <a:t>2020 March teleconference minutes: 11-20-0262 </a:t>
            </a:r>
          </a:p>
          <a:p>
            <a:pPr lvl="2">
              <a:lnSpc>
                <a:spcPct val="80000"/>
              </a:lnSpc>
            </a:pPr>
            <a:endParaRPr lang="en-US" altLang="en-US" dirty="0"/>
          </a:p>
          <a:p>
            <a:pPr>
              <a:lnSpc>
                <a:spcPct val="80000"/>
              </a:lnSpc>
            </a:pPr>
            <a:r>
              <a:rPr lang="en-US" altLang="en-US" dirty="0" smtClean="0"/>
              <a:t>Moved</a:t>
            </a:r>
            <a:r>
              <a:rPr lang="en-US" altLang="en-US" dirty="0" smtClean="0"/>
              <a:t>: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Editorial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93922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b="0" dirty="0" smtClean="0"/>
              <a:t>Motion-EDITOR-xx, Motion-EDITOR-xx, tabs in</a:t>
            </a:r>
            <a:endParaRPr lang="en-US" altLang="en-US" b="0" dirty="0" smtClean="0"/>
          </a:p>
          <a:p>
            <a:pPr lvl="1">
              <a:lnSpc>
                <a:spcPct val="80000"/>
              </a:lnSpc>
            </a:pPr>
            <a:r>
              <a:rPr lang="en-US" altLang="en-US" dirty="0" smtClean="0"/>
              <a:t>Motion-EDITOR2-xx, Motion-EDITOR2-xx</a:t>
            </a:r>
            <a:endParaRPr lang="en-US" altLang="en-US" sz="2800" dirty="0"/>
          </a:p>
          <a:p>
            <a:pPr>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GEN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a:t>
            </a:r>
            <a:r>
              <a:rPr lang="en-US" altLang="en-US" dirty="0" smtClean="0"/>
              <a:t>xxx</a:t>
            </a:r>
            <a:r>
              <a:rPr lang="en-US" altLang="en-US" dirty="0" smtClean="0"/>
              <a:t> in</a:t>
            </a:r>
            <a:endParaRPr lang="en-US" altLang="en-US" sz="2800" dirty="0"/>
          </a:p>
          <a:p>
            <a:pPr>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a:t>
            </a:r>
            <a:r>
              <a:rPr lang="en-US" altLang="en-US" sz="2800" dirty="0" smtClean="0"/>
              <a:t>:</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1095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smtClean="0"/>
              <a:t>March </a:t>
            </a:r>
            <a:r>
              <a:rPr lang="en-US" altLang="en-US" dirty="0" smtClean="0"/>
              <a:t>2020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PHY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xx tab </a:t>
            </a:r>
            <a:r>
              <a:rPr lang="en-US" altLang="en-US" dirty="0"/>
              <a:t>in </a:t>
            </a:r>
            <a:endParaRPr lang="en-US" altLang="en-US" dirty="0"/>
          </a:p>
          <a:p>
            <a:pPr lvl="1">
              <a:lnSpc>
                <a:spcPct val="80000"/>
              </a:lnSpc>
            </a:pPr>
            <a:endParaRPr lang="en-US" altLang="en-US" sz="1600" dirty="0" smtClean="0"/>
          </a:p>
          <a:p>
            <a:pPr lvl="1">
              <a:lnSpc>
                <a:spcPct val="80000"/>
              </a:lnSpc>
            </a:pPr>
            <a:r>
              <a:rPr lang="en-US" altLang="en-US" dirty="0" smtClean="0"/>
              <a:t>and </a:t>
            </a:r>
            <a:r>
              <a:rPr lang="en-US" altLang="en-US" dirty="0" smtClean="0"/>
              <a:t>incorporate the text changes into the </a:t>
            </a:r>
            <a:r>
              <a:rPr lang="en-US" altLang="en-US" dirty="0" err="1" smtClean="0"/>
              <a:t>TGmd</a:t>
            </a:r>
            <a:r>
              <a:rPr lang="en-US" altLang="en-US" dirty="0" smtClean="0"/>
              <a:t> draft. </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endParaRPr lang="en-US" altLang="en-US" sz="2800" dirty="0" smtClean="0"/>
          </a:p>
          <a:p>
            <a:pPr>
              <a:lnSpc>
                <a:spcPct val="80000"/>
              </a:lnSpc>
            </a:pPr>
            <a:r>
              <a:rPr lang="en-US" altLang="en-US" sz="2800" dirty="0" smtClean="0"/>
              <a:t>Seconded</a:t>
            </a:r>
            <a:r>
              <a:rPr lang="en-US" altLang="en-US" sz="2800" dirty="0" smtClean="0"/>
              <a:t>: </a:t>
            </a:r>
            <a:endParaRPr lang="en-US" altLang="en-US" sz="2800" dirty="0" smtClean="0"/>
          </a:p>
          <a:p>
            <a:pPr>
              <a:lnSpc>
                <a:spcPct val="80000"/>
              </a:lnSpc>
            </a:pPr>
            <a:r>
              <a:rPr lang="en-US" altLang="en-US" sz="2800" dirty="0" smtClean="0"/>
              <a:t>Result: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92380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MAC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Motion-xx </a:t>
            </a:r>
            <a:r>
              <a:rPr lang="en-US" altLang="en-US" dirty="0" smtClean="0"/>
              <a:t>in &lt;document&gt;</a:t>
            </a:r>
            <a:endParaRPr lang="en-US" altLang="en-US" b="0" dirty="0" smtClean="0"/>
          </a:p>
          <a:p>
            <a:pPr>
              <a:lnSpc>
                <a:spcPct val="80000"/>
              </a:lnSpc>
            </a:pPr>
            <a:endParaRPr lang="en-US" altLang="en-US" sz="2800" dirty="0"/>
          </a:p>
          <a:p>
            <a:pPr>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8517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&lt;dates&gt; in &lt;location&gt;, 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ballot </a:t>
            </a:r>
            <a:r>
              <a:rPr lang="en-US" dirty="0"/>
              <a:t>on </a:t>
            </a:r>
            <a:r>
              <a:rPr lang="en-US" dirty="0" smtClean="0"/>
              <a:t>P802.11REVmd as </a:t>
            </a:r>
            <a:r>
              <a:rPr lang="en-US" dirty="0"/>
              <a:t>contained in document &lt;resolution doc ref&gt;,</a:t>
            </a:r>
            <a:endParaRPr lang="en-GB" dirty="0"/>
          </a:p>
          <a:p>
            <a:pPr lvl="0"/>
            <a:r>
              <a:rPr lang="en-US" dirty="0" smtClean="0"/>
              <a:t>Instruct </a:t>
            </a:r>
            <a:r>
              <a:rPr lang="en-US" dirty="0"/>
              <a:t>the editor to prepare Draft </a:t>
            </a:r>
            <a:r>
              <a:rPr lang="en-US" dirty="0" smtClean="0"/>
              <a:t>4.0 </a:t>
            </a:r>
            <a:r>
              <a:rPr lang="en-US" dirty="0"/>
              <a:t>incorporating these resolutions </a:t>
            </a:r>
            <a:r>
              <a:rPr lang="en-US" dirty="0" smtClean="0"/>
              <a:t>and</a:t>
            </a:r>
            <a:endParaRPr lang="en-GB" dirty="0"/>
          </a:p>
          <a:p>
            <a:pPr lvl="0"/>
            <a:r>
              <a:rPr lang="en-US" dirty="0"/>
              <a:t>Approve a 15 day </a:t>
            </a:r>
            <a:r>
              <a:rPr lang="en-US" dirty="0" smtClean="0"/>
              <a:t>SA </a:t>
            </a:r>
            <a:r>
              <a:rPr lang="en-US" dirty="0"/>
              <a:t>Recirculation Ballot asking the question “Should </a:t>
            </a:r>
            <a:r>
              <a:rPr lang="en-US" dirty="0" smtClean="0"/>
              <a:t>P802.11REVmd D4.0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dirty="0" smtClean="0"/>
              <a:t>March </a:t>
            </a:r>
            <a:r>
              <a:rPr lang="en-US" altLang="en-US" dirty="0" smtClean="0"/>
              <a:t>2020 – </a:t>
            </a:r>
            <a:r>
              <a:rPr lang="en-US" altLang="en-US" dirty="0" smtClean="0"/>
              <a:t>May </a:t>
            </a:r>
            <a:r>
              <a:rPr lang="en-US" altLang="en-US" dirty="0" smtClean="0"/>
              <a:t>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p>
          <a:p>
            <a:pPr lvl="1"/>
            <a:r>
              <a:rPr lang="en-US" altLang="en-US" sz="1600" dirty="0" smtClean="0"/>
              <a:t>April 3, 17, May 1, 8</a:t>
            </a:r>
            <a:endParaRPr lang="en-US" altLang="en-US" sz="1600" dirty="0"/>
          </a:p>
          <a:p>
            <a:r>
              <a:rPr lang="en-US" altLang="en-US" sz="2000" dirty="0" smtClean="0"/>
              <a:t>Next ad-hoc:  </a:t>
            </a:r>
          </a:p>
          <a:p>
            <a:pPr lvl="1"/>
            <a:r>
              <a:rPr lang="en-US" altLang="en-US" sz="1600" dirty="0" smtClean="0"/>
              <a:t>April </a:t>
            </a:r>
            <a:r>
              <a:rPr lang="en-US" altLang="en-US" sz="1600" dirty="0" smtClean="0"/>
              <a:t>21-23, 2020 – Cambridge UK</a:t>
            </a:r>
          </a:p>
          <a:p>
            <a:r>
              <a:rPr lang="en-US" altLang="en-US" sz="2000" dirty="0" smtClean="0"/>
              <a:t>Schedule </a:t>
            </a:r>
            <a:r>
              <a:rPr lang="en-US" altLang="en-US" sz="2000" dirty="0"/>
              <a:t>review</a:t>
            </a:r>
          </a:p>
          <a:p>
            <a:r>
              <a:rPr lang="en-US" altLang="en-US" sz="2000" dirty="0"/>
              <a:t>Availability of 11md </a:t>
            </a:r>
            <a:r>
              <a:rPr lang="en-US" altLang="en-US" sz="2000" dirty="0" smtClean="0"/>
              <a:t>D3.0 </a:t>
            </a:r>
            <a:r>
              <a:rPr lang="en-US" altLang="en-US" sz="2000" dirty="0"/>
              <a:t>in the IEEE store</a:t>
            </a:r>
          </a:p>
          <a:p>
            <a:pPr lvl="1"/>
            <a:r>
              <a:rPr lang="en-US" altLang="en-US" sz="1800" dirty="0" smtClean="0"/>
              <a:t>Draft </a:t>
            </a:r>
            <a:r>
              <a:rPr lang="en-US" altLang="en-US" sz="1800" dirty="0"/>
              <a:t>3</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SA Ballot</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endParaRPr lang="en-US" altLang="en-US" sz="2000" dirty="0" smtClean="0"/>
          </a:p>
          <a:p>
            <a:r>
              <a:rPr lang="en-US" altLang="en-US" sz="2000" dirty="0" smtClean="0"/>
              <a:t>IEEE SA </a:t>
            </a:r>
            <a:r>
              <a:rPr lang="en-US" altLang="en-US" sz="2000" dirty="0"/>
              <a:t>Ballot comments: </a:t>
            </a:r>
            <a:r>
              <a:rPr lang="en-US" altLang="en-US" sz="2000" dirty="0">
                <a:hlinkClick r:id="rId7"/>
              </a:rPr>
              <a:t>https://</a:t>
            </a:r>
            <a:r>
              <a:rPr lang="en-US" altLang="en-US" sz="2000" dirty="0" smtClean="0">
                <a:hlinkClick r:id="rId7"/>
              </a:rPr>
              <a:t>mentor.ieee.org/802.11/dcn/19/11-19-2156</a:t>
            </a:r>
            <a:r>
              <a:rPr lang="en-US" altLang="en-US" sz="2000" dirty="0" smtClean="0"/>
              <a:t> </a:t>
            </a:r>
            <a:endParaRPr lang="en-US" altLang="en-US" sz="2000" dirty="0" smtClean="0"/>
          </a:p>
          <a:p>
            <a:r>
              <a:rPr lang="en-US" altLang="en-US" sz="2000" dirty="0" smtClean="0"/>
              <a:t>Approved PAR: </a:t>
            </a:r>
            <a:r>
              <a:rPr lang="en-US" altLang="en-US" sz="2000" dirty="0">
                <a:hlinkClick r:id="rId8"/>
              </a:rPr>
              <a:t>https://</a:t>
            </a:r>
            <a:r>
              <a:rPr lang="en-US" altLang="en-US" sz="2000" dirty="0" smtClean="0">
                <a:hlinkClick r:id="rId8"/>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Agenda-1  </a:t>
            </a:r>
            <a:endParaRPr lang="en-US" altLang="en-US" dirty="0"/>
          </a:p>
        </p:txBody>
      </p:sp>
      <p:sp>
        <p:nvSpPr>
          <p:cNvPr id="4103" name="Rectangle 19"/>
          <p:cNvSpPr>
            <a:spLocks noChangeArrowheads="1"/>
          </p:cNvSpPr>
          <p:nvPr/>
        </p:nvSpPr>
        <p:spPr bwMode="auto">
          <a:xfrm>
            <a:off x="609600" y="1752600"/>
            <a:ext cx="575360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a:t>
            </a:r>
            <a:r>
              <a:rPr lang="en-US" altLang="en-US" sz="1800" dirty="0" smtClean="0"/>
              <a:t>reminder, Approve agenda</a:t>
            </a:r>
            <a:endParaRPr lang="en-US" altLang="en-US" sz="1800" dirty="0"/>
          </a:p>
          <a:p>
            <a:pPr lvl="1"/>
            <a:r>
              <a:rPr lang="en-US" altLang="en-US" sz="1800" dirty="0"/>
              <a:t>Status, Review of </a:t>
            </a:r>
            <a:r>
              <a:rPr lang="en-US" altLang="en-US" sz="1800" dirty="0" smtClean="0"/>
              <a:t>Objectives, </a:t>
            </a:r>
            <a:r>
              <a:rPr lang="en-US" sz="1800" dirty="0" smtClean="0"/>
              <a:t>Editor Report 11-17-0920</a:t>
            </a:r>
            <a:endParaRPr lang="en-GB" sz="1800" dirty="0"/>
          </a:p>
          <a:p>
            <a:pPr lvl="1"/>
            <a:r>
              <a:rPr lang="en-US" sz="1800" dirty="0" smtClean="0"/>
              <a:t>Comment resolution</a:t>
            </a:r>
            <a:endParaRPr lang="en-US" sz="1800" dirty="0"/>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6781800" y="1828800"/>
            <a:ext cx="5156886"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800" dirty="0" smtClean="0"/>
              <a:t>Comment resolution</a:t>
            </a:r>
            <a:endParaRPr lang="en-US" sz="1800" dirty="0" smtClean="0"/>
          </a:p>
        </p:txBody>
      </p:sp>
      <p:sp>
        <p:nvSpPr>
          <p:cNvPr id="9" name="Rectangle 19"/>
          <p:cNvSpPr>
            <a:spLocks noChangeArrowheads="1"/>
          </p:cNvSpPr>
          <p:nvPr/>
        </p:nvSpPr>
        <p:spPr bwMode="auto">
          <a:xfrm>
            <a:off x="758270" y="4572000"/>
            <a:ext cx="5156886" cy="14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sz="1800" dirty="0" smtClean="0"/>
              <a:t>Comment resolution</a:t>
            </a:r>
            <a:endParaRPr lang="en-US" sz="1800" dirty="0"/>
          </a:p>
          <a:p>
            <a:pPr lvl="1"/>
            <a:endParaRPr lang="en-GB" sz="1800" dirty="0"/>
          </a:p>
        </p:txBody>
      </p:sp>
      <p:sp>
        <p:nvSpPr>
          <p:cNvPr id="11" name="Rectangle 19"/>
          <p:cNvSpPr>
            <a:spLocks noChangeArrowheads="1"/>
          </p:cNvSpPr>
          <p:nvPr/>
        </p:nvSpPr>
        <p:spPr bwMode="auto">
          <a:xfrm>
            <a:off x="6781800" y="4114800"/>
            <a:ext cx="4724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800" dirty="0" smtClean="0"/>
              <a:t>Comment resolution</a:t>
            </a:r>
            <a:endParaRPr lang="en-US" sz="1800" dirty="0"/>
          </a:p>
          <a:p>
            <a:pPr lvl="1"/>
            <a:endParaRPr lang="en-US" sz="1800" dirty="0"/>
          </a:p>
          <a:p>
            <a:pPr lvl="1"/>
            <a:endParaRPr lang="en-GB" sz="1600" dirty="0"/>
          </a:p>
        </p:txBody>
      </p:sp>
    </p:spTree>
    <p:extLst>
      <p:ext uri="{BB962C8B-B14F-4D97-AF65-F5344CB8AC3E}">
        <p14:creationId xmlns:p14="http://schemas.microsoft.com/office/powerpoint/2010/main" val="2172097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Agenda-2  </a:t>
            </a:r>
            <a:endParaRPr lang="en-US" altLang="en-US" dirty="0"/>
          </a:p>
        </p:txBody>
      </p:sp>
      <p:sp>
        <p:nvSpPr>
          <p:cNvPr id="10" name="Rectangle 35"/>
          <p:cNvSpPr>
            <a:spLocks noChangeArrowheads="1"/>
          </p:cNvSpPr>
          <p:nvPr/>
        </p:nvSpPr>
        <p:spPr bwMode="auto">
          <a:xfrm>
            <a:off x="1143000" y="2133600"/>
            <a:ext cx="5523993" cy="276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dirty="0" smtClean="0"/>
              <a:t>Motions</a:t>
            </a:r>
          </a:p>
          <a:p>
            <a:pPr lvl="1"/>
            <a:r>
              <a:rPr lang="en-US" dirty="0" smtClean="0"/>
              <a:t>Comment resolution</a:t>
            </a:r>
            <a:endParaRPr lang="en-US" dirty="0"/>
          </a:p>
          <a:p>
            <a:pPr lvl="1">
              <a:lnSpc>
                <a:spcPct val="80000"/>
              </a:lnSpc>
            </a:pPr>
            <a:r>
              <a:rPr lang="en-US" altLang="en-US" dirty="0" smtClean="0"/>
              <a:t>Plans </a:t>
            </a:r>
            <a:r>
              <a:rPr lang="en-US" altLang="en-US" dirty="0"/>
              <a:t>for </a:t>
            </a:r>
            <a:r>
              <a:rPr lang="en-US" altLang="en-US" dirty="0" smtClean="0"/>
              <a:t>March – May 2020</a:t>
            </a:r>
            <a:endParaRPr lang="en-US" altLang="en-US" dirty="0"/>
          </a:p>
          <a:p>
            <a:pPr lvl="1">
              <a:lnSpc>
                <a:spcPct val="80000"/>
              </a:lnSpc>
            </a:pPr>
            <a:r>
              <a:rPr lang="en-US" altLang="en-US"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549544</TotalTime>
  <Words>2130</Words>
  <Application>Microsoft Office PowerPoint</Application>
  <PresentationFormat>Widescreen</PresentationFormat>
  <Paragraphs>453</Paragraphs>
  <Slides>25</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5"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March 2020 Agenda</vt:lpstr>
      <vt:lpstr>Abstract</vt:lpstr>
      <vt:lpstr>TGmd Agenda-1  </vt:lpstr>
      <vt:lpstr>TGmd Agenda-2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vt:lpstr>
      <vt:lpstr>TGmd – Snapshot slide</vt:lpstr>
      <vt:lpstr>Approve prior TGmd minutes</vt:lpstr>
      <vt:lpstr>Motion  – Editorial CIDs</vt:lpstr>
      <vt:lpstr>Motion   – GEN CIDs</vt:lpstr>
      <vt:lpstr>Motion   – PHY CIDs</vt:lpstr>
      <vt:lpstr>Motion  – MAC CIDs</vt:lpstr>
      <vt:lpstr>Motion: Ad-hoc</vt:lpstr>
      <vt:lpstr>Motion: CRC Approval of SA Ballot comment resolutions and recirculation ballot</vt:lpstr>
      <vt:lpstr>March 2020 – May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2020</cp:keywords>
  <cp:lastModifiedBy>Stanley, Dorothy</cp:lastModifiedBy>
  <cp:revision>3989</cp:revision>
  <cp:lastPrinted>1998-02-10T13:28:06Z</cp:lastPrinted>
  <dcterms:created xsi:type="dcterms:W3CDTF">2005-01-04T21:26:55Z</dcterms:created>
  <dcterms:modified xsi:type="dcterms:W3CDTF">2020-02-10T16:40:59Z</dcterms:modified>
</cp:coreProperties>
</file>