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16"/>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Lst>
  <p:sldSz cx="9144000" cy="6858000" type="screen4x3"/>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0" hangingPunct="0">
      <a:lnSpc>
        <a:spcPct val="100000"/>
      </a:lnSpc>
      <a:spcBef>
        <a:spcPts val="0"/>
      </a:spcBef>
      <a:spcAft>
        <a:spcPts val="0"/>
      </a:spcAft>
      <a:buClrTx/>
      <a:buSzTx/>
      <a:buFontTx/>
      <a:buNone/>
      <a:tabLst/>
      <a:defRPr kumimoji="0" sz="1200" b="0" i="0" u="none" strike="noStrike" cap="none" spc="0" normalizeH="0" baseline="0">
        <a:ln>
          <a:noFill/>
        </a:ln>
        <a:solidFill>
          <a:srgbClr val="000000"/>
        </a:solidFill>
        <a:effectLst/>
        <a:uFillTx/>
        <a:latin typeface="+mn-lt"/>
        <a:ea typeface="+mn-ea"/>
        <a:cs typeface="+mn-cs"/>
        <a:sym typeface="Times New Roman"/>
      </a:defRPr>
    </a:lvl1pPr>
    <a:lvl2pPr marL="0" marR="0" indent="457200" algn="l" defTabSz="914400" rtl="0" fontAlgn="auto" latinLnBrk="0" hangingPunct="0">
      <a:lnSpc>
        <a:spcPct val="100000"/>
      </a:lnSpc>
      <a:spcBef>
        <a:spcPts val="0"/>
      </a:spcBef>
      <a:spcAft>
        <a:spcPts val="0"/>
      </a:spcAft>
      <a:buClrTx/>
      <a:buSzTx/>
      <a:buFontTx/>
      <a:buNone/>
      <a:tabLst/>
      <a:defRPr kumimoji="0" sz="1200" b="0" i="0" u="none" strike="noStrike" cap="none" spc="0" normalizeH="0" baseline="0">
        <a:ln>
          <a:noFill/>
        </a:ln>
        <a:solidFill>
          <a:srgbClr val="000000"/>
        </a:solidFill>
        <a:effectLst/>
        <a:uFillTx/>
        <a:latin typeface="+mn-lt"/>
        <a:ea typeface="+mn-ea"/>
        <a:cs typeface="+mn-cs"/>
        <a:sym typeface="Times New Roman"/>
      </a:defRPr>
    </a:lvl2pPr>
    <a:lvl3pPr marL="0" marR="0" indent="914400" algn="l" defTabSz="914400" rtl="0" fontAlgn="auto" latinLnBrk="0" hangingPunct="0">
      <a:lnSpc>
        <a:spcPct val="100000"/>
      </a:lnSpc>
      <a:spcBef>
        <a:spcPts val="0"/>
      </a:spcBef>
      <a:spcAft>
        <a:spcPts val="0"/>
      </a:spcAft>
      <a:buClrTx/>
      <a:buSzTx/>
      <a:buFontTx/>
      <a:buNone/>
      <a:tabLst/>
      <a:defRPr kumimoji="0" sz="1200" b="0" i="0" u="none" strike="noStrike" cap="none" spc="0" normalizeH="0" baseline="0">
        <a:ln>
          <a:noFill/>
        </a:ln>
        <a:solidFill>
          <a:srgbClr val="000000"/>
        </a:solidFill>
        <a:effectLst/>
        <a:uFillTx/>
        <a:latin typeface="+mn-lt"/>
        <a:ea typeface="+mn-ea"/>
        <a:cs typeface="+mn-cs"/>
        <a:sym typeface="Times New Roman"/>
      </a:defRPr>
    </a:lvl3pPr>
    <a:lvl4pPr marL="0" marR="0" indent="1371600" algn="l" defTabSz="914400" rtl="0" fontAlgn="auto" latinLnBrk="0" hangingPunct="0">
      <a:lnSpc>
        <a:spcPct val="100000"/>
      </a:lnSpc>
      <a:spcBef>
        <a:spcPts val="0"/>
      </a:spcBef>
      <a:spcAft>
        <a:spcPts val="0"/>
      </a:spcAft>
      <a:buClrTx/>
      <a:buSzTx/>
      <a:buFontTx/>
      <a:buNone/>
      <a:tabLst/>
      <a:defRPr kumimoji="0" sz="1200" b="0" i="0" u="none" strike="noStrike" cap="none" spc="0" normalizeH="0" baseline="0">
        <a:ln>
          <a:noFill/>
        </a:ln>
        <a:solidFill>
          <a:srgbClr val="000000"/>
        </a:solidFill>
        <a:effectLst/>
        <a:uFillTx/>
        <a:latin typeface="+mn-lt"/>
        <a:ea typeface="+mn-ea"/>
        <a:cs typeface="+mn-cs"/>
        <a:sym typeface="Times New Roman"/>
      </a:defRPr>
    </a:lvl4pPr>
    <a:lvl5pPr marL="0" marR="0" indent="1828800" algn="l" defTabSz="914400" rtl="0" fontAlgn="auto" latinLnBrk="0" hangingPunct="0">
      <a:lnSpc>
        <a:spcPct val="100000"/>
      </a:lnSpc>
      <a:spcBef>
        <a:spcPts val="0"/>
      </a:spcBef>
      <a:spcAft>
        <a:spcPts val="0"/>
      </a:spcAft>
      <a:buClrTx/>
      <a:buSzTx/>
      <a:buFontTx/>
      <a:buNone/>
      <a:tabLst/>
      <a:defRPr kumimoji="0" sz="1200" b="0" i="0" u="none" strike="noStrike" cap="none" spc="0" normalizeH="0" baseline="0">
        <a:ln>
          <a:noFill/>
        </a:ln>
        <a:solidFill>
          <a:srgbClr val="000000"/>
        </a:solidFill>
        <a:effectLst/>
        <a:uFillTx/>
        <a:latin typeface="+mn-lt"/>
        <a:ea typeface="+mn-ea"/>
        <a:cs typeface="+mn-cs"/>
        <a:sym typeface="Times New Roman"/>
      </a:defRPr>
    </a:lvl5pPr>
    <a:lvl6pPr marL="0" marR="0" indent="2286000" algn="l" defTabSz="914400" rtl="0" fontAlgn="auto" latinLnBrk="0" hangingPunct="0">
      <a:lnSpc>
        <a:spcPct val="100000"/>
      </a:lnSpc>
      <a:spcBef>
        <a:spcPts val="0"/>
      </a:spcBef>
      <a:spcAft>
        <a:spcPts val="0"/>
      </a:spcAft>
      <a:buClrTx/>
      <a:buSzTx/>
      <a:buFontTx/>
      <a:buNone/>
      <a:tabLst/>
      <a:defRPr kumimoji="0" sz="1200" b="0" i="0" u="none" strike="noStrike" cap="none" spc="0" normalizeH="0" baseline="0">
        <a:ln>
          <a:noFill/>
        </a:ln>
        <a:solidFill>
          <a:srgbClr val="000000"/>
        </a:solidFill>
        <a:effectLst/>
        <a:uFillTx/>
        <a:latin typeface="+mn-lt"/>
        <a:ea typeface="+mn-ea"/>
        <a:cs typeface="+mn-cs"/>
        <a:sym typeface="Times New Roman"/>
      </a:defRPr>
    </a:lvl6pPr>
    <a:lvl7pPr marL="0" marR="0" indent="2743200" algn="l" defTabSz="914400" rtl="0" fontAlgn="auto" latinLnBrk="0" hangingPunct="0">
      <a:lnSpc>
        <a:spcPct val="100000"/>
      </a:lnSpc>
      <a:spcBef>
        <a:spcPts val="0"/>
      </a:spcBef>
      <a:spcAft>
        <a:spcPts val="0"/>
      </a:spcAft>
      <a:buClrTx/>
      <a:buSzTx/>
      <a:buFontTx/>
      <a:buNone/>
      <a:tabLst/>
      <a:defRPr kumimoji="0" sz="1200" b="0" i="0" u="none" strike="noStrike" cap="none" spc="0" normalizeH="0" baseline="0">
        <a:ln>
          <a:noFill/>
        </a:ln>
        <a:solidFill>
          <a:srgbClr val="000000"/>
        </a:solidFill>
        <a:effectLst/>
        <a:uFillTx/>
        <a:latin typeface="+mn-lt"/>
        <a:ea typeface="+mn-ea"/>
        <a:cs typeface="+mn-cs"/>
        <a:sym typeface="Times New Roman"/>
      </a:defRPr>
    </a:lvl7pPr>
    <a:lvl8pPr marL="0" marR="0" indent="3200400" algn="l" defTabSz="914400" rtl="0" fontAlgn="auto" latinLnBrk="0" hangingPunct="0">
      <a:lnSpc>
        <a:spcPct val="100000"/>
      </a:lnSpc>
      <a:spcBef>
        <a:spcPts val="0"/>
      </a:spcBef>
      <a:spcAft>
        <a:spcPts val="0"/>
      </a:spcAft>
      <a:buClrTx/>
      <a:buSzTx/>
      <a:buFontTx/>
      <a:buNone/>
      <a:tabLst/>
      <a:defRPr kumimoji="0" sz="1200" b="0" i="0" u="none" strike="noStrike" cap="none" spc="0" normalizeH="0" baseline="0">
        <a:ln>
          <a:noFill/>
        </a:ln>
        <a:solidFill>
          <a:srgbClr val="000000"/>
        </a:solidFill>
        <a:effectLst/>
        <a:uFillTx/>
        <a:latin typeface="+mn-lt"/>
        <a:ea typeface="+mn-ea"/>
        <a:cs typeface="+mn-cs"/>
        <a:sym typeface="Times New Roman"/>
      </a:defRPr>
    </a:lvl8pPr>
    <a:lvl9pPr marL="0" marR="0" indent="3657600" algn="l" defTabSz="914400" rtl="0" fontAlgn="auto" latinLnBrk="0" hangingPunct="0">
      <a:lnSpc>
        <a:spcPct val="100000"/>
      </a:lnSpc>
      <a:spcBef>
        <a:spcPts val="0"/>
      </a:spcBef>
      <a:spcAft>
        <a:spcPts val="0"/>
      </a:spcAft>
      <a:buClrTx/>
      <a:buSzTx/>
      <a:buFontTx/>
      <a:buNone/>
      <a:tabLst/>
      <a:defRPr kumimoji="0" sz="1200" b="0" i="0" u="none" strike="noStrike" cap="none" spc="0" normalizeH="0" baseline="0">
        <a:ln>
          <a:noFill/>
        </a:ln>
        <a:solidFill>
          <a:srgbClr val="000000"/>
        </a:solidFill>
        <a:effectLst/>
        <a:uFillTx/>
        <a:latin typeface="+mn-lt"/>
        <a:ea typeface="+mn-ea"/>
        <a:cs typeface="+mn-cs"/>
        <a:sym typeface="Times New Roman"/>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940675A-B579-460E-94D1-54222C63F5DA}">
  <a:tblStyle styleId="{4C3C2611-4C71-4FC5-86AE-919BDF0F9419}" styleName="">
    <a:tblBg/>
    <a:wholeTbl>
      <a:tcTxStyle b="off" i="off">
        <a:fontRef idx="minor">
          <a:srgbClr val="000000"/>
        </a:fontRef>
        <a:srgbClr val="000000"/>
      </a:tcTxStyle>
      <a:tcStyle>
        <a:tcBdr>
          <a:left>
            <a:ln w="12700" cap="flat">
              <a:solidFill>
                <a:schemeClr val="accent3">
                  <a:lumOff val="44000"/>
                </a:schemeClr>
              </a:solidFill>
              <a:prstDash val="solid"/>
              <a:round/>
            </a:ln>
          </a:left>
          <a:right>
            <a:ln w="12700" cap="flat">
              <a:solidFill>
                <a:schemeClr val="accent3">
                  <a:lumOff val="44000"/>
                </a:schemeClr>
              </a:solidFill>
              <a:prstDash val="solid"/>
              <a:round/>
            </a:ln>
          </a:right>
          <a:top>
            <a:ln w="12700" cap="flat">
              <a:solidFill>
                <a:schemeClr val="accent3">
                  <a:lumOff val="44000"/>
                </a:schemeClr>
              </a:solidFill>
              <a:prstDash val="solid"/>
              <a:round/>
            </a:ln>
          </a:top>
          <a:bottom>
            <a:ln w="12700" cap="flat">
              <a:solidFill>
                <a:schemeClr val="accent3">
                  <a:lumOff val="44000"/>
                </a:schemeClr>
              </a:solidFill>
              <a:prstDash val="solid"/>
              <a:round/>
            </a:ln>
          </a:bottom>
          <a:insideH>
            <a:ln w="12700" cap="flat">
              <a:solidFill>
                <a:schemeClr val="accent3">
                  <a:lumOff val="44000"/>
                </a:schemeClr>
              </a:solidFill>
              <a:prstDash val="solid"/>
              <a:round/>
            </a:ln>
          </a:insideH>
          <a:insideV>
            <a:ln w="12700" cap="flat">
              <a:solidFill>
                <a:schemeClr val="accent3">
                  <a:lumOff val="44000"/>
                </a:schemeClr>
              </a:solidFill>
              <a:prstDash val="solid"/>
              <a:round/>
            </a:ln>
          </a:insideV>
        </a:tcBdr>
        <a:fill>
          <a:solidFill>
            <a:srgbClr val="CAECDD"/>
          </a:solidFill>
        </a:fill>
      </a:tcStyle>
    </a:wholeTbl>
    <a:band2H>
      <a:tcTxStyle/>
      <a:tcStyle>
        <a:tcBdr/>
        <a:fill>
          <a:solidFill>
            <a:srgbClr val="E6F6EF"/>
          </a:solidFill>
        </a:fill>
      </a:tcStyle>
    </a:band2H>
    <a:firstCol>
      <a:tcTxStyle b="on" i="off">
        <a:fontRef idx="minor">
          <a:schemeClr val="accent3">
            <a:lumOff val="44000"/>
          </a:schemeClr>
        </a:fontRef>
        <a:schemeClr val="accent3">
          <a:lumOff val="44000"/>
        </a:schemeClr>
      </a:tcTxStyle>
      <a:tcStyle>
        <a:tcBdr>
          <a:left>
            <a:ln w="12700" cap="flat">
              <a:solidFill>
                <a:schemeClr val="accent3">
                  <a:lumOff val="44000"/>
                </a:schemeClr>
              </a:solidFill>
              <a:prstDash val="solid"/>
              <a:round/>
            </a:ln>
          </a:left>
          <a:right>
            <a:ln w="12700" cap="flat">
              <a:solidFill>
                <a:schemeClr val="accent3">
                  <a:lumOff val="44000"/>
                </a:schemeClr>
              </a:solidFill>
              <a:prstDash val="solid"/>
              <a:round/>
            </a:ln>
          </a:right>
          <a:top>
            <a:ln w="12700" cap="flat">
              <a:solidFill>
                <a:schemeClr val="accent3">
                  <a:lumOff val="44000"/>
                </a:schemeClr>
              </a:solidFill>
              <a:prstDash val="solid"/>
              <a:round/>
            </a:ln>
          </a:top>
          <a:bottom>
            <a:ln w="12700" cap="flat">
              <a:solidFill>
                <a:schemeClr val="accent3">
                  <a:lumOff val="44000"/>
                </a:schemeClr>
              </a:solidFill>
              <a:prstDash val="solid"/>
              <a:round/>
            </a:ln>
          </a:bottom>
          <a:insideH>
            <a:ln w="12700" cap="flat">
              <a:solidFill>
                <a:schemeClr val="accent3">
                  <a:lumOff val="44000"/>
                </a:schemeClr>
              </a:solidFill>
              <a:prstDash val="solid"/>
              <a:round/>
            </a:ln>
          </a:insideH>
          <a:insideV>
            <a:ln w="12700" cap="flat">
              <a:solidFill>
                <a:schemeClr val="accent3">
                  <a:lumOff val="44000"/>
                </a:schemeClr>
              </a:solidFill>
              <a:prstDash val="solid"/>
              <a:round/>
            </a:ln>
          </a:insideV>
        </a:tcBdr>
        <a:fill>
          <a:solidFill>
            <a:schemeClr val="accent1"/>
          </a:solidFill>
        </a:fill>
      </a:tcStyle>
    </a:firstCol>
    <a:lastRow>
      <a:tcTxStyle b="on" i="off">
        <a:fontRef idx="minor">
          <a:schemeClr val="accent3">
            <a:lumOff val="44000"/>
          </a:schemeClr>
        </a:fontRef>
        <a:schemeClr val="accent3">
          <a:lumOff val="44000"/>
        </a:schemeClr>
      </a:tcTxStyle>
      <a:tcStyle>
        <a:tcBdr>
          <a:left>
            <a:ln w="12700" cap="flat">
              <a:solidFill>
                <a:schemeClr val="accent3">
                  <a:lumOff val="44000"/>
                </a:schemeClr>
              </a:solidFill>
              <a:prstDash val="solid"/>
              <a:round/>
            </a:ln>
          </a:left>
          <a:right>
            <a:ln w="12700" cap="flat">
              <a:solidFill>
                <a:schemeClr val="accent3">
                  <a:lumOff val="44000"/>
                </a:schemeClr>
              </a:solidFill>
              <a:prstDash val="solid"/>
              <a:round/>
            </a:ln>
          </a:right>
          <a:top>
            <a:ln w="38100" cap="flat">
              <a:solidFill>
                <a:schemeClr val="accent3">
                  <a:lumOff val="44000"/>
                </a:schemeClr>
              </a:solidFill>
              <a:prstDash val="solid"/>
              <a:round/>
            </a:ln>
          </a:top>
          <a:bottom>
            <a:ln w="12700" cap="flat">
              <a:solidFill>
                <a:schemeClr val="accent3">
                  <a:lumOff val="44000"/>
                </a:schemeClr>
              </a:solidFill>
              <a:prstDash val="solid"/>
              <a:round/>
            </a:ln>
          </a:bottom>
          <a:insideH>
            <a:ln w="12700" cap="flat">
              <a:solidFill>
                <a:schemeClr val="accent3">
                  <a:lumOff val="44000"/>
                </a:schemeClr>
              </a:solidFill>
              <a:prstDash val="solid"/>
              <a:round/>
            </a:ln>
          </a:insideH>
          <a:insideV>
            <a:ln w="12700" cap="flat">
              <a:solidFill>
                <a:schemeClr val="accent3">
                  <a:lumOff val="44000"/>
                </a:schemeClr>
              </a:solidFill>
              <a:prstDash val="solid"/>
              <a:round/>
            </a:ln>
          </a:insideV>
        </a:tcBdr>
        <a:fill>
          <a:solidFill>
            <a:schemeClr val="accent1"/>
          </a:solidFill>
        </a:fill>
      </a:tcStyle>
    </a:lastRow>
    <a:firstRow>
      <a:tcTxStyle b="on" i="off">
        <a:fontRef idx="minor">
          <a:schemeClr val="accent3">
            <a:lumOff val="44000"/>
          </a:schemeClr>
        </a:fontRef>
        <a:schemeClr val="accent3">
          <a:lumOff val="44000"/>
        </a:schemeClr>
      </a:tcTxStyle>
      <a:tcStyle>
        <a:tcBdr>
          <a:left>
            <a:ln w="12700" cap="flat">
              <a:solidFill>
                <a:schemeClr val="accent3">
                  <a:lumOff val="44000"/>
                </a:schemeClr>
              </a:solidFill>
              <a:prstDash val="solid"/>
              <a:round/>
            </a:ln>
          </a:left>
          <a:right>
            <a:ln w="12700" cap="flat">
              <a:solidFill>
                <a:schemeClr val="accent3">
                  <a:lumOff val="44000"/>
                </a:schemeClr>
              </a:solidFill>
              <a:prstDash val="solid"/>
              <a:round/>
            </a:ln>
          </a:right>
          <a:top>
            <a:ln w="12700" cap="flat">
              <a:solidFill>
                <a:schemeClr val="accent3">
                  <a:lumOff val="44000"/>
                </a:schemeClr>
              </a:solidFill>
              <a:prstDash val="solid"/>
              <a:round/>
            </a:ln>
          </a:top>
          <a:bottom>
            <a:ln w="38100" cap="flat">
              <a:solidFill>
                <a:schemeClr val="accent3">
                  <a:lumOff val="44000"/>
                </a:schemeClr>
              </a:solidFill>
              <a:prstDash val="solid"/>
              <a:round/>
            </a:ln>
          </a:bottom>
          <a:insideH>
            <a:ln w="12700" cap="flat">
              <a:solidFill>
                <a:schemeClr val="accent3">
                  <a:lumOff val="44000"/>
                </a:schemeClr>
              </a:solidFill>
              <a:prstDash val="solid"/>
              <a:round/>
            </a:ln>
          </a:insideH>
          <a:insideV>
            <a:ln w="12700" cap="flat">
              <a:solidFill>
                <a:schemeClr val="accent3">
                  <a:lumOff val="44000"/>
                </a:schemeClr>
              </a:solidFill>
              <a:prstDash val="solid"/>
              <a:round/>
            </a:ln>
          </a:insideV>
        </a:tcBdr>
        <a:fill>
          <a:solidFill>
            <a:schemeClr val="accent1"/>
          </a:solidFill>
        </a:fill>
      </a:tcStyle>
    </a:firstRow>
  </a:tblStyle>
  <a:tblStyle styleId="{C7B018BB-80A7-4F77-B60F-C8B233D01FF8}" styleName="">
    <a:tblBg/>
    <a:wholeTbl>
      <a:tcTxStyle b="off" i="off">
        <a:fontRef idx="minor">
          <a:srgbClr val="000000"/>
        </a:fontRef>
        <a:srgbClr val="000000"/>
      </a:tcTxStyle>
      <a:tcStyle>
        <a:tcBdr>
          <a:left>
            <a:ln w="12700" cap="flat">
              <a:solidFill>
                <a:schemeClr val="accent3">
                  <a:lumOff val="44000"/>
                </a:schemeClr>
              </a:solidFill>
              <a:prstDash val="solid"/>
              <a:round/>
            </a:ln>
          </a:left>
          <a:right>
            <a:ln w="12700" cap="flat">
              <a:solidFill>
                <a:schemeClr val="accent3">
                  <a:lumOff val="44000"/>
                </a:schemeClr>
              </a:solidFill>
              <a:prstDash val="solid"/>
              <a:round/>
            </a:ln>
          </a:right>
          <a:top>
            <a:ln w="12700" cap="flat">
              <a:solidFill>
                <a:schemeClr val="accent3">
                  <a:lumOff val="44000"/>
                </a:schemeClr>
              </a:solidFill>
              <a:prstDash val="solid"/>
              <a:round/>
            </a:ln>
          </a:top>
          <a:bottom>
            <a:ln w="12700" cap="flat">
              <a:solidFill>
                <a:schemeClr val="accent3">
                  <a:lumOff val="44000"/>
                </a:schemeClr>
              </a:solidFill>
              <a:prstDash val="solid"/>
              <a:round/>
            </a:ln>
          </a:bottom>
          <a:insideH>
            <a:ln w="12700" cap="flat">
              <a:solidFill>
                <a:schemeClr val="accent3">
                  <a:lumOff val="44000"/>
                </a:schemeClr>
              </a:solidFill>
              <a:prstDash val="solid"/>
              <a:round/>
            </a:ln>
          </a:insideH>
          <a:insideV>
            <a:ln w="12700" cap="flat">
              <a:solidFill>
                <a:schemeClr val="accent3">
                  <a:lumOff val="44000"/>
                </a:schemeClr>
              </a:solidFill>
              <a:prstDash val="solid"/>
              <a:round/>
            </a:ln>
          </a:insideV>
        </a:tcBdr>
        <a:fill>
          <a:solidFill>
            <a:schemeClr val="accent3">
              <a:lumOff val="44000"/>
            </a:schemeClr>
          </a:solidFill>
        </a:fill>
      </a:tcStyle>
    </a:wholeTbl>
    <a:band2H>
      <a:tcTxStyle/>
      <a:tcStyle>
        <a:tcBdr/>
        <a:fill>
          <a:solidFill>
            <a:schemeClr val="accent3">
              <a:lumOff val="44000"/>
            </a:schemeClr>
          </a:solidFill>
        </a:fill>
      </a:tcStyle>
    </a:band2H>
    <a:firstCol>
      <a:tcTxStyle b="on" i="off">
        <a:fontRef idx="minor">
          <a:schemeClr val="accent3">
            <a:lumOff val="44000"/>
          </a:schemeClr>
        </a:fontRef>
        <a:schemeClr val="accent3">
          <a:lumOff val="44000"/>
        </a:schemeClr>
      </a:tcTxStyle>
      <a:tcStyle>
        <a:tcBdr>
          <a:left>
            <a:ln w="12700" cap="flat">
              <a:solidFill>
                <a:schemeClr val="accent3">
                  <a:lumOff val="44000"/>
                </a:schemeClr>
              </a:solidFill>
              <a:prstDash val="solid"/>
              <a:round/>
            </a:ln>
          </a:left>
          <a:right>
            <a:ln w="12700" cap="flat">
              <a:solidFill>
                <a:schemeClr val="accent3">
                  <a:lumOff val="44000"/>
                </a:schemeClr>
              </a:solidFill>
              <a:prstDash val="solid"/>
              <a:round/>
            </a:ln>
          </a:right>
          <a:top>
            <a:ln w="12700" cap="flat">
              <a:solidFill>
                <a:schemeClr val="accent3">
                  <a:lumOff val="44000"/>
                </a:schemeClr>
              </a:solidFill>
              <a:prstDash val="solid"/>
              <a:round/>
            </a:ln>
          </a:top>
          <a:bottom>
            <a:ln w="12700" cap="flat">
              <a:solidFill>
                <a:schemeClr val="accent3">
                  <a:lumOff val="44000"/>
                </a:schemeClr>
              </a:solidFill>
              <a:prstDash val="solid"/>
              <a:round/>
            </a:ln>
          </a:bottom>
          <a:insideH>
            <a:ln w="12700" cap="flat">
              <a:solidFill>
                <a:schemeClr val="accent3">
                  <a:lumOff val="44000"/>
                </a:schemeClr>
              </a:solidFill>
              <a:prstDash val="solid"/>
              <a:round/>
            </a:ln>
          </a:insideH>
          <a:insideV>
            <a:ln w="12700" cap="flat">
              <a:solidFill>
                <a:schemeClr val="accent3">
                  <a:lumOff val="44000"/>
                </a:schemeClr>
              </a:solidFill>
              <a:prstDash val="solid"/>
              <a:round/>
            </a:ln>
          </a:insideV>
        </a:tcBdr>
        <a:fill>
          <a:solidFill>
            <a:schemeClr val="accent3">
              <a:lumOff val="44000"/>
            </a:schemeClr>
          </a:solidFill>
        </a:fill>
      </a:tcStyle>
    </a:firstCol>
    <a:lastRow>
      <a:tcTxStyle b="on" i="off">
        <a:fontRef idx="minor">
          <a:schemeClr val="accent3">
            <a:lumOff val="44000"/>
          </a:schemeClr>
        </a:fontRef>
        <a:schemeClr val="accent3">
          <a:lumOff val="44000"/>
        </a:schemeClr>
      </a:tcTxStyle>
      <a:tcStyle>
        <a:tcBdr>
          <a:left>
            <a:ln w="12700" cap="flat">
              <a:solidFill>
                <a:schemeClr val="accent3">
                  <a:lumOff val="44000"/>
                </a:schemeClr>
              </a:solidFill>
              <a:prstDash val="solid"/>
              <a:round/>
            </a:ln>
          </a:left>
          <a:right>
            <a:ln w="12700" cap="flat">
              <a:solidFill>
                <a:schemeClr val="accent3">
                  <a:lumOff val="44000"/>
                </a:schemeClr>
              </a:solidFill>
              <a:prstDash val="solid"/>
              <a:round/>
            </a:ln>
          </a:right>
          <a:top>
            <a:ln w="38100" cap="flat">
              <a:solidFill>
                <a:schemeClr val="accent3">
                  <a:lumOff val="44000"/>
                </a:schemeClr>
              </a:solidFill>
              <a:prstDash val="solid"/>
              <a:round/>
            </a:ln>
          </a:top>
          <a:bottom>
            <a:ln w="12700" cap="flat">
              <a:solidFill>
                <a:schemeClr val="accent3">
                  <a:lumOff val="44000"/>
                </a:schemeClr>
              </a:solidFill>
              <a:prstDash val="solid"/>
              <a:round/>
            </a:ln>
          </a:bottom>
          <a:insideH>
            <a:ln w="12700" cap="flat">
              <a:solidFill>
                <a:schemeClr val="accent3">
                  <a:lumOff val="44000"/>
                </a:schemeClr>
              </a:solidFill>
              <a:prstDash val="solid"/>
              <a:round/>
            </a:ln>
          </a:insideH>
          <a:insideV>
            <a:ln w="12700" cap="flat">
              <a:solidFill>
                <a:schemeClr val="accent3">
                  <a:lumOff val="44000"/>
                </a:schemeClr>
              </a:solidFill>
              <a:prstDash val="solid"/>
              <a:round/>
            </a:ln>
          </a:insideV>
        </a:tcBdr>
        <a:fill>
          <a:solidFill>
            <a:schemeClr val="accent3">
              <a:lumOff val="44000"/>
            </a:schemeClr>
          </a:solidFill>
        </a:fill>
      </a:tcStyle>
    </a:lastRow>
    <a:firstRow>
      <a:tcTxStyle b="on" i="off">
        <a:fontRef idx="minor">
          <a:schemeClr val="accent3">
            <a:lumOff val="44000"/>
          </a:schemeClr>
        </a:fontRef>
        <a:schemeClr val="accent3">
          <a:lumOff val="44000"/>
        </a:schemeClr>
      </a:tcTxStyle>
      <a:tcStyle>
        <a:tcBdr>
          <a:left>
            <a:ln w="12700" cap="flat">
              <a:solidFill>
                <a:schemeClr val="accent3">
                  <a:lumOff val="44000"/>
                </a:schemeClr>
              </a:solidFill>
              <a:prstDash val="solid"/>
              <a:round/>
            </a:ln>
          </a:left>
          <a:right>
            <a:ln w="12700" cap="flat">
              <a:solidFill>
                <a:schemeClr val="accent3">
                  <a:lumOff val="44000"/>
                </a:schemeClr>
              </a:solidFill>
              <a:prstDash val="solid"/>
              <a:round/>
            </a:ln>
          </a:right>
          <a:top>
            <a:ln w="12700" cap="flat">
              <a:solidFill>
                <a:schemeClr val="accent3">
                  <a:lumOff val="44000"/>
                </a:schemeClr>
              </a:solidFill>
              <a:prstDash val="solid"/>
              <a:round/>
            </a:ln>
          </a:top>
          <a:bottom>
            <a:ln w="38100" cap="flat">
              <a:solidFill>
                <a:schemeClr val="accent3">
                  <a:lumOff val="44000"/>
                </a:schemeClr>
              </a:solidFill>
              <a:prstDash val="solid"/>
              <a:round/>
            </a:ln>
          </a:bottom>
          <a:insideH>
            <a:ln w="12700" cap="flat">
              <a:solidFill>
                <a:schemeClr val="accent3">
                  <a:lumOff val="44000"/>
                </a:schemeClr>
              </a:solidFill>
              <a:prstDash val="solid"/>
              <a:round/>
            </a:ln>
          </a:insideH>
          <a:insideV>
            <a:ln w="12700" cap="flat">
              <a:solidFill>
                <a:schemeClr val="accent3">
                  <a:lumOff val="44000"/>
                </a:schemeClr>
              </a:solidFill>
              <a:prstDash val="solid"/>
              <a:round/>
            </a:ln>
          </a:insideV>
        </a:tcBdr>
        <a:fill>
          <a:solidFill>
            <a:schemeClr val="accent3">
              <a:lumOff val="44000"/>
            </a:schemeClr>
          </a:solidFill>
        </a:fill>
      </a:tcStyle>
    </a:firstRow>
  </a:tblStyle>
  <a:tblStyle styleId="{EEE7283C-3CF3-47DC-8721-378D4A62B228}" styleName="">
    <a:tblBg/>
    <a:wholeTbl>
      <a:tcTxStyle b="off" i="off">
        <a:fontRef idx="minor">
          <a:srgbClr val="000000"/>
        </a:fontRef>
        <a:srgbClr val="000000"/>
      </a:tcTxStyle>
      <a:tcStyle>
        <a:tcBdr>
          <a:left>
            <a:ln w="12700" cap="flat">
              <a:solidFill>
                <a:schemeClr val="accent3">
                  <a:lumOff val="44000"/>
                </a:schemeClr>
              </a:solidFill>
              <a:prstDash val="solid"/>
              <a:round/>
            </a:ln>
          </a:left>
          <a:right>
            <a:ln w="12700" cap="flat">
              <a:solidFill>
                <a:schemeClr val="accent3">
                  <a:lumOff val="44000"/>
                </a:schemeClr>
              </a:solidFill>
              <a:prstDash val="solid"/>
              <a:round/>
            </a:ln>
          </a:right>
          <a:top>
            <a:ln w="12700" cap="flat">
              <a:solidFill>
                <a:schemeClr val="accent3">
                  <a:lumOff val="44000"/>
                </a:schemeClr>
              </a:solidFill>
              <a:prstDash val="solid"/>
              <a:round/>
            </a:ln>
          </a:top>
          <a:bottom>
            <a:ln w="12700" cap="flat">
              <a:solidFill>
                <a:schemeClr val="accent3">
                  <a:lumOff val="44000"/>
                </a:schemeClr>
              </a:solidFill>
              <a:prstDash val="solid"/>
              <a:round/>
            </a:ln>
          </a:bottom>
          <a:insideH>
            <a:ln w="12700" cap="flat">
              <a:solidFill>
                <a:schemeClr val="accent3">
                  <a:lumOff val="44000"/>
                </a:schemeClr>
              </a:solidFill>
              <a:prstDash val="solid"/>
              <a:round/>
            </a:ln>
          </a:insideH>
          <a:insideV>
            <a:ln w="12700" cap="flat">
              <a:solidFill>
                <a:schemeClr val="accent3">
                  <a:lumOff val="44000"/>
                </a:schemeClr>
              </a:solidFill>
              <a:prstDash val="solid"/>
              <a:round/>
            </a:ln>
          </a:insideV>
        </a:tcBdr>
        <a:fill>
          <a:solidFill>
            <a:srgbClr val="CCCCE6"/>
          </a:solidFill>
        </a:fill>
      </a:tcStyle>
    </a:wholeTbl>
    <a:band2H>
      <a:tcTxStyle/>
      <a:tcStyle>
        <a:tcBdr/>
        <a:fill>
          <a:solidFill>
            <a:srgbClr val="E7E7F3"/>
          </a:solidFill>
        </a:fill>
      </a:tcStyle>
    </a:band2H>
    <a:firstCol>
      <a:tcTxStyle b="on" i="off">
        <a:fontRef idx="minor">
          <a:schemeClr val="accent3">
            <a:lumOff val="44000"/>
          </a:schemeClr>
        </a:fontRef>
        <a:schemeClr val="accent3">
          <a:lumOff val="44000"/>
        </a:schemeClr>
      </a:tcTxStyle>
      <a:tcStyle>
        <a:tcBdr>
          <a:left>
            <a:ln w="12700" cap="flat">
              <a:solidFill>
                <a:schemeClr val="accent3">
                  <a:lumOff val="44000"/>
                </a:schemeClr>
              </a:solidFill>
              <a:prstDash val="solid"/>
              <a:round/>
            </a:ln>
          </a:left>
          <a:right>
            <a:ln w="12700" cap="flat">
              <a:solidFill>
                <a:schemeClr val="accent3">
                  <a:lumOff val="44000"/>
                </a:schemeClr>
              </a:solidFill>
              <a:prstDash val="solid"/>
              <a:round/>
            </a:ln>
          </a:right>
          <a:top>
            <a:ln w="12700" cap="flat">
              <a:solidFill>
                <a:schemeClr val="accent3">
                  <a:lumOff val="44000"/>
                </a:schemeClr>
              </a:solidFill>
              <a:prstDash val="solid"/>
              <a:round/>
            </a:ln>
          </a:top>
          <a:bottom>
            <a:ln w="12700" cap="flat">
              <a:solidFill>
                <a:schemeClr val="accent3">
                  <a:lumOff val="44000"/>
                </a:schemeClr>
              </a:solidFill>
              <a:prstDash val="solid"/>
              <a:round/>
            </a:ln>
          </a:bottom>
          <a:insideH>
            <a:ln w="12700" cap="flat">
              <a:solidFill>
                <a:schemeClr val="accent3">
                  <a:lumOff val="44000"/>
                </a:schemeClr>
              </a:solidFill>
              <a:prstDash val="solid"/>
              <a:round/>
            </a:ln>
          </a:insideH>
          <a:insideV>
            <a:ln w="12700" cap="flat">
              <a:solidFill>
                <a:schemeClr val="accent3">
                  <a:lumOff val="44000"/>
                </a:schemeClr>
              </a:solidFill>
              <a:prstDash val="solid"/>
              <a:round/>
            </a:ln>
          </a:insideV>
        </a:tcBdr>
        <a:fill>
          <a:solidFill>
            <a:schemeClr val="accent6"/>
          </a:solidFill>
        </a:fill>
      </a:tcStyle>
    </a:firstCol>
    <a:lastRow>
      <a:tcTxStyle b="on" i="off">
        <a:fontRef idx="minor">
          <a:schemeClr val="accent3">
            <a:lumOff val="44000"/>
          </a:schemeClr>
        </a:fontRef>
        <a:schemeClr val="accent3">
          <a:lumOff val="44000"/>
        </a:schemeClr>
      </a:tcTxStyle>
      <a:tcStyle>
        <a:tcBdr>
          <a:left>
            <a:ln w="12700" cap="flat">
              <a:solidFill>
                <a:schemeClr val="accent3">
                  <a:lumOff val="44000"/>
                </a:schemeClr>
              </a:solidFill>
              <a:prstDash val="solid"/>
              <a:round/>
            </a:ln>
          </a:left>
          <a:right>
            <a:ln w="12700" cap="flat">
              <a:solidFill>
                <a:schemeClr val="accent3">
                  <a:lumOff val="44000"/>
                </a:schemeClr>
              </a:solidFill>
              <a:prstDash val="solid"/>
              <a:round/>
            </a:ln>
          </a:right>
          <a:top>
            <a:ln w="38100" cap="flat">
              <a:solidFill>
                <a:schemeClr val="accent3">
                  <a:lumOff val="44000"/>
                </a:schemeClr>
              </a:solidFill>
              <a:prstDash val="solid"/>
              <a:round/>
            </a:ln>
          </a:top>
          <a:bottom>
            <a:ln w="12700" cap="flat">
              <a:solidFill>
                <a:schemeClr val="accent3">
                  <a:lumOff val="44000"/>
                </a:schemeClr>
              </a:solidFill>
              <a:prstDash val="solid"/>
              <a:round/>
            </a:ln>
          </a:bottom>
          <a:insideH>
            <a:ln w="12700" cap="flat">
              <a:solidFill>
                <a:schemeClr val="accent3">
                  <a:lumOff val="44000"/>
                </a:schemeClr>
              </a:solidFill>
              <a:prstDash val="solid"/>
              <a:round/>
            </a:ln>
          </a:insideH>
          <a:insideV>
            <a:ln w="12700" cap="flat">
              <a:solidFill>
                <a:schemeClr val="accent3">
                  <a:lumOff val="44000"/>
                </a:schemeClr>
              </a:solidFill>
              <a:prstDash val="solid"/>
              <a:round/>
            </a:ln>
          </a:insideV>
        </a:tcBdr>
        <a:fill>
          <a:solidFill>
            <a:schemeClr val="accent6"/>
          </a:solidFill>
        </a:fill>
      </a:tcStyle>
    </a:lastRow>
    <a:firstRow>
      <a:tcTxStyle b="on" i="off">
        <a:fontRef idx="minor">
          <a:schemeClr val="accent3">
            <a:lumOff val="44000"/>
          </a:schemeClr>
        </a:fontRef>
        <a:schemeClr val="accent3">
          <a:lumOff val="44000"/>
        </a:schemeClr>
      </a:tcTxStyle>
      <a:tcStyle>
        <a:tcBdr>
          <a:left>
            <a:ln w="12700" cap="flat">
              <a:solidFill>
                <a:schemeClr val="accent3">
                  <a:lumOff val="44000"/>
                </a:schemeClr>
              </a:solidFill>
              <a:prstDash val="solid"/>
              <a:round/>
            </a:ln>
          </a:left>
          <a:right>
            <a:ln w="12700" cap="flat">
              <a:solidFill>
                <a:schemeClr val="accent3">
                  <a:lumOff val="44000"/>
                </a:schemeClr>
              </a:solidFill>
              <a:prstDash val="solid"/>
              <a:round/>
            </a:ln>
          </a:right>
          <a:top>
            <a:ln w="12700" cap="flat">
              <a:solidFill>
                <a:schemeClr val="accent3">
                  <a:lumOff val="44000"/>
                </a:schemeClr>
              </a:solidFill>
              <a:prstDash val="solid"/>
              <a:round/>
            </a:ln>
          </a:top>
          <a:bottom>
            <a:ln w="38100" cap="flat">
              <a:solidFill>
                <a:schemeClr val="accent3">
                  <a:lumOff val="44000"/>
                </a:schemeClr>
              </a:solidFill>
              <a:prstDash val="solid"/>
              <a:round/>
            </a:ln>
          </a:bottom>
          <a:insideH>
            <a:ln w="12700" cap="flat">
              <a:solidFill>
                <a:schemeClr val="accent3">
                  <a:lumOff val="44000"/>
                </a:schemeClr>
              </a:solidFill>
              <a:prstDash val="solid"/>
              <a:round/>
            </a:ln>
          </a:insideH>
          <a:insideV>
            <a:ln w="12700" cap="flat">
              <a:solidFill>
                <a:schemeClr val="accent3">
                  <a:lumOff val="44000"/>
                </a:schemeClr>
              </a:solidFill>
              <a:prstDash val="solid"/>
              <a:round/>
            </a:ln>
          </a:insideV>
        </a:tcBdr>
        <a:fill>
          <a:solidFill>
            <a:schemeClr val="accent6"/>
          </a:solidFill>
        </a:fill>
      </a:tcStyle>
    </a:firstRow>
  </a:tblStyle>
  <a:tblStyle styleId="{CF821DB8-F4EB-4A41-A1BA-3FCAFE7338EE}" styleName="">
    <a:tblBg/>
    <a:wholeTbl>
      <a:tcTxStyle b="off" i="off">
        <a:fontRef idx="minor">
          <a:srgbClr val="000000"/>
        </a:fontRef>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E6E6E6"/>
          </a:solidFill>
        </a:fill>
      </a:tcStyle>
    </a:wholeTbl>
    <a:band2H>
      <a:tcTxStyle/>
      <a:tcStyle>
        <a:tcBdr/>
        <a:fill>
          <a:solidFill>
            <a:schemeClr val="accent3">
              <a:lumOff val="44000"/>
            </a:schemeClr>
          </a:solidFill>
        </a:fill>
      </a:tcStyle>
    </a:band2H>
    <a:firstCol>
      <a:tcTxStyle b="on" i="off">
        <a:fontRef idx="minor">
          <a:schemeClr val="accent3">
            <a:lumOff val="44000"/>
          </a:schemeClr>
        </a:fontRef>
        <a:schemeClr val="accent3">
          <a:lumOff val="44000"/>
        </a:schemeClr>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solidFill>
        </a:fill>
      </a:tcStyle>
    </a:firstCol>
    <a:lastRow>
      <a:tcTxStyle b="on" i="off">
        <a:fontRef idx="minor">
          <a:srgbClr val="000000"/>
        </a:fontRef>
        <a:srgbClr val="000000"/>
      </a:tcTxStyle>
      <a:tcStyle>
        <a:tcBdr>
          <a:left>
            <a:ln w="12700" cap="flat">
              <a:noFill/>
              <a:miter lim="400000"/>
            </a:ln>
          </a:left>
          <a:right>
            <a:ln w="12700" cap="flat">
              <a:noFill/>
              <a:miter lim="400000"/>
            </a:ln>
          </a:right>
          <a:top>
            <a:ln w="508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chemeClr val="accent3">
              <a:lumOff val="44000"/>
            </a:schemeClr>
          </a:solidFill>
        </a:fill>
      </a:tcStyle>
    </a:lastRow>
    <a:firstRow>
      <a:tcTxStyle b="on" i="off">
        <a:fontRef idx="minor">
          <a:schemeClr val="accent3">
            <a:lumOff val="44000"/>
          </a:schemeClr>
        </a:fontRef>
        <a:schemeClr val="accent3">
          <a:lumOff val="44000"/>
        </a:schemeClr>
      </a:tcTxStyle>
      <a:tcStyle>
        <a:tcBdr>
          <a:left>
            <a:ln w="12700" cap="flat">
              <a:noFill/>
              <a:miter lim="400000"/>
            </a:ln>
          </a:left>
          <a:right>
            <a:ln w="12700" cap="flat">
              <a:noFill/>
              <a:miter lim="400000"/>
            </a:ln>
          </a:right>
          <a:top>
            <a:ln w="254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chemeClr val="accent1"/>
          </a:solidFill>
        </a:fill>
      </a:tcStyle>
    </a:firstRow>
  </a:tblStyle>
  <a:tblStyle styleId="{33BA23B1-9221-436E-865A-0063620EA4FD}" styleName="">
    <a:tblBg/>
    <a:wholeTbl>
      <a:tcTxStyle b="off" i="off">
        <a:fontRef idx="minor">
          <a:srgbClr val="000000"/>
        </a:fontRef>
        <a:srgbClr val="000000"/>
      </a:tcTxStyle>
      <a:tcStyle>
        <a:tcBdr>
          <a:left>
            <a:ln w="12700" cap="flat">
              <a:solidFill>
                <a:schemeClr val="accent3">
                  <a:lumOff val="44000"/>
                </a:schemeClr>
              </a:solidFill>
              <a:prstDash val="solid"/>
              <a:round/>
            </a:ln>
          </a:left>
          <a:right>
            <a:ln w="12700" cap="flat">
              <a:solidFill>
                <a:schemeClr val="accent3">
                  <a:lumOff val="44000"/>
                </a:schemeClr>
              </a:solidFill>
              <a:prstDash val="solid"/>
              <a:round/>
            </a:ln>
          </a:right>
          <a:top>
            <a:ln w="12700" cap="flat">
              <a:solidFill>
                <a:schemeClr val="accent3">
                  <a:lumOff val="44000"/>
                </a:schemeClr>
              </a:solidFill>
              <a:prstDash val="solid"/>
              <a:round/>
            </a:ln>
          </a:top>
          <a:bottom>
            <a:ln w="12700" cap="flat">
              <a:solidFill>
                <a:schemeClr val="accent3">
                  <a:lumOff val="44000"/>
                </a:schemeClr>
              </a:solidFill>
              <a:prstDash val="solid"/>
              <a:round/>
            </a:ln>
          </a:bottom>
          <a:insideH>
            <a:ln w="12700" cap="flat">
              <a:solidFill>
                <a:schemeClr val="accent3">
                  <a:lumOff val="44000"/>
                </a:schemeClr>
              </a:solidFill>
              <a:prstDash val="solid"/>
              <a:round/>
            </a:ln>
          </a:insideH>
          <a:insideV>
            <a:ln w="12700" cap="flat">
              <a:solidFill>
                <a:schemeClr val="accent3">
                  <a:lumOff val="44000"/>
                </a:schemeClr>
              </a:solidFill>
              <a:prstDash val="solid"/>
              <a:round/>
            </a:ln>
          </a:insideV>
        </a:tcBdr>
        <a:fill>
          <a:solidFill>
            <a:srgbClr val="CACACA"/>
          </a:solidFill>
        </a:fill>
      </a:tcStyle>
    </a:wholeTbl>
    <a:band2H>
      <a:tcTxStyle/>
      <a:tcStyle>
        <a:tcBdr/>
        <a:fill>
          <a:solidFill>
            <a:srgbClr val="E6E6E6"/>
          </a:solidFill>
        </a:fill>
      </a:tcStyle>
    </a:band2H>
    <a:firstCol>
      <a:tcTxStyle b="on" i="off">
        <a:fontRef idx="minor">
          <a:schemeClr val="accent3">
            <a:lumOff val="44000"/>
          </a:schemeClr>
        </a:fontRef>
        <a:schemeClr val="accent3">
          <a:lumOff val="44000"/>
        </a:schemeClr>
      </a:tcTxStyle>
      <a:tcStyle>
        <a:tcBdr>
          <a:left>
            <a:ln w="12700" cap="flat">
              <a:solidFill>
                <a:schemeClr val="accent3">
                  <a:lumOff val="44000"/>
                </a:schemeClr>
              </a:solidFill>
              <a:prstDash val="solid"/>
              <a:round/>
            </a:ln>
          </a:left>
          <a:right>
            <a:ln w="12700" cap="flat">
              <a:solidFill>
                <a:schemeClr val="accent3">
                  <a:lumOff val="44000"/>
                </a:schemeClr>
              </a:solidFill>
              <a:prstDash val="solid"/>
              <a:round/>
            </a:ln>
          </a:right>
          <a:top>
            <a:ln w="12700" cap="flat">
              <a:solidFill>
                <a:schemeClr val="accent3">
                  <a:lumOff val="44000"/>
                </a:schemeClr>
              </a:solidFill>
              <a:prstDash val="solid"/>
              <a:round/>
            </a:ln>
          </a:top>
          <a:bottom>
            <a:ln w="12700" cap="flat">
              <a:solidFill>
                <a:schemeClr val="accent3">
                  <a:lumOff val="44000"/>
                </a:schemeClr>
              </a:solidFill>
              <a:prstDash val="solid"/>
              <a:round/>
            </a:ln>
          </a:bottom>
          <a:insideH>
            <a:ln w="12700" cap="flat">
              <a:solidFill>
                <a:schemeClr val="accent3">
                  <a:lumOff val="44000"/>
                </a:schemeClr>
              </a:solidFill>
              <a:prstDash val="solid"/>
              <a:round/>
            </a:ln>
          </a:insideH>
          <a:insideV>
            <a:ln w="12700" cap="flat">
              <a:solidFill>
                <a:schemeClr val="accent3">
                  <a:lumOff val="44000"/>
                </a:schemeClr>
              </a:solidFill>
              <a:prstDash val="solid"/>
              <a:round/>
            </a:ln>
          </a:insideV>
        </a:tcBdr>
        <a:fill>
          <a:solidFill>
            <a:srgbClr val="000000"/>
          </a:solidFill>
        </a:fill>
      </a:tcStyle>
    </a:firstCol>
    <a:lastRow>
      <a:tcTxStyle b="on" i="off">
        <a:fontRef idx="minor">
          <a:schemeClr val="accent3">
            <a:lumOff val="44000"/>
          </a:schemeClr>
        </a:fontRef>
        <a:schemeClr val="accent3">
          <a:lumOff val="44000"/>
        </a:schemeClr>
      </a:tcTxStyle>
      <a:tcStyle>
        <a:tcBdr>
          <a:left>
            <a:ln w="12700" cap="flat">
              <a:solidFill>
                <a:schemeClr val="accent3">
                  <a:lumOff val="44000"/>
                </a:schemeClr>
              </a:solidFill>
              <a:prstDash val="solid"/>
              <a:round/>
            </a:ln>
          </a:left>
          <a:right>
            <a:ln w="12700" cap="flat">
              <a:solidFill>
                <a:schemeClr val="accent3">
                  <a:lumOff val="44000"/>
                </a:schemeClr>
              </a:solidFill>
              <a:prstDash val="solid"/>
              <a:round/>
            </a:ln>
          </a:right>
          <a:top>
            <a:ln w="38100" cap="flat">
              <a:solidFill>
                <a:schemeClr val="accent3">
                  <a:lumOff val="44000"/>
                </a:schemeClr>
              </a:solidFill>
              <a:prstDash val="solid"/>
              <a:round/>
            </a:ln>
          </a:top>
          <a:bottom>
            <a:ln w="12700" cap="flat">
              <a:solidFill>
                <a:schemeClr val="accent3">
                  <a:lumOff val="44000"/>
                </a:schemeClr>
              </a:solidFill>
              <a:prstDash val="solid"/>
              <a:round/>
            </a:ln>
          </a:bottom>
          <a:insideH>
            <a:ln w="12700" cap="flat">
              <a:solidFill>
                <a:schemeClr val="accent3">
                  <a:lumOff val="44000"/>
                </a:schemeClr>
              </a:solidFill>
              <a:prstDash val="solid"/>
              <a:round/>
            </a:ln>
          </a:insideH>
          <a:insideV>
            <a:ln w="12700" cap="flat">
              <a:solidFill>
                <a:schemeClr val="accent3">
                  <a:lumOff val="44000"/>
                </a:schemeClr>
              </a:solidFill>
              <a:prstDash val="solid"/>
              <a:round/>
            </a:ln>
          </a:insideV>
        </a:tcBdr>
        <a:fill>
          <a:solidFill>
            <a:srgbClr val="000000"/>
          </a:solidFill>
        </a:fill>
      </a:tcStyle>
    </a:lastRow>
    <a:firstRow>
      <a:tcTxStyle b="on" i="off">
        <a:fontRef idx="minor">
          <a:schemeClr val="accent3">
            <a:lumOff val="44000"/>
          </a:schemeClr>
        </a:fontRef>
        <a:schemeClr val="accent3">
          <a:lumOff val="44000"/>
        </a:schemeClr>
      </a:tcTxStyle>
      <a:tcStyle>
        <a:tcBdr>
          <a:left>
            <a:ln w="12700" cap="flat">
              <a:solidFill>
                <a:schemeClr val="accent3">
                  <a:lumOff val="44000"/>
                </a:schemeClr>
              </a:solidFill>
              <a:prstDash val="solid"/>
              <a:round/>
            </a:ln>
          </a:left>
          <a:right>
            <a:ln w="12700" cap="flat">
              <a:solidFill>
                <a:schemeClr val="accent3">
                  <a:lumOff val="44000"/>
                </a:schemeClr>
              </a:solidFill>
              <a:prstDash val="solid"/>
              <a:round/>
            </a:ln>
          </a:right>
          <a:top>
            <a:ln w="12700" cap="flat">
              <a:solidFill>
                <a:schemeClr val="accent3">
                  <a:lumOff val="44000"/>
                </a:schemeClr>
              </a:solidFill>
              <a:prstDash val="solid"/>
              <a:round/>
            </a:ln>
          </a:top>
          <a:bottom>
            <a:ln w="38100" cap="flat">
              <a:solidFill>
                <a:schemeClr val="accent3">
                  <a:lumOff val="44000"/>
                </a:schemeClr>
              </a:solidFill>
              <a:prstDash val="solid"/>
              <a:round/>
            </a:ln>
          </a:bottom>
          <a:insideH>
            <a:ln w="12700" cap="flat">
              <a:solidFill>
                <a:schemeClr val="accent3">
                  <a:lumOff val="44000"/>
                </a:schemeClr>
              </a:solidFill>
              <a:prstDash val="solid"/>
              <a:round/>
            </a:ln>
          </a:insideH>
          <a:insideV>
            <a:ln w="12700" cap="flat">
              <a:solidFill>
                <a:schemeClr val="accent3">
                  <a:lumOff val="44000"/>
                </a:schemeClr>
              </a:solidFill>
              <a:prstDash val="solid"/>
              <a:round/>
            </a:ln>
          </a:insideV>
        </a:tcBdr>
        <a:fill>
          <a:solidFill>
            <a:srgbClr val="000000"/>
          </a:solidFill>
        </a:fill>
      </a:tcStyle>
    </a:firstRow>
  </a:tblStyle>
  <a:tblStyle styleId="{2708684C-4D16-4618-839F-0558EEFCDFE6}" styleName="">
    <a:tblBg/>
    <a:wholeTbl>
      <a:tcTxStyle b="off" i="off">
        <a:fontRef idx="min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wholeTbl>
    <a:band2H>
      <a:tcTxStyle/>
      <a:tcStyle>
        <a:tcBdr/>
        <a:fill>
          <a:solidFill>
            <a:schemeClr val="accent3">
              <a:lumOff val="44000"/>
            </a:schemeClr>
          </a:solidFill>
        </a:fill>
      </a:tcStyle>
    </a:band2H>
    <a:firstCol>
      <a:tcTxStyle b="on" i="off">
        <a:fontRef idx="min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firstCol>
    <a:lastRow>
      <a:tcTxStyle b="on" i="off">
        <a:fontRef idx="min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508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lastRow>
    <a:firstRow>
      <a:tcTxStyle b="on" i="off">
        <a:fontRef idx="min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254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28" d="100"/>
          <a:sy n="128" d="100"/>
        </p:scale>
        <p:origin x="576" y="12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7" name="Shape 97"/>
          <p:cNvSpPr>
            <a:spLocks noGrp="1" noRot="1" noChangeAspect="1"/>
          </p:cNvSpPr>
          <p:nvPr>
            <p:ph type="sldImg"/>
          </p:nvPr>
        </p:nvSpPr>
        <p:spPr>
          <a:xfrm>
            <a:off x="1143000" y="685800"/>
            <a:ext cx="4572000" cy="3429000"/>
          </a:xfrm>
          <a:prstGeom prst="rect">
            <a:avLst/>
          </a:prstGeom>
        </p:spPr>
        <p:txBody>
          <a:bodyPr/>
          <a:lstStyle/>
          <a:p>
            <a:endParaRPr/>
          </a:p>
        </p:txBody>
      </p:sp>
      <p:sp>
        <p:nvSpPr>
          <p:cNvPr id="98" name="Shape 98"/>
          <p:cNvSpPr>
            <a:spLocks noGrp="1"/>
          </p:cNvSpPr>
          <p:nvPr>
            <p:ph type="body" sz="quarter" idx="1"/>
          </p:nvPr>
        </p:nvSpPr>
        <p:spPr>
          <a:xfrm>
            <a:off x="914400" y="4343400"/>
            <a:ext cx="5029200" cy="4114800"/>
          </a:xfrm>
          <a:prstGeom prst="rect">
            <a:avLst/>
          </a:prstGeom>
        </p:spPr>
        <p:txBody>
          <a:bodyPr/>
          <a:lstStyle/>
          <a:p>
            <a:endParaRPr/>
          </a:p>
        </p:txBody>
      </p:sp>
    </p:spTree>
  </p:cSld>
  <p:clrMap bg1="lt1" tx1="dk1" bg2="lt2" tx2="dk2" accent1="accent1" accent2="accent2" accent3="accent3" accent4="accent4" accent5="accent5" accent6="accent6" hlink="hlink" folHlink="folHlink"/>
  <p:notesStyle>
    <a:lvl1pPr defTabSz="933450" latinLnBrk="0">
      <a:spcBef>
        <a:spcPts val="400"/>
      </a:spcBef>
      <a:defRPr sz="1200">
        <a:latin typeface="+mn-lt"/>
        <a:ea typeface="+mn-ea"/>
        <a:cs typeface="+mn-cs"/>
        <a:sym typeface="Times New Roman"/>
      </a:defRPr>
    </a:lvl1pPr>
    <a:lvl2pPr indent="228600" defTabSz="933450" latinLnBrk="0">
      <a:spcBef>
        <a:spcPts val="400"/>
      </a:spcBef>
      <a:defRPr sz="1200">
        <a:latin typeface="+mn-lt"/>
        <a:ea typeface="+mn-ea"/>
        <a:cs typeface="+mn-cs"/>
        <a:sym typeface="Times New Roman"/>
      </a:defRPr>
    </a:lvl2pPr>
    <a:lvl3pPr indent="457200" defTabSz="933450" latinLnBrk="0">
      <a:spcBef>
        <a:spcPts val="400"/>
      </a:spcBef>
      <a:defRPr sz="1200">
        <a:latin typeface="+mn-lt"/>
        <a:ea typeface="+mn-ea"/>
        <a:cs typeface="+mn-cs"/>
        <a:sym typeface="Times New Roman"/>
      </a:defRPr>
    </a:lvl3pPr>
    <a:lvl4pPr indent="685800" defTabSz="933450" latinLnBrk="0">
      <a:spcBef>
        <a:spcPts val="400"/>
      </a:spcBef>
      <a:defRPr sz="1200">
        <a:latin typeface="+mn-lt"/>
        <a:ea typeface="+mn-ea"/>
        <a:cs typeface="+mn-cs"/>
        <a:sym typeface="Times New Roman"/>
      </a:defRPr>
    </a:lvl4pPr>
    <a:lvl5pPr indent="914400" defTabSz="933450" latinLnBrk="0">
      <a:spcBef>
        <a:spcPts val="400"/>
      </a:spcBef>
      <a:defRPr sz="1200">
        <a:latin typeface="+mn-lt"/>
        <a:ea typeface="+mn-ea"/>
        <a:cs typeface="+mn-cs"/>
        <a:sym typeface="Times New Roman"/>
      </a:defRPr>
    </a:lvl5pPr>
    <a:lvl6pPr indent="1143000" defTabSz="933450" latinLnBrk="0">
      <a:spcBef>
        <a:spcPts val="400"/>
      </a:spcBef>
      <a:defRPr sz="1200">
        <a:latin typeface="+mn-lt"/>
        <a:ea typeface="+mn-ea"/>
        <a:cs typeface="+mn-cs"/>
        <a:sym typeface="Times New Roman"/>
      </a:defRPr>
    </a:lvl6pPr>
    <a:lvl7pPr indent="1371600" defTabSz="933450" latinLnBrk="0">
      <a:spcBef>
        <a:spcPts val="400"/>
      </a:spcBef>
      <a:defRPr sz="1200">
        <a:latin typeface="+mn-lt"/>
        <a:ea typeface="+mn-ea"/>
        <a:cs typeface="+mn-cs"/>
        <a:sym typeface="Times New Roman"/>
      </a:defRPr>
    </a:lvl7pPr>
    <a:lvl8pPr indent="1600200" defTabSz="933450" latinLnBrk="0">
      <a:spcBef>
        <a:spcPts val="400"/>
      </a:spcBef>
      <a:defRPr sz="1200">
        <a:latin typeface="+mn-lt"/>
        <a:ea typeface="+mn-ea"/>
        <a:cs typeface="+mn-cs"/>
        <a:sym typeface="Times New Roman"/>
      </a:defRPr>
    </a:lvl8pPr>
    <a:lvl9pPr indent="1828800" defTabSz="933450" latinLnBrk="0">
      <a:spcBef>
        <a:spcPts val="400"/>
      </a:spcBef>
      <a:defRPr sz="1200">
        <a:latin typeface="+mn-lt"/>
        <a:ea typeface="+mn-ea"/>
        <a:cs typeface="+mn-cs"/>
        <a:sym typeface="Times New Roman"/>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
        <p:cNvGrpSpPr/>
        <p:nvPr/>
      </p:nvGrpSpPr>
      <p:grpSpPr>
        <a:xfrm>
          <a:off x="0" y="0"/>
          <a:ext cx="0" cy="0"/>
          <a:chOff x="0" y="0"/>
          <a:chExt cx="0" cy="0"/>
        </a:xfrm>
      </p:grpSpPr>
      <p:sp>
        <p:nvSpPr>
          <p:cNvPr id="17" name="Slide Number"/>
          <p:cNvSpPr txBox="1">
            <a:spLocks noGrp="1"/>
          </p:cNvSpPr>
          <p:nvPr>
            <p:ph type="sldNum" sz="quarter" idx="2"/>
          </p:nvPr>
        </p:nvSpPr>
        <p:spPr>
          <a:prstGeom prst="rect">
            <a:avLst/>
          </a:prstGeom>
        </p:spPr>
        <p:txBody>
          <a:bodyPr/>
          <a:lstStyle/>
          <a:p>
            <a:fld id="{86CB4B4D-7CA3-9044-876B-883B54F8677D}" type="slidenum">
              <a:t>‹#›</a:t>
            </a:fld>
            <a:endParaRPr/>
          </a:p>
        </p:txBody>
      </p:sp>
      <p:sp>
        <p:nvSpPr>
          <p:cNvPr id="18" name="Title Text"/>
          <p:cNvSpPr txBox="1">
            <a:spLocks noGrp="1"/>
          </p:cNvSpPr>
          <p:nvPr>
            <p:ph type="title"/>
          </p:nvPr>
        </p:nvSpPr>
        <p:spPr>
          <a:xfrm>
            <a:off x="685800" y="2130425"/>
            <a:ext cx="7772400" cy="1470025"/>
          </a:xfrm>
          <a:prstGeom prst="rect">
            <a:avLst/>
          </a:prstGeom>
        </p:spPr>
        <p:txBody>
          <a:bodyPr/>
          <a:lstStyle/>
          <a:p>
            <a:r>
              <a:t>Title Text</a:t>
            </a:r>
          </a:p>
        </p:txBody>
      </p:sp>
      <p:sp>
        <p:nvSpPr>
          <p:cNvPr id="19" name="Body Level One…"/>
          <p:cNvSpPr txBox="1">
            <a:spLocks noGrp="1"/>
          </p:cNvSpPr>
          <p:nvPr>
            <p:ph type="body" sz="quarter" idx="1"/>
          </p:nvPr>
        </p:nvSpPr>
        <p:spPr>
          <a:xfrm>
            <a:off x="1371600" y="3886200"/>
            <a:ext cx="6400800" cy="1752600"/>
          </a:xfrm>
          <a:prstGeom prst="rect">
            <a:avLst/>
          </a:prstGeom>
        </p:spPr>
        <p:txBody>
          <a:bodyPr>
            <a:normAutofit/>
          </a:bodyPr>
          <a:lstStyle>
            <a:lvl1pPr marL="0" indent="0" algn="ctr">
              <a:buSzTx/>
              <a:buNone/>
            </a:lvl1pPr>
            <a:lvl2pPr marL="0" indent="457200" algn="ctr">
              <a:buSzTx/>
              <a:buNone/>
            </a:lvl2pPr>
            <a:lvl3pPr marL="0" indent="914400" algn="ctr">
              <a:buSzTx/>
              <a:buNone/>
            </a:lvl3pPr>
            <a:lvl4pPr marL="0" indent="1371600" algn="ctr">
              <a:buSzTx/>
              <a:buNone/>
            </a:lvl4pPr>
            <a:lvl5pPr marL="0" indent="1828800" algn="ctr">
              <a:buSzTx/>
              <a:buNone/>
            </a:lvl5pPr>
          </a:lstStyle>
          <a:p>
            <a:r>
              <a:t>Body Level One</a:t>
            </a:r>
          </a:p>
          <a:p>
            <a:pPr lvl="1"/>
            <a:r>
              <a:t>Body Level Two</a:t>
            </a:r>
          </a:p>
          <a:p>
            <a:pPr lvl="2"/>
            <a:r>
              <a:t>Body Level Three</a:t>
            </a:r>
          </a:p>
          <a:p>
            <a:pPr lvl="3"/>
            <a:r>
              <a:t>Body Level Four</a:t>
            </a:r>
          </a:p>
          <a:p>
            <a:pPr lvl="4"/>
            <a:r>
              <a:t>Body Level Five</a:t>
            </a:r>
          </a:p>
        </p:txBody>
      </p:sp>
    </p:spTree>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Title and Content">
    <p:spTree>
      <p:nvGrpSpPr>
        <p:cNvPr id="1" name=""/>
        <p:cNvGrpSpPr/>
        <p:nvPr/>
      </p:nvGrpSpPr>
      <p:grpSpPr>
        <a:xfrm>
          <a:off x="0" y="0"/>
          <a:ext cx="0" cy="0"/>
          <a:chOff x="0" y="0"/>
          <a:chExt cx="0" cy="0"/>
        </a:xfrm>
      </p:grpSpPr>
      <p:sp>
        <p:nvSpPr>
          <p:cNvPr id="26" name="Slide Number"/>
          <p:cNvSpPr txBox="1">
            <a:spLocks noGrp="1"/>
          </p:cNvSpPr>
          <p:nvPr>
            <p:ph type="sldNum" sz="quarter" idx="2"/>
          </p:nvPr>
        </p:nvSpPr>
        <p:spPr>
          <a:prstGeom prst="rect">
            <a:avLst/>
          </a:prstGeom>
        </p:spPr>
        <p:txBody>
          <a:bodyPr/>
          <a:lstStyle/>
          <a:p>
            <a:fld id="{86CB4B4D-7CA3-9044-876B-883B54F8677D}" type="slidenum">
              <a:t>‹#›</a:t>
            </a:fld>
            <a:endParaRPr/>
          </a:p>
        </p:txBody>
      </p:sp>
      <p:sp>
        <p:nvSpPr>
          <p:cNvPr id="27" name="Title Text"/>
          <p:cNvSpPr txBox="1">
            <a:spLocks noGrp="1"/>
          </p:cNvSpPr>
          <p:nvPr>
            <p:ph type="title"/>
          </p:nvPr>
        </p:nvSpPr>
        <p:spPr>
          <a:prstGeom prst="rect">
            <a:avLst/>
          </a:prstGeom>
        </p:spPr>
        <p:txBody>
          <a:bodyPr/>
          <a:lstStyle/>
          <a:p>
            <a:r>
              <a:t>Title Text</a:t>
            </a:r>
          </a:p>
        </p:txBody>
      </p:sp>
      <p:sp>
        <p:nvSpPr>
          <p:cNvPr id="28" name="Body Level One…"/>
          <p:cNvSpPr txBox="1">
            <a:spLocks noGrp="1"/>
          </p:cNvSpPr>
          <p:nvPr>
            <p:ph type="body" idx="1"/>
          </p:nvPr>
        </p:nvSpPr>
        <p:spPr>
          <a:xfrm>
            <a:off x="685800" y="1981200"/>
            <a:ext cx="7772400" cy="4114800"/>
          </a:xfrm>
          <a:prstGeom prst="rect">
            <a:avLst/>
          </a:prstGeom>
        </p:spPr>
        <p:txBody>
          <a:bodyPr>
            <a:normAutofit/>
          </a:bodyPr>
          <a:lstStyle/>
          <a:p>
            <a:r>
              <a:t>Body Level One</a:t>
            </a:r>
          </a:p>
          <a:p>
            <a:pPr lvl="1"/>
            <a:r>
              <a:t>Body Level Two</a:t>
            </a:r>
          </a:p>
          <a:p>
            <a:pPr lvl="2"/>
            <a:r>
              <a:t>Body Level Three</a:t>
            </a:r>
          </a:p>
          <a:p>
            <a:pPr lvl="3"/>
            <a:r>
              <a:t>Body Level Four</a:t>
            </a:r>
          </a:p>
          <a:p>
            <a:pPr lvl="4"/>
            <a:r>
              <a:t>Body Level Five</a:t>
            </a:r>
          </a:p>
        </p:txBody>
      </p:sp>
    </p:spTree>
  </p:cSld>
  <p:clrMapOvr>
    <a:masterClrMapping/>
  </p:clrMapOvr>
  <p:transition spd="med"/>
</p:sldLayout>
</file>

<file path=ppt/slideLayouts/slideLayout3.xml><?xml version="1.0" encoding="utf-8"?>
<p:sldLayout xmlns:a="http://schemas.openxmlformats.org/drawingml/2006/main" xmlns:r="http://schemas.openxmlformats.org/officeDocument/2006/relationships" xmlns:p="http://schemas.openxmlformats.org/presentationml/2006/main" type="tx">
  <p:cSld name="Section Header">
    <p:spTree>
      <p:nvGrpSpPr>
        <p:cNvPr id="1" name=""/>
        <p:cNvGrpSpPr/>
        <p:nvPr/>
      </p:nvGrpSpPr>
      <p:grpSpPr>
        <a:xfrm>
          <a:off x="0" y="0"/>
          <a:ext cx="0" cy="0"/>
          <a:chOff x="0" y="0"/>
          <a:chExt cx="0" cy="0"/>
        </a:xfrm>
      </p:grpSpPr>
      <p:sp>
        <p:nvSpPr>
          <p:cNvPr id="35" name="Slide Number"/>
          <p:cNvSpPr txBox="1">
            <a:spLocks noGrp="1"/>
          </p:cNvSpPr>
          <p:nvPr>
            <p:ph type="sldNum" sz="quarter" idx="2"/>
          </p:nvPr>
        </p:nvSpPr>
        <p:spPr>
          <a:prstGeom prst="rect">
            <a:avLst/>
          </a:prstGeom>
        </p:spPr>
        <p:txBody>
          <a:bodyPr/>
          <a:lstStyle/>
          <a:p>
            <a:fld id="{86CB4B4D-7CA3-9044-876B-883B54F8677D}" type="slidenum">
              <a:t>‹#›</a:t>
            </a:fld>
            <a:endParaRPr/>
          </a:p>
        </p:txBody>
      </p:sp>
      <p:sp>
        <p:nvSpPr>
          <p:cNvPr id="36" name="Title Text"/>
          <p:cNvSpPr txBox="1">
            <a:spLocks noGrp="1"/>
          </p:cNvSpPr>
          <p:nvPr>
            <p:ph type="title"/>
          </p:nvPr>
        </p:nvSpPr>
        <p:spPr>
          <a:xfrm>
            <a:off x="722312" y="4406900"/>
            <a:ext cx="7772401" cy="1362075"/>
          </a:xfrm>
          <a:prstGeom prst="rect">
            <a:avLst/>
          </a:prstGeom>
        </p:spPr>
        <p:txBody>
          <a:bodyPr anchor="t"/>
          <a:lstStyle>
            <a:lvl1pPr algn="l">
              <a:defRPr sz="4000" cap="all"/>
            </a:lvl1pPr>
          </a:lstStyle>
          <a:p>
            <a:r>
              <a:t>Title Text</a:t>
            </a:r>
          </a:p>
        </p:txBody>
      </p:sp>
      <p:sp>
        <p:nvSpPr>
          <p:cNvPr id="37" name="Body Level One…"/>
          <p:cNvSpPr txBox="1">
            <a:spLocks noGrp="1"/>
          </p:cNvSpPr>
          <p:nvPr>
            <p:ph type="body" sz="quarter" idx="1"/>
          </p:nvPr>
        </p:nvSpPr>
        <p:spPr>
          <a:xfrm>
            <a:off x="722312" y="2906713"/>
            <a:ext cx="7772401" cy="1500188"/>
          </a:xfrm>
          <a:prstGeom prst="rect">
            <a:avLst/>
          </a:prstGeom>
        </p:spPr>
        <p:txBody>
          <a:bodyPr anchor="b">
            <a:normAutofit/>
          </a:bodyPr>
          <a:lstStyle>
            <a:lvl1pPr marL="0" indent="0">
              <a:spcBef>
                <a:spcPts val="400"/>
              </a:spcBef>
              <a:buSzTx/>
              <a:buNone/>
              <a:defRPr sz="2000"/>
            </a:lvl1pPr>
            <a:lvl2pPr marL="0" indent="457200">
              <a:spcBef>
                <a:spcPts val="400"/>
              </a:spcBef>
              <a:buSzTx/>
              <a:buNone/>
              <a:defRPr sz="2000"/>
            </a:lvl2pPr>
            <a:lvl3pPr marL="0" indent="914400">
              <a:spcBef>
                <a:spcPts val="400"/>
              </a:spcBef>
              <a:buSzTx/>
              <a:buNone/>
              <a:defRPr sz="2000"/>
            </a:lvl3pPr>
            <a:lvl4pPr marL="0" indent="1371600">
              <a:spcBef>
                <a:spcPts val="400"/>
              </a:spcBef>
              <a:buSzTx/>
              <a:buNone/>
              <a:defRPr sz="2000"/>
            </a:lvl4pPr>
            <a:lvl5pPr marL="0" indent="1828800">
              <a:spcBef>
                <a:spcPts val="400"/>
              </a:spcBef>
              <a:buSzTx/>
              <a:buNone/>
              <a:defRPr sz="2000"/>
            </a:lvl5pPr>
          </a:lstStyle>
          <a:p>
            <a:r>
              <a:t>Body Level One</a:t>
            </a:r>
          </a:p>
          <a:p>
            <a:pPr lvl="1"/>
            <a:r>
              <a:t>Body Level Two</a:t>
            </a:r>
          </a:p>
          <a:p>
            <a:pPr lvl="2"/>
            <a:r>
              <a:t>Body Level Three</a:t>
            </a:r>
          </a:p>
          <a:p>
            <a:pPr lvl="3"/>
            <a:r>
              <a:t>Body Level Four</a:t>
            </a:r>
          </a:p>
          <a:p>
            <a:pPr lvl="4"/>
            <a:r>
              <a:t>Body Level Five</a:t>
            </a:r>
          </a:p>
        </p:txBody>
      </p:sp>
    </p:spTree>
  </p:cSld>
  <p:clrMapOvr>
    <a:masterClrMapping/>
  </p:clrMapOvr>
  <p:transition spd="med"/>
</p:sldLayout>
</file>

<file path=ppt/slideLayouts/slideLayout4.xml><?xml version="1.0" encoding="utf-8"?>
<p:sldLayout xmlns:a="http://schemas.openxmlformats.org/drawingml/2006/main" xmlns:r="http://schemas.openxmlformats.org/officeDocument/2006/relationships" xmlns:p="http://schemas.openxmlformats.org/presentationml/2006/main" type="tx">
  <p:cSld name="Two Content">
    <p:spTree>
      <p:nvGrpSpPr>
        <p:cNvPr id="1" name=""/>
        <p:cNvGrpSpPr/>
        <p:nvPr/>
      </p:nvGrpSpPr>
      <p:grpSpPr>
        <a:xfrm>
          <a:off x="0" y="0"/>
          <a:ext cx="0" cy="0"/>
          <a:chOff x="0" y="0"/>
          <a:chExt cx="0" cy="0"/>
        </a:xfrm>
      </p:grpSpPr>
      <p:sp>
        <p:nvSpPr>
          <p:cNvPr id="44" name="Slide Number"/>
          <p:cNvSpPr txBox="1">
            <a:spLocks noGrp="1"/>
          </p:cNvSpPr>
          <p:nvPr>
            <p:ph type="sldNum" sz="quarter" idx="2"/>
          </p:nvPr>
        </p:nvSpPr>
        <p:spPr>
          <a:prstGeom prst="rect">
            <a:avLst/>
          </a:prstGeom>
        </p:spPr>
        <p:txBody>
          <a:bodyPr/>
          <a:lstStyle/>
          <a:p>
            <a:fld id="{86CB4B4D-7CA3-9044-876B-883B54F8677D}" type="slidenum">
              <a:t>‹#›</a:t>
            </a:fld>
            <a:endParaRPr/>
          </a:p>
        </p:txBody>
      </p:sp>
      <p:sp>
        <p:nvSpPr>
          <p:cNvPr id="45" name="Title Text"/>
          <p:cNvSpPr txBox="1">
            <a:spLocks noGrp="1"/>
          </p:cNvSpPr>
          <p:nvPr>
            <p:ph type="title"/>
          </p:nvPr>
        </p:nvSpPr>
        <p:spPr>
          <a:prstGeom prst="rect">
            <a:avLst/>
          </a:prstGeom>
        </p:spPr>
        <p:txBody>
          <a:bodyPr/>
          <a:lstStyle/>
          <a:p>
            <a:r>
              <a:t>Title Text</a:t>
            </a:r>
          </a:p>
        </p:txBody>
      </p:sp>
      <p:sp>
        <p:nvSpPr>
          <p:cNvPr id="46" name="Body Level One…"/>
          <p:cNvSpPr txBox="1">
            <a:spLocks noGrp="1"/>
          </p:cNvSpPr>
          <p:nvPr>
            <p:ph type="body" sz="half" idx="1"/>
          </p:nvPr>
        </p:nvSpPr>
        <p:spPr>
          <a:xfrm>
            <a:off x="685800" y="1981200"/>
            <a:ext cx="3810000" cy="4114800"/>
          </a:xfrm>
          <a:prstGeom prst="rect">
            <a:avLst/>
          </a:prstGeom>
        </p:spPr>
        <p:txBody>
          <a:bodyPr>
            <a:normAutofit/>
          </a:bodyPr>
          <a:lstStyle>
            <a:lvl1pPr>
              <a:spcBef>
                <a:spcPts val="600"/>
              </a:spcBef>
              <a:defRPr sz="2800"/>
            </a:lvl1pPr>
            <a:lvl2pPr marL="790575" indent="-333375">
              <a:spcBef>
                <a:spcPts val="600"/>
              </a:spcBef>
              <a:defRPr sz="2800"/>
            </a:lvl2pPr>
            <a:lvl3pPr marL="1177289" indent="-320039">
              <a:spcBef>
                <a:spcPts val="600"/>
              </a:spcBef>
              <a:defRPr sz="2800"/>
            </a:lvl3pPr>
            <a:lvl4pPr marL="1555750" indent="-355600">
              <a:spcBef>
                <a:spcPts val="600"/>
              </a:spcBef>
              <a:defRPr sz="2800"/>
            </a:lvl4pPr>
            <a:lvl5pPr marL="1898650" indent="-355600">
              <a:spcBef>
                <a:spcPts val="600"/>
              </a:spcBef>
              <a:defRPr sz="2800"/>
            </a:lvl5pPr>
          </a:lstStyle>
          <a:p>
            <a:r>
              <a:t>Body Level One</a:t>
            </a:r>
          </a:p>
          <a:p>
            <a:pPr lvl="1"/>
            <a:r>
              <a:t>Body Level Two</a:t>
            </a:r>
          </a:p>
          <a:p>
            <a:pPr lvl="2"/>
            <a:r>
              <a:t>Body Level Three</a:t>
            </a:r>
          </a:p>
          <a:p>
            <a:pPr lvl="3"/>
            <a:r>
              <a:t>Body Level Four</a:t>
            </a:r>
          </a:p>
          <a:p>
            <a:pPr lvl="4"/>
            <a:r>
              <a:t>Body Level Five</a:t>
            </a:r>
          </a:p>
        </p:txBody>
      </p:sp>
    </p:spTree>
  </p:cSld>
  <p:clrMapOvr>
    <a:masterClrMapping/>
  </p:clrMapOvr>
  <p:transition spd="med"/>
</p:sldLayout>
</file>

<file path=ppt/slideLayouts/slideLayout5.xml><?xml version="1.0" encoding="utf-8"?>
<p:sldLayout xmlns:a="http://schemas.openxmlformats.org/drawingml/2006/main" xmlns:r="http://schemas.openxmlformats.org/officeDocument/2006/relationships" xmlns:p="http://schemas.openxmlformats.org/presentationml/2006/main" type="tx">
  <p:cSld name="Comparison">
    <p:spTree>
      <p:nvGrpSpPr>
        <p:cNvPr id="1" name=""/>
        <p:cNvGrpSpPr/>
        <p:nvPr/>
      </p:nvGrpSpPr>
      <p:grpSpPr>
        <a:xfrm>
          <a:off x="0" y="0"/>
          <a:ext cx="0" cy="0"/>
          <a:chOff x="0" y="0"/>
          <a:chExt cx="0" cy="0"/>
        </a:xfrm>
      </p:grpSpPr>
      <p:sp>
        <p:nvSpPr>
          <p:cNvPr id="5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
        <p:nvSpPr>
          <p:cNvPr id="54" name="Title Text"/>
          <p:cNvSpPr txBox="1">
            <a:spLocks noGrp="1"/>
          </p:cNvSpPr>
          <p:nvPr>
            <p:ph type="title"/>
          </p:nvPr>
        </p:nvSpPr>
        <p:spPr>
          <a:xfrm>
            <a:off x="457200" y="274638"/>
            <a:ext cx="8229600" cy="1143001"/>
          </a:xfrm>
          <a:prstGeom prst="rect">
            <a:avLst/>
          </a:prstGeom>
        </p:spPr>
        <p:txBody>
          <a:bodyPr/>
          <a:lstStyle/>
          <a:p>
            <a:r>
              <a:t>Title Text</a:t>
            </a:r>
          </a:p>
        </p:txBody>
      </p:sp>
      <p:sp>
        <p:nvSpPr>
          <p:cNvPr id="55" name="Body Level One…"/>
          <p:cNvSpPr txBox="1">
            <a:spLocks noGrp="1"/>
          </p:cNvSpPr>
          <p:nvPr>
            <p:ph type="body" sz="quarter" idx="1"/>
          </p:nvPr>
        </p:nvSpPr>
        <p:spPr>
          <a:xfrm>
            <a:off x="457200" y="1535112"/>
            <a:ext cx="4040188" cy="639763"/>
          </a:xfrm>
          <a:prstGeom prst="rect">
            <a:avLst/>
          </a:prstGeom>
        </p:spPr>
        <p:txBody>
          <a:bodyPr anchor="b">
            <a:normAutofit/>
          </a:bodyPr>
          <a:lstStyle>
            <a:lvl1pPr marL="0" indent="0">
              <a:buSzTx/>
              <a:buNone/>
            </a:lvl1pPr>
            <a:lvl2pPr marL="0" indent="457200">
              <a:buSzTx/>
              <a:buNone/>
            </a:lvl2pPr>
            <a:lvl3pPr marL="0" indent="914400">
              <a:buSzTx/>
              <a:buNone/>
            </a:lvl3pPr>
            <a:lvl4pPr marL="0" indent="1371600">
              <a:buSzTx/>
              <a:buNone/>
            </a:lvl4pPr>
            <a:lvl5pPr marL="0" indent="1828800">
              <a:buSzTx/>
              <a:buNone/>
            </a:lvl5pPr>
          </a:lstStyle>
          <a:p>
            <a:r>
              <a:t>Body Level One</a:t>
            </a:r>
          </a:p>
          <a:p>
            <a:pPr lvl="1"/>
            <a:r>
              <a:t>Body Level Two</a:t>
            </a:r>
          </a:p>
          <a:p>
            <a:pPr lvl="2"/>
            <a:r>
              <a:t>Body Level Three</a:t>
            </a:r>
          </a:p>
          <a:p>
            <a:pPr lvl="3"/>
            <a:r>
              <a:t>Body Level Four</a:t>
            </a:r>
          </a:p>
          <a:p>
            <a:pPr lvl="4"/>
            <a:r>
              <a:t>Body Level Five</a:t>
            </a:r>
          </a:p>
        </p:txBody>
      </p:sp>
      <p:sp>
        <p:nvSpPr>
          <p:cNvPr id="56" name="Text Placeholder 4"/>
          <p:cNvSpPr>
            <a:spLocks noGrp="1"/>
          </p:cNvSpPr>
          <p:nvPr>
            <p:ph type="body" sz="quarter" idx="13"/>
          </p:nvPr>
        </p:nvSpPr>
        <p:spPr>
          <a:xfrm>
            <a:off x="4645025" y="1535112"/>
            <a:ext cx="4041775" cy="639763"/>
          </a:xfrm>
          <a:prstGeom prst="rect">
            <a:avLst/>
          </a:prstGeom>
        </p:spPr>
        <p:txBody>
          <a:bodyPr anchor="b">
            <a:normAutofit/>
          </a:bodyPr>
          <a:lstStyle/>
          <a:p>
            <a:pPr marL="0" indent="0">
              <a:buSzTx/>
              <a:buNone/>
            </a:pPr>
            <a:endParaRPr/>
          </a:p>
        </p:txBody>
      </p:sp>
    </p:spTree>
  </p:cSld>
  <p:clrMapOvr>
    <a:masterClrMapping/>
  </p:clrMapOvr>
  <p:transition spd="med"/>
</p:sldLayout>
</file>

<file path=ppt/slideLayouts/slideLayout6.xml><?xml version="1.0" encoding="utf-8"?>
<p:sldLayout xmlns:a="http://schemas.openxmlformats.org/drawingml/2006/main" xmlns:r="http://schemas.openxmlformats.org/officeDocument/2006/relationships" xmlns:p="http://schemas.openxmlformats.org/presentationml/2006/main" type="tx">
  <p:cSld name="Title Only">
    <p:spTree>
      <p:nvGrpSpPr>
        <p:cNvPr id="1" name=""/>
        <p:cNvGrpSpPr/>
        <p:nvPr/>
      </p:nvGrpSpPr>
      <p:grpSpPr>
        <a:xfrm>
          <a:off x="0" y="0"/>
          <a:ext cx="0" cy="0"/>
          <a:chOff x="0" y="0"/>
          <a:chExt cx="0" cy="0"/>
        </a:xfrm>
      </p:grpSpPr>
      <p:sp>
        <p:nvSpPr>
          <p:cNvPr id="6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
        <p:nvSpPr>
          <p:cNvPr id="64" name="Title Text"/>
          <p:cNvSpPr txBox="1">
            <a:spLocks noGrp="1"/>
          </p:cNvSpPr>
          <p:nvPr>
            <p:ph type="title"/>
          </p:nvPr>
        </p:nvSpPr>
        <p:spPr>
          <a:prstGeom prst="rect">
            <a:avLst/>
          </a:prstGeom>
        </p:spPr>
        <p:txBody>
          <a:bodyPr/>
          <a:lstStyle/>
          <a:p>
            <a:r>
              <a:t>Title Text</a:t>
            </a:r>
          </a:p>
        </p:txBody>
      </p:sp>
    </p:spTree>
  </p:cSld>
  <p:clrMapOvr>
    <a:masterClrMapping/>
  </p:clrMapOvr>
  <p:transition spd="med"/>
</p:sldLayout>
</file>

<file path=ppt/slideLayouts/slideLayout7.xml><?xml version="1.0" encoding="utf-8"?>
<p:sldLayout xmlns:a="http://schemas.openxmlformats.org/drawingml/2006/main" xmlns:r="http://schemas.openxmlformats.org/officeDocument/2006/relationships" xmlns:p="http://schemas.openxmlformats.org/presentationml/2006/main" type="tx">
  <p:cSld name="Blank">
    <p:spTree>
      <p:nvGrpSpPr>
        <p:cNvPr id="1" name=""/>
        <p:cNvGrpSpPr/>
        <p:nvPr/>
      </p:nvGrpSpPr>
      <p:grpSpPr>
        <a:xfrm>
          <a:off x="0" y="0"/>
          <a:ext cx="0" cy="0"/>
          <a:chOff x="0" y="0"/>
          <a:chExt cx="0" cy="0"/>
        </a:xfrm>
      </p:grpSpPr>
      <p:sp>
        <p:nvSpPr>
          <p:cNvPr id="71"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8.xml><?xml version="1.0" encoding="utf-8"?>
<p:sldLayout xmlns:a="http://schemas.openxmlformats.org/drawingml/2006/main" xmlns:r="http://schemas.openxmlformats.org/officeDocument/2006/relationships" xmlns:p="http://schemas.openxmlformats.org/presentationml/2006/main" type="tx">
  <p:cSld name="Content with Caption">
    <p:spTree>
      <p:nvGrpSpPr>
        <p:cNvPr id="1" name=""/>
        <p:cNvGrpSpPr/>
        <p:nvPr/>
      </p:nvGrpSpPr>
      <p:grpSpPr>
        <a:xfrm>
          <a:off x="0" y="0"/>
          <a:ext cx="0" cy="0"/>
          <a:chOff x="0" y="0"/>
          <a:chExt cx="0" cy="0"/>
        </a:xfrm>
      </p:grpSpPr>
      <p:sp>
        <p:nvSpPr>
          <p:cNvPr id="78" name="Slide Number"/>
          <p:cNvSpPr txBox="1">
            <a:spLocks noGrp="1"/>
          </p:cNvSpPr>
          <p:nvPr>
            <p:ph type="sldNum" sz="quarter" idx="2"/>
          </p:nvPr>
        </p:nvSpPr>
        <p:spPr>
          <a:prstGeom prst="rect">
            <a:avLst/>
          </a:prstGeom>
        </p:spPr>
        <p:txBody>
          <a:bodyPr/>
          <a:lstStyle/>
          <a:p>
            <a:fld id="{86CB4B4D-7CA3-9044-876B-883B54F8677D}" type="slidenum">
              <a:t>‹#›</a:t>
            </a:fld>
            <a:endParaRPr/>
          </a:p>
        </p:txBody>
      </p:sp>
      <p:sp>
        <p:nvSpPr>
          <p:cNvPr id="79" name="Title Text"/>
          <p:cNvSpPr txBox="1">
            <a:spLocks noGrp="1"/>
          </p:cNvSpPr>
          <p:nvPr>
            <p:ph type="title"/>
          </p:nvPr>
        </p:nvSpPr>
        <p:spPr>
          <a:xfrm>
            <a:off x="457200" y="273050"/>
            <a:ext cx="3008314" cy="1162050"/>
          </a:xfrm>
          <a:prstGeom prst="rect">
            <a:avLst/>
          </a:prstGeom>
        </p:spPr>
        <p:txBody>
          <a:bodyPr anchor="b"/>
          <a:lstStyle>
            <a:lvl1pPr algn="l">
              <a:defRPr sz="2000"/>
            </a:lvl1pPr>
          </a:lstStyle>
          <a:p>
            <a:r>
              <a:t>Title Text</a:t>
            </a:r>
          </a:p>
        </p:txBody>
      </p:sp>
      <p:sp>
        <p:nvSpPr>
          <p:cNvPr id="80" name="Body Level One…"/>
          <p:cNvSpPr txBox="1">
            <a:spLocks noGrp="1"/>
          </p:cNvSpPr>
          <p:nvPr>
            <p:ph type="body" idx="1"/>
          </p:nvPr>
        </p:nvSpPr>
        <p:spPr>
          <a:xfrm>
            <a:off x="3575050" y="273050"/>
            <a:ext cx="5111750" cy="5853113"/>
          </a:xfrm>
          <a:prstGeom prst="rect">
            <a:avLst/>
          </a:prstGeom>
        </p:spPr>
        <p:txBody>
          <a:bodyPr>
            <a:normAutofit/>
          </a:bodyPr>
          <a:lstStyle>
            <a:lvl1pPr>
              <a:spcBef>
                <a:spcPts val="700"/>
              </a:spcBef>
              <a:defRPr sz="3200"/>
            </a:lvl1pPr>
            <a:lvl2pPr marL="783771" indent="-326571">
              <a:spcBef>
                <a:spcPts val="700"/>
              </a:spcBef>
              <a:defRPr sz="3200"/>
            </a:lvl2pPr>
            <a:lvl3pPr>
              <a:spcBef>
                <a:spcPts val="700"/>
              </a:spcBef>
              <a:defRPr sz="3200"/>
            </a:lvl3pPr>
            <a:lvl4pPr marL="1565910" indent="-365760">
              <a:spcBef>
                <a:spcPts val="700"/>
              </a:spcBef>
              <a:defRPr sz="3200"/>
            </a:lvl4pPr>
            <a:lvl5pPr marL="1908810" indent="-365760">
              <a:spcBef>
                <a:spcPts val="700"/>
              </a:spcBef>
              <a:defRPr sz="3200"/>
            </a:lvl5pPr>
          </a:lstStyle>
          <a:p>
            <a:r>
              <a:t>Body Level One</a:t>
            </a:r>
          </a:p>
          <a:p>
            <a:pPr lvl="1"/>
            <a:r>
              <a:t>Body Level Two</a:t>
            </a:r>
          </a:p>
          <a:p>
            <a:pPr lvl="2"/>
            <a:r>
              <a:t>Body Level Three</a:t>
            </a:r>
          </a:p>
          <a:p>
            <a:pPr lvl="3"/>
            <a:r>
              <a:t>Body Level Four</a:t>
            </a:r>
          </a:p>
          <a:p>
            <a:pPr lvl="4"/>
            <a:r>
              <a:t>Body Level Five</a:t>
            </a:r>
          </a:p>
        </p:txBody>
      </p:sp>
      <p:sp>
        <p:nvSpPr>
          <p:cNvPr id="81" name="Text Placeholder 3"/>
          <p:cNvSpPr>
            <a:spLocks noGrp="1"/>
          </p:cNvSpPr>
          <p:nvPr>
            <p:ph type="body" sz="half" idx="13"/>
          </p:nvPr>
        </p:nvSpPr>
        <p:spPr>
          <a:xfrm>
            <a:off x="457199" y="1435100"/>
            <a:ext cx="3008315" cy="4691063"/>
          </a:xfrm>
          <a:prstGeom prst="rect">
            <a:avLst/>
          </a:prstGeom>
        </p:spPr>
        <p:txBody>
          <a:bodyPr>
            <a:normAutofit/>
          </a:bodyPr>
          <a:lstStyle/>
          <a:p>
            <a:pPr marL="0" indent="0">
              <a:spcBef>
                <a:spcPts val="300"/>
              </a:spcBef>
              <a:buSzTx/>
              <a:buNone/>
              <a:defRPr sz="1400"/>
            </a:pPr>
            <a:endParaRPr/>
          </a:p>
        </p:txBody>
      </p:sp>
    </p:spTree>
  </p:cSld>
  <p:clrMapOvr>
    <a:masterClrMapping/>
  </p:clrMapOvr>
  <p:transition spd="med"/>
</p:sldLayout>
</file>

<file path=ppt/slideLayouts/slideLayout9.xml><?xml version="1.0" encoding="utf-8"?>
<p:sldLayout xmlns:a="http://schemas.openxmlformats.org/drawingml/2006/main" xmlns:r="http://schemas.openxmlformats.org/officeDocument/2006/relationships" xmlns:p="http://schemas.openxmlformats.org/presentationml/2006/main" type="tx">
  <p:cSld name="Picture with Caption">
    <p:spTree>
      <p:nvGrpSpPr>
        <p:cNvPr id="1" name=""/>
        <p:cNvGrpSpPr/>
        <p:nvPr/>
      </p:nvGrpSpPr>
      <p:grpSpPr>
        <a:xfrm>
          <a:off x="0" y="0"/>
          <a:ext cx="0" cy="0"/>
          <a:chOff x="0" y="0"/>
          <a:chExt cx="0" cy="0"/>
        </a:xfrm>
      </p:grpSpPr>
      <p:sp>
        <p:nvSpPr>
          <p:cNvPr id="88" name="Slide Number"/>
          <p:cNvSpPr txBox="1">
            <a:spLocks noGrp="1"/>
          </p:cNvSpPr>
          <p:nvPr>
            <p:ph type="sldNum" sz="quarter" idx="2"/>
          </p:nvPr>
        </p:nvSpPr>
        <p:spPr>
          <a:prstGeom prst="rect">
            <a:avLst/>
          </a:prstGeom>
        </p:spPr>
        <p:txBody>
          <a:bodyPr/>
          <a:lstStyle/>
          <a:p>
            <a:fld id="{86CB4B4D-7CA3-9044-876B-883B54F8677D}" type="slidenum">
              <a:t>‹#›</a:t>
            </a:fld>
            <a:endParaRPr/>
          </a:p>
        </p:txBody>
      </p:sp>
      <p:sp>
        <p:nvSpPr>
          <p:cNvPr id="89" name="Title Text"/>
          <p:cNvSpPr txBox="1">
            <a:spLocks noGrp="1"/>
          </p:cNvSpPr>
          <p:nvPr>
            <p:ph type="title"/>
          </p:nvPr>
        </p:nvSpPr>
        <p:spPr>
          <a:xfrm>
            <a:off x="1792288" y="4800600"/>
            <a:ext cx="5486401" cy="566738"/>
          </a:xfrm>
          <a:prstGeom prst="rect">
            <a:avLst/>
          </a:prstGeom>
        </p:spPr>
        <p:txBody>
          <a:bodyPr anchor="b"/>
          <a:lstStyle>
            <a:lvl1pPr algn="l">
              <a:defRPr sz="2000"/>
            </a:lvl1pPr>
          </a:lstStyle>
          <a:p>
            <a:r>
              <a:t>Title Text</a:t>
            </a:r>
          </a:p>
        </p:txBody>
      </p:sp>
      <p:sp>
        <p:nvSpPr>
          <p:cNvPr id="90" name="Picture Placeholder 2"/>
          <p:cNvSpPr>
            <a:spLocks noGrp="1"/>
          </p:cNvSpPr>
          <p:nvPr>
            <p:ph type="pic" sz="half" idx="13"/>
          </p:nvPr>
        </p:nvSpPr>
        <p:spPr>
          <a:xfrm>
            <a:off x="1792288" y="612775"/>
            <a:ext cx="5486401" cy="4114800"/>
          </a:xfrm>
          <a:prstGeom prst="rect">
            <a:avLst/>
          </a:prstGeom>
        </p:spPr>
        <p:txBody>
          <a:bodyPr lIns="91439" tIns="45719" rIns="91439" bIns="45719"/>
          <a:lstStyle/>
          <a:p>
            <a:endParaRPr/>
          </a:p>
        </p:txBody>
      </p:sp>
      <p:sp>
        <p:nvSpPr>
          <p:cNvPr id="91" name="Body Level One…"/>
          <p:cNvSpPr txBox="1">
            <a:spLocks noGrp="1"/>
          </p:cNvSpPr>
          <p:nvPr>
            <p:ph type="body" sz="quarter" idx="1"/>
          </p:nvPr>
        </p:nvSpPr>
        <p:spPr>
          <a:xfrm>
            <a:off x="1792288" y="5367337"/>
            <a:ext cx="5486401" cy="804863"/>
          </a:xfrm>
          <a:prstGeom prst="rect">
            <a:avLst/>
          </a:prstGeom>
        </p:spPr>
        <p:txBody>
          <a:bodyPr>
            <a:normAutofit/>
          </a:bodyPr>
          <a:lstStyle>
            <a:lvl1pPr marL="0" indent="0">
              <a:spcBef>
                <a:spcPts val="300"/>
              </a:spcBef>
              <a:buSzTx/>
              <a:buNone/>
              <a:defRPr sz="1400"/>
            </a:lvl1pPr>
            <a:lvl2pPr marL="0" indent="457200">
              <a:spcBef>
                <a:spcPts val="300"/>
              </a:spcBef>
              <a:buSzTx/>
              <a:buNone/>
              <a:defRPr sz="1400"/>
            </a:lvl2pPr>
            <a:lvl3pPr marL="0" indent="914400">
              <a:spcBef>
                <a:spcPts val="300"/>
              </a:spcBef>
              <a:buSzTx/>
              <a:buNone/>
              <a:defRPr sz="1400"/>
            </a:lvl3pPr>
            <a:lvl4pPr marL="0" indent="1371600">
              <a:spcBef>
                <a:spcPts val="300"/>
              </a:spcBef>
              <a:buSzTx/>
              <a:buNone/>
              <a:defRPr sz="1400"/>
            </a:lvl4pPr>
            <a:lvl5pPr marL="0" indent="1828800">
              <a:spcBef>
                <a:spcPts val="300"/>
              </a:spcBef>
              <a:buSzTx/>
              <a:buNone/>
              <a:defRPr sz="1400"/>
            </a:lvl5pPr>
          </a:lstStyle>
          <a:p>
            <a:r>
              <a:t>Body Level One</a:t>
            </a:r>
          </a:p>
          <a:p>
            <a:pPr lvl="1"/>
            <a:r>
              <a:t>Body Level Two</a:t>
            </a:r>
          </a:p>
          <a:p>
            <a:pPr lvl="2"/>
            <a:r>
              <a:t>Body Level Three</a:t>
            </a:r>
          </a:p>
          <a:p>
            <a:pPr lvl="3"/>
            <a:r>
              <a:t>Body Level Four</a:t>
            </a:r>
          </a:p>
          <a:p>
            <a:pPr lvl="4"/>
            <a:r>
              <a:t>Body Level Five</a:t>
            </a:r>
          </a:p>
        </p:txBody>
      </p:sp>
    </p:spTree>
  </p:cSld>
  <p:clrMapOvr>
    <a:masterClrMapping/>
  </p:clrMapOvr>
  <p:transition spd="med"/>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3">
            <a:lumOff val="44000"/>
          </a:schemeClr>
        </a:solidFill>
        <a:effectLst/>
      </p:bgPr>
    </p:bg>
    <p:spTree>
      <p:nvGrpSpPr>
        <p:cNvPr id="1" name=""/>
        <p:cNvGrpSpPr/>
        <p:nvPr/>
      </p:nvGrpSpPr>
      <p:grpSpPr>
        <a:xfrm>
          <a:off x="0" y="0"/>
          <a:ext cx="0" cy="0"/>
          <a:chOff x="0" y="0"/>
          <a:chExt cx="0" cy="0"/>
        </a:xfrm>
      </p:grpSpPr>
      <p:sp>
        <p:nvSpPr>
          <p:cNvPr id="2" name="Rectangle 7"/>
          <p:cNvSpPr txBox="1"/>
          <p:nvPr/>
        </p:nvSpPr>
        <p:spPr>
          <a:xfrm>
            <a:off x="685800" y="332601"/>
            <a:ext cx="1391407" cy="276999"/>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none" lIns="0" tIns="0" rIns="0" bIns="0" anchor="b">
            <a:spAutoFit/>
          </a:bodyPr>
          <a:lstStyle/>
          <a:p>
            <a:pPr lvl="4" indent="0">
              <a:defRPr sz="1800" b="1"/>
            </a:pPr>
            <a:r>
              <a:rPr lang="en-US" dirty="0"/>
              <a:t>April 27,</a:t>
            </a:r>
            <a:r>
              <a:rPr dirty="0"/>
              <a:t> 2020</a:t>
            </a:r>
          </a:p>
        </p:txBody>
      </p:sp>
      <p:sp>
        <p:nvSpPr>
          <p:cNvPr id="3" name="Line 8"/>
          <p:cNvSpPr/>
          <p:nvPr/>
        </p:nvSpPr>
        <p:spPr>
          <a:xfrm>
            <a:off x="685800" y="609600"/>
            <a:ext cx="7772401" cy="0"/>
          </a:xfrm>
          <a:prstGeom prst="line">
            <a:avLst/>
          </a:prstGeom>
          <a:ln w="12700">
            <a:solidFill>
              <a:srgbClr val="000000"/>
            </a:solidFill>
          </a:ln>
        </p:spPr>
        <p:txBody>
          <a:bodyPr lIns="45719" rIns="45719"/>
          <a:lstStyle/>
          <a:p>
            <a:endParaRPr/>
          </a:p>
        </p:txBody>
      </p:sp>
      <p:sp>
        <p:nvSpPr>
          <p:cNvPr id="4" name="Rectangle 9"/>
          <p:cNvSpPr txBox="1"/>
          <p:nvPr/>
        </p:nvSpPr>
        <p:spPr>
          <a:xfrm>
            <a:off x="685800" y="6475412"/>
            <a:ext cx="486644" cy="184027"/>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none" lIns="0" tIns="0" rIns="0" bIns="0">
            <a:spAutoFit/>
          </a:bodyPr>
          <a:lstStyle/>
          <a:p>
            <a:r>
              <a:t>Agenda</a:t>
            </a:r>
          </a:p>
        </p:txBody>
      </p:sp>
      <p:sp>
        <p:nvSpPr>
          <p:cNvPr id="5" name="Rectangle 7"/>
          <p:cNvSpPr txBox="1"/>
          <p:nvPr/>
        </p:nvSpPr>
        <p:spPr>
          <a:xfrm>
            <a:off x="5149725" y="332601"/>
            <a:ext cx="3295775" cy="276999"/>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none" lIns="0" tIns="0" rIns="0" bIns="0" anchor="b">
            <a:spAutoFit/>
          </a:bodyPr>
          <a:lstStyle/>
          <a:p>
            <a:pPr lvl="4" indent="457200" algn="r">
              <a:defRPr sz="1800" b="1"/>
            </a:pPr>
            <a:r>
              <a:rPr dirty="0"/>
              <a:t>doc.: IEEE 802.11-20/0307r</a:t>
            </a:r>
            <a:r>
              <a:rPr lang="en-US" dirty="0"/>
              <a:t>2</a:t>
            </a:r>
            <a:endParaRPr dirty="0"/>
          </a:p>
        </p:txBody>
      </p:sp>
      <p:sp>
        <p:nvSpPr>
          <p:cNvPr id="6" name="Line 10"/>
          <p:cNvSpPr/>
          <p:nvPr/>
        </p:nvSpPr>
        <p:spPr>
          <a:xfrm>
            <a:off x="685800" y="6477000"/>
            <a:ext cx="7848601" cy="0"/>
          </a:xfrm>
          <a:prstGeom prst="line">
            <a:avLst/>
          </a:prstGeom>
          <a:ln w="12700">
            <a:solidFill>
              <a:srgbClr val="000000"/>
            </a:solidFill>
          </a:ln>
        </p:spPr>
        <p:txBody>
          <a:bodyPr lIns="45719" rIns="45719"/>
          <a:lstStyle/>
          <a:p>
            <a:endParaRPr/>
          </a:p>
        </p:txBody>
      </p:sp>
      <p:sp>
        <p:nvSpPr>
          <p:cNvPr id="7" name="Rectangle 7"/>
          <p:cNvSpPr txBox="1"/>
          <p:nvPr/>
        </p:nvSpPr>
        <p:spPr>
          <a:xfrm>
            <a:off x="6449830" y="6476485"/>
            <a:ext cx="2152833" cy="184666"/>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none" lIns="0" tIns="0" rIns="0" bIns="0" anchor="b">
            <a:spAutoFit/>
          </a:bodyPr>
          <a:lstStyle/>
          <a:p>
            <a:pPr lvl="4" indent="457200" algn="r"/>
            <a:r>
              <a:rPr lang="en-US" dirty="0"/>
              <a:t>Carol Ansley</a:t>
            </a:r>
            <a:r>
              <a:rPr dirty="0"/>
              <a:t>, </a:t>
            </a:r>
            <a:r>
              <a:rPr lang="en-US" dirty="0"/>
              <a:t>Comm</a:t>
            </a:r>
            <a:r>
              <a:rPr dirty="0"/>
              <a:t>Scope</a:t>
            </a:r>
          </a:p>
        </p:txBody>
      </p:sp>
      <p:sp>
        <p:nvSpPr>
          <p:cNvPr id="8" name="Slide Number"/>
          <p:cNvSpPr txBox="1">
            <a:spLocks noGrp="1"/>
          </p:cNvSpPr>
          <p:nvPr>
            <p:ph type="sldNum" sz="quarter" idx="2"/>
          </p:nvPr>
        </p:nvSpPr>
        <p:spPr>
          <a:xfrm>
            <a:off x="4376737" y="6477124"/>
            <a:ext cx="165101" cy="184026"/>
          </a:xfrm>
          <a:prstGeom prst="rect">
            <a:avLst/>
          </a:prstGeom>
          <a:ln w="12700">
            <a:miter lim="400000"/>
          </a:ln>
        </p:spPr>
        <p:txBody>
          <a:bodyPr wrap="none" lIns="0" tIns="0" rIns="0" bIns="0" anchor="b">
            <a:spAutoFit/>
          </a:bodyPr>
          <a:lstStyle>
            <a:lvl1pPr marL="342900" indent="-342900"/>
          </a:lstStyle>
          <a:p>
            <a:fld id="{86CB4B4D-7CA3-9044-876B-883B54F8677D}" type="slidenum">
              <a:t>‹#›</a:t>
            </a:fld>
            <a:endParaRPr/>
          </a:p>
        </p:txBody>
      </p:sp>
      <p:sp>
        <p:nvSpPr>
          <p:cNvPr id="9" name="Title Text"/>
          <p:cNvSpPr txBox="1">
            <a:spLocks noGrp="1"/>
          </p:cNvSpPr>
          <p:nvPr>
            <p:ph type="title"/>
          </p:nvPr>
        </p:nvSpPr>
        <p:spPr>
          <a:xfrm>
            <a:off x="685800" y="685800"/>
            <a:ext cx="7772400" cy="1066800"/>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6037" tIns="46037" rIns="46037" bIns="46037" anchor="ctr">
            <a:normAutofit/>
          </a:bodyPr>
          <a:lstStyle/>
          <a:p>
            <a:r>
              <a:t>Title Text</a:t>
            </a:r>
          </a:p>
        </p:txBody>
      </p:sp>
      <p:sp>
        <p:nvSpPr>
          <p:cNvPr id="10" name="Body Level One…"/>
          <p:cNvSpPr txBox="1">
            <a:spLocks noGrp="1"/>
          </p:cNvSpPr>
          <p:nvPr>
            <p:ph type="body" idx="1"/>
          </p:nvPr>
        </p:nvSpPr>
        <p:spPr>
          <a:xfrm>
            <a:off x="457200" y="1600200"/>
            <a:ext cx="8229600" cy="4525963"/>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6037" tIns="46037" rIns="46037" bIns="46037"/>
          <a:lstStyle/>
          <a:p>
            <a:r>
              <a:t>Body Level One</a:t>
            </a:r>
          </a:p>
          <a:p>
            <a:pPr lvl="1"/>
            <a:r>
              <a:t>Body Level Two</a:t>
            </a:r>
          </a:p>
          <a:p>
            <a:pPr lvl="2"/>
            <a:r>
              <a:t>Body Level Three</a:t>
            </a:r>
          </a:p>
          <a:p>
            <a:pPr lvl="3"/>
            <a:r>
              <a:t>Body Level Four</a:t>
            </a:r>
          </a:p>
          <a:p>
            <a:pPr lvl="4"/>
            <a:r>
              <a:t>Body Level Five</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Lst>
  <p:transition spd="med"/>
  <p:txStyles>
    <p:titleStyle>
      <a:lvl1pPr marL="0" marR="0" indent="0" algn="ctr" defTabSz="914400" rtl="0" latinLnBrk="0">
        <a:lnSpc>
          <a:spcPct val="100000"/>
        </a:lnSpc>
        <a:spcBef>
          <a:spcPts val="0"/>
        </a:spcBef>
        <a:spcAft>
          <a:spcPts val="0"/>
        </a:spcAft>
        <a:buClrTx/>
        <a:buSzTx/>
        <a:buFontTx/>
        <a:buNone/>
        <a:tabLst/>
        <a:defRPr sz="3200" b="1" i="0" u="none" strike="noStrike" cap="none" spc="0" baseline="0">
          <a:solidFill>
            <a:srgbClr val="000000"/>
          </a:solidFill>
          <a:uFillTx/>
          <a:latin typeface="+mn-lt"/>
          <a:ea typeface="+mn-ea"/>
          <a:cs typeface="+mn-cs"/>
          <a:sym typeface="Times New Roman"/>
        </a:defRPr>
      </a:lvl1pPr>
      <a:lvl2pPr marL="0" marR="0" indent="0" algn="ctr" defTabSz="914400" rtl="0" latinLnBrk="0">
        <a:lnSpc>
          <a:spcPct val="100000"/>
        </a:lnSpc>
        <a:spcBef>
          <a:spcPts val="0"/>
        </a:spcBef>
        <a:spcAft>
          <a:spcPts val="0"/>
        </a:spcAft>
        <a:buClrTx/>
        <a:buSzTx/>
        <a:buFontTx/>
        <a:buNone/>
        <a:tabLst/>
        <a:defRPr sz="3200" b="1" i="0" u="none" strike="noStrike" cap="none" spc="0" baseline="0">
          <a:solidFill>
            <a:srgbClr val="000000"/>
          </a:solidFill>
          <a:uFillTx/>
          <a:latin typeface="+mn-lt"/>
          <a:ea typeface="+mn-ea"/>
          <a:cs typeface="+mn-cs"/>
          <a:sym typeface="Times New Roman"/>
        </a:defRPr>
      </a:lvl2pPr>
      <a:lvl3pPr marL="0" marR="0" indent="0" algn="ctr" defTabSz="914400" rtl="0" latinLnBrk="0">
        <a:lnSpc>
          <a:spcPct val="100000"/>
        </a:lnSpc>
        <a:spcBef>
          <a:spcPts val="0"/>
        </a:spcBef>
        <a:spcAft>
          <a:spcPts val="0"/>
        </a:spcAft>
        <a:buClrTx/>
        <a:buSzTx/>
        <a:buFontTx/>
        <a:buNone/>
        <a:tabLst/>
        <a:defRPr sz="3200" b="1" i="0" u="none" strike="noStrike" cap="none" spc="0" baseline="0">
          <a:solidFill>
            <a:srgbClr val="000000"/>
          </a:solidFill>
          <a:uFillTx/>
          <a:latin typeface="+mn-lt"/>
          <a:ea typeface="+mn-ea"/>
          <a:cs typeface="+mn-cs"/>
          <a:sym typeface="Times New Roman"/>
        </a:defRPr>
      </a:lvl3pPr>
      <a:lvl4pPr marL="0" marR="0" indent="0" algn="ctr" defTabSz="914400" rtl="0" latinLnBrk="0">
        <a:lnSpc>
          <a:spcPct val="100000"/>
        </a:lnSpc>
        <a:spcBef>
          <a:spcPts val="0"/>
        </a:spcBef>
        <a:spcAft>
          <a:spcPts val="0"/>
        </a:spcAft>
        <a:buClrTx/>
        <a:buSzTx/>
        <a:buFontTx/>
        <a:buNone/>
        <a:tabLst/>
        <a:defRPr sz="3200" b="1" i="0" u="none" strike="noStrike" cap="none" spc="0" baseline="0">
          <a:solidFill>
            <a:srgbClr val="000000"/>
          </a:solidFill>
          <a:uFillTx/>
          <a:latin typeface="+mn-lt"/>
          <a:ea typeface="+mn-ea"/>
          <a:cs typeface="+mn-cs"/>
          <a:sym typeface="Times New Roman"/>
        </a:defRPr>
      </a:lvl4pPr>
      <a:lvl5pPr marL="0" marR="0" indent="0" algn="ctr" defTabSz="914400" rtl="0" latinLnBrk="0">
        <a:lnSpc>
          <a:spcPct val="100000"/>
        </a:lnSpc>
        <a:spcBef>
          <a:spcPts val="0"/>
        </a:spcBef>
        <a:spcAft>
          <a:spcPts val="0"/>
        </a:spcAft>
        <a:buClrTx/>
        <a:buSzTx/>
        <a:buFontTx/>
        <a:buNone/>
        <a:tabLst/>
        <a:defRPr sz="3200" b="1" i="0" u="none" strike="noStrike" cap="none" spc="0" baseline="0">
          <a:solidFill>
            <a:srgbClr val="000000"/>
          </a:solidFill>
          <a:uFillTx/>
          <a:latin typeface="+mn-lt"/>
          <a:ea typeface="+mn-ea"/>
          <a:cs typeface="+mn-cs"/>
          <a:sym typeface="Times New Roman"/>
        </a:defRPr>
      </a:lvl5pPr>
      <a:lvl6pPr marL="0" marR="0" indent="457200" algn="ctr" defTabSz="914400" rtl="0" latinLnBrk="0">
        <a:lnSpc>
          <a:spcPct val="100000"/>
        </a:lnSpc>
        <a:spcBef>
          <a:spcPts val="0"/>
        </a:spcBef>
        <a:spcAft>
          <a:spcPts val="0"/>
        </a:spcAft>
        <a:buClrTx/>
        <a:buSzTx/>
        <a:buFontTx/>
        <a:buNone/>
        <a:tabLst/>
        <a:defRPr sz="3200" b="1" i="0" u="none" strike="noStrike" cap="none" spc="0" baseline="0">
          <a:solidFill>
            <a:srgbClr val="000000"/>
          </a:solidFill>
          <a:uFillTx/>
          <a:latin typeface="+mn-lt"/>
          <a:ea typeface="+mn-ea"/>
          <a:cs typeface="+mn-cs"/>
          <a:sym typeface="Times New Roman"/>
        </a:defRPr>
      </a:lvl6pPr>
      <a:lvl7pPr marL="0" marR="0" indent="914400" algn="ctr" defTabSz="914400" rtl="0" latinLnBrk="0">
        <a:lnSpc>
          <a:spcPct val="100000"/>
        </a:lnSpc>
        <a:spcBef>
          <a:spcPts val="0"/>
        </a:spcBef>
        <a:spcAft>
          <a:spcPts val="0"/>
        </a:spcAft>
        <a:buClrTx/>
        <a:buSzTx/>
        <a:buFontTx/>
        <a:buNone/>
        <a:tabLst/>
        <a:defRPr sz="3200" b="1" i="0" u="none" strike="noStrike" cap="none" spc="0" baseline="0">
          <a:solidFill>
            <a:srgbClr val="000000"/>
          </a:solidFill>
          <a:uFillTx/>
          <a:latin typeface="+mn-lt"/>
          <a:ea typeface="+mn-ea"/>
          <a:cs typeface="+mn-cs"/>
          <a:sym typeface="Times New Roman"/>
        </a:defRPr>
      </a:lvl7pPr>
      <a:lvl8pPr marL="0" marR="0" indent="1371600" algn="ctr" defTabSz="914400" rtl="0" latinLnBrk="0">
        <a:lnSpc>
          <a:spcPct val="100000"/>
        </a:lnSpc>
        <a:spcBef>
          <a:spcPts val="0"/>
        </a:spcBef>
        <a:spcAft>
          <a:spcPts val="0"/>
        </a:spcAft>
        <a:buClrTx/>
        <a:buSzTx/>
        <a:buFontTx/>
        <a:buNone/>
        <a:tabLst/>
        <a:defRPr sz="3200" b="1" i="0" u="none" strike="noStrike" cap="none" spc="0" baseline="0">
          <a:solidFill>
            <a:srgbClr val="000000"/>
          </a:solidFill>
          <a:uFillTx/>
          <a:latin typeface="+mn-lt"/>
          <a:ea typeface="+mn-ea"/>
          <a:cs typeface="+mn-cs"/>
          <a:sym typeface="Times New Roman"/>
        </a:defRPr>
      </a:lvl8pPr>
      <a:lvl9pPr marL="0" marR="0" indent="1828800" algn="ctr" defTabSz="914400" rtl="0" latinLnBrk="0">
        <a:lnSpc>
          <a:spcPct val="100000"/>
        </a:lnSpc>
        <a:spcBef>
          <a:spcPts val="0"/>
        </a:spcBef>
        <a:spcAft>
          <a:spcPts val="0"/>
        </a:spcAft>
        <a:buClrTx/>
        <a:buSzTx/>
        <a:buFontTx/>
        <a:buNone/>
        <a:tabLst/>
        <a:defRPr sz="3200" b="1" i="0" u="none" strike="noStrike" cap="none" spc="0" baseline="0">
          <a:solidFill>
            <a:srgbClr val="000000"/>
          </a:solidFill>
          <a:uFillTx/>
          <a:latin typeface="+mn-lt"/>
          <a:ea typeface="+mn-ea"/>
          <a:cs typeface="+mn-cs"/>
          <a:sym typeface="Times New Roman"/>
        </a:defRPr>
      </a:lvl9pPr>
    </p:titleStyle>
    <p:bodyStyle>
      <a:lvl1pPr marL="342900" marR="0" indent="-342900" algn="l" defTabSz="914400" rtl="0" latinLnBrk="0">
        <a:lnSpc>
          <a:spcPct val="100000"/>
        </a:lnSpc>
        <a:spcBef>
          <a:spcPts val="500"/>
        </a:spcBef>
        <a:spcAft>
          <a:spcPts val="0"/>
        </a:spcAft>
        <a:buClrTx/>
        <a:buSzPct val="100000"/>
        <a:buFontTx/>
        <a:buChar char="•"/>
        <a:tabLst/>
        <a:defRPr sz="2400" b="1" i="0" u="none" strike="noStrike" cap="none" spc="0" baseline="0">
          <a:solidFill>
            <a:srgbClr val="000000"/>
          </a:solidFill>
          <a:uFillTx/>
          <a:latin typeface="+mn-lt"/>
          <a:ea typeface="+mn-ea"/>
          <a:cs typeface="+mn-cs"/>
          <a:sym typeface="Times New Roman"/>
        </a:defRPr>
      </a:lvl1pPr>
      <a:lvl2pPr marL="800100" marR="0" indent="-342900" algn="l" defTabSz="914400" rtl="0" latinLnBrk="0">
        <a:lnSpc>
          <a:spcPct val="100000"/>
        </a:lnSpc>
        <a:spcBef>
          <a:spcPts val="500"/>
        </a:spcBef>
        <a:spcAft>
          <a:spcPts val="0"/>
        </a:spcAft>
        <a:buClrTx/>
        <a:buSzPct val="100000"/>
        <a:buFontTx/>
        <a:buChar char="–"/>
        <a:tabLst/>
        <a:defRPr sz="2400" b="1" i="0" u="none" strike="noStrike" cap="none" spc="0" baseline="0">
          <a:solidFill>
            <a:srgbClr val="000000"/>
          </a:solidFill>
          <a:uFillTx/>
          <a:latin typeface="+mn-lt"/>
          <a:ea typeface="+mn-ea"/>
          <a:cs typeface="+mn-cs"/>
          <a:sym typeface="Times New Roman"/>
        </a:defRPr>
      </a:lvl2pPr>
      <a:lvl3pPr marL="1162050" marR="0" indent="-304800" algn="l" defTabSz="914400" rtl="0" latinLnBrk="0">
        <a:lnSpc>
          <a:spcPct val="100000"/>
        </a:lnSpc>
        <a:spcBef>
          <a:spcPts val="500"/>
        </a:spcBef>
        <a:spcAft>
          <a:spcPts val="0"/>
        </a:spcAft>
        <a:buClrTx/>
        <a:buSzPct val="100000"/>
        <a:buFontTx/>
        <a:buChar char="•"/>
        <a:tabLst/>
        <a:defRPr sz="2400" b="1" i="0" u="none" strike="noStrike" cap="none" spc="0" baseline="0">
          <a:solidFill>
            <a:srgbClr val="000000"/>
          </a:solidFill>
          <a:uFillTx/>
          <a:latin typeface="+mn-lt"/>
          <a:ea typeface="+mn-ea"/>
          <a:cs typeface="+mn-cs"/>
          <a:sym typeface="Times New Roman"/>
        </a:defRPr>
      </a:lvl3pPr>
      <a:lvl4pPr marL="1543050" marR="0" indent="-342900" algn="l" defTabSz="914400" rtl="0" latinLnBrk="0">
        <a:lnSpc>
          <a:spcPct val="100000"/>
        </a:lnSpc>
        <a:spcBef>
          <a:spcPts val="500"/>
        </a:spcBef>
        <a:spcAft>
          <a:spcPts val="0"/>
        </a:spcAft>
        <a:buClrTx/>
        <a:buSzPct val="100000"/>
        <a:buFontTx/>
        <a:buChar char="–"/>
        <a:tabLst/>
        <a:defRPr sz="2400" b="1" i="0" u="none" strike="noStrike" cap="none" spc="0" baseline="0">
          <a:solidFill>
            <a:srgbClr val="000000"/>
          </a:solidFill>
          <a:uFillTx/>
          <a:latin typeface="+mn-lt"/>
          <a:ea typeface="+mn-ea"/>
          <a:cs typeface="+mn-cs"/>
          <a:sym typeface="Times New Roman"/>
        </a:defRPr>
      </a:lvl4pPr>
      <a:lvl5pPr marL="1885950" marR="0" indent="-342900" algn="l" defTabSz="914400" rtl="0" latinLnBrk="0">
        <a:lnSpc>
          <a:spcPct val="100000"/>
        </a:lnSpc>
        <a:spcBef>
          <a:spcPts val="500"/>
        </a:spcBef>
        <a:spcAft>
          <a:spcPts val="0"/>
        </a:spcAft>
        <a:buClrTx/>
        <a:buSzPct val="100000"/>
        <a:buFontTx/>
        <a:buChar char="•"/>
        <a:tabLst/>
        <a:defRPr sz="2400" b="1" i="0" u="none" strike="noStrike" cap="none" spc="0" baseline="0">
          <a:solidFill>
            <a:srgbClr val="000000"/>
          </a:solidFill>
          <a:uFillTx/>
          <a:latin typeface="+mn-lt"/>
          <a:ea typeface="+mn-ea"/>
          <a:cs typeface="+mn-cs"/>
          <a:sym typeface="Times New Roman"/>
        </a:defRPr>
      </a:lvl5pPr>
      <a:lvl6pPr marL="2343150" marR="0" indent="-342900" algn="l" defTabSz="914400" rtl="0" latinLnBrk="0">
        <a:lnSpc>
          <a:spcPct val="100000"/>
        </a:lnSpc>
        <a:spcBef>
          <a:spcPts val="500"/>
        </a:spcBef>
        <a:spcAft>
          <a:spcPts val="0"/>
        </a:spcAft>
        <a:buClrTx/>
        <a:buSzPct val="100000"/>
        <a:buFontTx/>
        <a:buChar char="•"/>
        <a:tabLst/>
        <a:defRPr sz="2400" b="1" i="0" u="none" strike="noStrike" cap="none" spc="0" baseline="0">
          <a:solidFill>
            <a:srgbClr val="000000"/>
          </a:solidFill>
          <a:uFillTx/>
          <a:latin typeface="+mn-lt"/>
          <a:ea typeface="+mn-ea"/>
          <a:cs typeface="+mn-cs"/>
          <a:sym typeface="Times New Roman"/>
        </a:defRPr>
      </a:lvl6pPr>
      <a:lvl7pPr marL="2800350" marR="0" indent="-342900" algn="l" defTabSz="914400" rtl="0" latinLnBrk="0">
        <a:lnSpc>
          <a:spcPct val="100000"/>
        </a:lnSpc>
        <a:spcBef>
          <a:spcPts val="500"/>
        </a:spcBef>
        <a:spcAft>
          <a:spcPts val="0"/>
        </a:spcAft>
        <a:buClrTx/>
        <a:buSzPct val="100000"/>
        <a:buFontTx/>
        <a:buChar char="•"/>
        <a:tabLst/>
        <a:defRPr sz="2400" b="1" i="0" u="none" strike="noStrike" cap="none" spc="0" baseline="0">
          <a:solidFill>
            <a:srgbClr val="000000"/>
          </a:solidFill>
          <a:uFillTx/>
          <a:latin typeface="+mn-lt"/>
          <a:ea typeface="+mn-ea"/>
          <a:cs typeface="+mn-cs"/>
          <a:sym typeface="Times New Roman"/>
        </a:defRPr>
      </a:lvl7pPr>
      <a:lvl8pPr marL="3257550" marR="0" indent="-342900" algn="l" defTabSz="914400" rtl="0" latinLnBrk="0">
        <a:lnSpc>
          <a:spcPct val="100000"/>
        </a:lnSpc>
        <a:spcBef>
          <a:spcPts val="500"/>
        </a:spcBef>
        <a:spcAft>
          <a:spcPts val="0"/>
        </a:spcAft>
        <a:buClrTx/>
        <a:buSzPct val="100000"/>
        <a:buFontTx/>
        <a:buChar char="•"/>
        <a:tabLst/>
        <a:defRPr sz="2400" b="1" i="0" u="none" strike="noStrike" cap="none" spc="0" baseline="0">
          <a:solidFill>
            <a:srgbClr val="000000"/>
          </a:solidFill>
          <a:uFillTx/>
          <a:latin typeface="+mn-lt"/>
          <a:ea typeface="+mn-ea"/>
          <a:cs typeface="+mn-cs"/>
          <a:sym typeface="Times New Roman"/>
        </a:defRPr>
      </a:lvl8pPr>
      <a:lvl9pPr marL="3714750" marR="0" indent="-342900" algn="l" defTabSz="914400" rtl="0" latinLnBrk="0">
        <a:lnSpc>
          <a:spcPct val="100000"/>
        </a:lnSpc>
        <a:spcBef>
          <a:spcPts val="500"/>
        </a:spcBef>
        <a:spcAft>
          <a:spcPts val="0"/>
        </a:spcAft>
        <a:buClrTx/>
        <a:buSzPct val="100000"/>
        <a:buFontTx/>
        <a:buChar char="•"/>
        <a:tabLst/>
        <a:defRPr sz="2400" b="1" i="0" u="none" strike="noStrike" cap="none" spc="0" baseline="0">
          <a:solidFill>
            <a:srgbClr val="000000"/>
          </a:solidFill>
          <a:uFillTx/>
          <a:latin typeface="+mn-lt"/>
          <a:ea typeface="+mn-ea"/>
          <a:cs typeface="+mn-cs"/>
          <a:sym typeface="Times New Roman"/>
        </a:defRPr>
      </a:lvl9pPr>
    </p:bodyStyle>
    <p:otherStyle>
      <a:lvl1pPr marL="342900" marR="0" indent="-342900" algn="l" defTabSz="91440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Times New Roman"/>
        </a:defRPr>
      </a:lvl1pPr>
      <a:lvl2pPr marL="342900" marR="0" indent="114300" algn="l" defTabSz="91440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Times New Roman"/>
        </a:defRPr>
      </a:lvl2pPr>
      <a:lvl3pPr marL="342900" marR="0" indent="571500" algn="l" defTabSz="91440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Times New Roman"/>
        </a:defRPr>
      </a:lvl3pPr>
      <a:lvl4pPr marL="342900" marR="0" indent="1028700" algn="l" defTabSz="91440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Times New Roman"/>
        </a:defRPr>
      </a:lvl4pPr>
      <a:lvl5pPr marL="342900" marR="0" indent="1485900" algn="l" defTabSz="91440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Times New Roman"/>
        </a:defRPr>
      </a:lvl5pPr>
      <a:lvl6pPr marL="342900" marR="0" indent="114300" algn="l" defTabSz="91440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Times New Roman"/>
        </a:defRPr>
      </a:lvl6pPr>
      <a:lvl7pPr marL="342900" marR="0" indent="571500" algn="l" defTabSz="91440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Times New Roman"/>
        </a:defRPr>
      </a:lvl7pPr>
      <a:lvl8pPr marL="342900" marR="0" indent="1028700" algn="l" defTabSz="91440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Times New Roman"/>
        </a:defRPr>
      </a:lvl8pPr>
      <a:lvl9pPr marL="342900" marR="0" indent="1485900" algn="l" defTabSz="91440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Times New Roman"/>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mailto:carol.ansley@commscope.com" TargetMode="Externa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hyperlink" Target="https://mentor.ieee.org/802.11/dcn/20/11-20-0192-02-0rcm-random-and-changing-mac-addresses-study-group-creation.pptx"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8" Type="http://schemas.openxmlformats.org/officeDocument/2006/relationships/hyperlink" Target="https://mentor.ieee.org/802.11/dcn/19/11-19-1027-01-0rcm-do-not-fear-random-macs.pptx" TargetMode="External"/><Relationship Id="rId3" Type="http://schemas.openxmlformats.org/officeDocument/2006/relationships/hyperlink" Target="https://mentor.ieee.org/802.11/dcn/19/11-19-1442-09-0rcm-rcm-tig-draft-report-outline.odt" TargetMode="External"/><Relationship Id="rId7" Type="http://schemas.openxmlformats.org/officeDocument/2006/relationships/hyperlink" Target="https://mentor.ieee.org/802.11/dcn/19/11-19-0884-00-0rcm-temporary-addresses.pptx" TargetMode="External"/><Relationship Id="rId2" Type="http://schemas.openxmlformats.org/officeDocument/2006/relationships/hyperlink" Target="https://mentor.ieee.org/802.11/dcn/20/11-20-0192-02-0rcm-random-and-changing-mac-addresses-study-group-creation.pptx" TargetMode="External"/><Relationship Id="rId1" Type="http://schemas.openxmlformats.org/officeDocument/2006/relationships/slideLayout" Target="../slideLayouts/slideLayout2.xml"/><Relationship Id="rId6" Type="http://schemas.openxmlformats.org/officeDocument/2006/relationships/hyperlink" Target="https://mentor.ieee.org/802.11/dcn/19/11-19-0851-00-0rcm-p802-1cq-mac-address-assignment-requirements.pptx" TargetMode="External"/><Relationship Id="rId11" Type="http://schemas.openxmlformats.org/officeDocument/2006/relationships/hyperlink" Target="https://mentor.ieee.org/802.11/dcn/19/11-19-1320-00-0rcm-assignment-of-temporary-addresses.pptx" TargetMode="External"/><Relationship Id="rId5" Type="http://schemas.openxmlformats.org/officeDocument/2006/relationships/hyperlink" Target="https://mentor.ieee.org/802.11/dcn/18/11-18-1988-02-0arc-proposed-response-to-liaison-from-wba-on-mac-address-randomization-impcats.docx" TargetMode="External"/><Relationship Id="rId10" Type="http://schemas.openxmlformats.org/officeDocument/2006/relationships/hyperlink" Target="https://mentor.ieee.org/802.11/dcn/19/11-19-1314-02-0rcm-privacy-protection-in-wi-fi-analytics-systems.pptx" TargetMode="External"/><Relationship Id="rId4" Type="http://schemas.openxmlformats.org/officeDocument/2006/relationships/hyperlink" Target="https://mentor.ieee.org/802.11/dcn/18/11-18-1579-01-0000-2018-09-liaison-from-wba-re-mac-randomization-impacts.docx" TargetMode="External"/><Relationship Id="rId9" Type="http://schemas.openxmlformats.org/officeDocument/2006/relationships/hyperlink" Target="https://mentor.ieee.org/802.11/dcn/19/11-19-1313-02-0rcm-pitfalls-with-address-randomization.pptx"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s://standards.ieee.org/develop/policies/bylaws/sb_bylaws.pdf%20section%205.2.1.3" TargetMode="External"/><Relationship Id="rId2" Type="http://schemas.openxmlformats.org/officeDocument/2006/relationships/hyperlink" Target="https://standards.ieee.org/develop/policies/bylaws/sb_bylaws.pdf" TargetMode="External"/><Relationship Id="rId1" Type="http://schemas.openxmlformats.org/officeDocument/2006/relationships/slideLayout" Target="../slideLayouts/slideLayout2.xml"/><Relationship Id="rId4" Type="http://schemas.openxmlformats.org/officeDocument/2006/relationships/hyperlink" Target="http://www.ieee802.org/devdocs.shtml" TargetMode="Externa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 name="Rectangle 7"/>
          <p:cNvSpPr txBox="1">
            <a:spLocks noGrp="1"/>
          </p:cNvSpPr>
          <p:nvPr>
            <p:ph type="sldNum" sz="quarter" idx="2"/>
          </p:nvPr>
        </p:nvSpPr>
        <p:spPr>
          <a:xfrm>
            <a:off x="4580731" y="6477124"/>
            <a:ext cx="127001" cy="184026"/>
          </a:xfrm>
          <a:prstGeom prst="rect">
            <a:avLst/>
          </a:prstGeom>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a:lstStyle/>
          <a:p>
            <a:pPr lvl="4" indent="0" algn="ctr"/>
            <a:fld id="{86CB4B4D-7CA3-9044-876B-883B54F8677D}" type="slidenum">
              <a:t>1</a:t>
            </a:fld>
            <a:endParaRPr/>
          </a:p>
        </p:txBody>
      </p:sp>
      <p:sp>
        <p:nvSpPr>
          <p:cNvPr id="101" name="Rectangle 2"/>
          <p:cNvSpPr txBox="1">
            <a:spLocks noGrp="1"/>
          </p:cNvSpPr>
          <p:nvPr>
            <p:ph type="title"/>
          </p:nvPr>
        </p:nvSpPr>
        <p:spPr>
          <a:prstGeom prst="rect">
            <a:avLst/>
          </a:prstGeom>
        </p:spPr>
        <p:txBody>
          <a:bodyPr/>
          <a:lstStyle/>
          <a:p>
            <a:r>
              <a:rPr dirty="0"/>
              <a:t>RCM-</a:t>
            </a:r>
            <a:r>
              <a:rPr lang="en-US" dirty="0"/>
              <a:t>S</a:t>
            </a:r>
            <a:r>
              <a:rPr dirty="0"/>
              <a:t>G-agenda-</a:t>
            </a:r>
            <a:r>
              <a:rPr lang="en-US" dirty="0"/>
              <a:t>Apr</a:t>
            </a:r>
            <a:r>
              <a:rPr dirty="0"/>
              <a:t>-2020</a:t>
            </a:r>
          </a:p>
        </p:txBody>
      </p:sp>
      <p:sp>
        <p:nvSpPr>
          <p:cNvPr id="102" name="Rectangle 6"/>
          <p:cNvSpPr txBox="1">
            <a:spLocks noGrp="1"/>
          </p:cNvSpPr>
          <p:nvPr>
            <p:ph type="body" sz="quarter" idx="1"/>
          </p:nvPr>
        </p:nvSpPr>
        <p:spPr>
          <a:xfrm>
            <a:off x="685800" y="1524000"/>
            <a:ext cx="7772400" cy="381000"/>
          </a:xfrm>
          <a:prstGeom prst="rect">
            <a:avLst/>
          </a:prstGeom>
        </p:spPr>
        <p:txBody>
          <a:bodyPr/>
          <a:lstStyle/>
          <a:p>
            <a:pPr algn="ctr">
              <a:spcBef>
                <a:spcPts val="400"/>
              </a:spcBef>
              <a:buSzTx/>
              <a:buNone/>
              <a:defRPr sz="2000"/>
            </a:pPr>
            <a:r>
              <a:t>Date:</a:t>
            </a:r>
            <a:r>
              <a:rPr b="0"/>
              <a:t> 2020-04-27</a:t>
            </a:r>
          </a:p>
        </p:txBody>
      </p:sp>
      <p:sp>
        <p:nvSpPr>
          <p:cNvPr id="103" name="Rectangle 12"/>
          <p:cNvSpPr txBox="1"/>
          <p:nvPr/>
        </p:nvSpPr>
        <p:spPr>
          <a:xfrm>
            <a:off x="579437" y="1939925"/>
            <a:ext cx="1355726" cy="373386"/>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6037" tIns="46037" rIns="46037" bIns="46037">
            <a:spAutoFit/>
          </a:bodyPr>
          <a:lstStyle>
            <a:lvl1pPr marL="342900" indent="-342900">
              <a:spcBef>
                <a:spcPts val="400"/>
              </a:spcBef>
              <a:defRPr sz="2000" b="1"/>
            </a:lvl1pPr>
          </a:lstStyle>
          <a:p>
            <a:r>
              <a:t>Authors:</a:t>
            </a:r>
          </a:p>
        </p:txBody>
      </p:sp>
      <p:graphicFrame>
        <p:nvGraphicFramePr>
          <p:cNvPr id="104" name="Table"/>
          <p:cNvGraphicFramePr/>
          <p:nvPr>
            <p:extLst>
              <p:ext uri="{D42A27DB-BD31-4B8C-83A1-F6EECF244321}">
                <p14:modId xmlns:p14="http://schemas.microsoft.com/office/powerpoint/2010/main" val="1295715639"/>
              </p:ext>
            </p:extLst>
          </p:nvPr>
        </p:nvGraphicFramePr>
        <p:xfrm>
          <a:off x="725487" y="2500635"/>
          <a:ext cx="7388225" cy="3017520"/>
        </p:xfrm>
        <a:graphic>
          <a:graphicData uri="http://schemas.openxmlformats.org/drawingml/2006/table">
            <a:tbl>
              <a:tblPr firstRow="1">
                <a:tableStyleId>{4C3C2611-4C71-4FC5-86AE-919BDF0F9419}</a:tableStyleId>
              </a:tblPr>
              <a:tblGrid>
                <a:gridCol w="1365641">
                  <a:extLst>
                    <a:ext uri="{9D8B030D-6E8A-4147-A177-3AD203B41FA5}">
                      <a16:colId xmlns:a16="http://schemas.microsoft.com/office/drawing/2014/main" val="20000"/>
                    </a:ext>
                  </a:extLst>
                </a:gridCol>
                <a:gridCol w="1589649">
                  <a:extLst>
                    <a:ext uri="{9D8B030D-6E8A-4147-A177-3AD203B41FA5}">
                      <a16:colId xmlns:a16="http://schemas.microsoft.com/office/drawing/2014/main" val="20001"/>
                    </a:ext>
                  </a:extLst>
                </a:gridCol>
                <a:gridCol w="1477645">
                  <a:extLst>
                    <a:ext uri="{9D8B030D-6E8A-4147-A177-3AD203B41FA5}">
                      <a16:colId xmlns:a16="http://schemas.microsoft.com/office/drawing/2014/main" val="20002"/>
                    </a:ext>
                  </a:extLst>
                </a:gridCol>
                <a:gridCol w="1477645">
                  <a:extLst>
                    <a:ext uri="{9D8B030D-6E8A-4147-A177-3AD203B41FA5}">
                      <a16:colId xmlns:a16="http://schemas.microsoft.com/office/drawing/2014/main" val="20003"/>
                    </a:ext>
                  </a:extLst>
                </a:gridCol>
                <a:gridCol w="1477645">
                  <a:extLst>
                    <a:ext uri="{9D8B030D-6E8A-4147-A177-3AD203B41FA5}">
                      <a16:colId xmlns:a16="http://schemas.microsoft.com/office/drawing/2014/main" val="20004"/>
                    </a:ext>
                  </a:extLst>
                </a:gridCol>
              </a:tblGrid>
              <a:tr h="579120">
                <a:tc>
                  <a:txBody>
                    <a:bodyPr/>
                    <a:lstStyle/>
                    <a:p>
                      <a:pPr marL="0" indent="0">
                        <a:defRPr sz="1800" b="0">
                          <a:solidFill>
                            <a:srgbClr val="000000"/>
                          </a:solidFill>
                        </a:defRPr>
                      </a:pPr>
                      <a:r>
                        <a:rPr sz="1400" b="1"/>
                        <a:t>Name</a:t>
                      </a:r>
                    </a:p>
                  </a:txBody>
                  <a:tcPr marL="0" marR="0" marT="0" marB="0" horzOverflow="overflow">
                    <a:lnL w="12700">
                      <a:solidFill>
                        <a:srgbClr val="000000"/>
                      </a:solidFill>
                      <a:miter lim="400000"/>
                    </a:lnL>
                    <a:lnR w="12700">
                      <a:solidFill>
                        <a:srgbClr val="000000"/>
                      </a:solidFill>
                    </a:lnR>
                    <a:lnT w="12700">
                      <a:solidFill>
                        <a:srgbClr val="000000"/>
                      </a:solidFill>
                      <a:miter lim="400000"/>
                    </a:lnT>
                    <a:lnB w="38100">
                      <a:solidFill>
                        <a:srgbClr val="000000"/>
                      </a:solidFill>
                    </a:lnB>
                    <a:noFill/>
                  </a:tcPr>
                </a:tc>
                <a:tc>
                  <a:txBody>
                    <a:bodyPr/>
                    <a:lstStyle/>
                    <a:p>
                      <a:pPr marL="0" indent="0">
                        <a:defRPr sz="1800" b="0">
                          <a:solidFill>
                            <a:srgbClr val="000000"/>
                          </a:solidFill>
                        </a:defRPr>
                      </a:pPr>
                      <a:r>
                        <a:rPr sz="1400" b="1" dirty="0"/>
                        <a:t>Affiliations</a:t>
                      </a:r>
                    </a:p>
                  </a:txBody>
                  <a:tcPr marL="0" marR="0" marT="0" marB="0" horzOverflow="overflow">
                    <a:lnL w="12700">
                      <a:solidFill>
                        <a:srgbClr val="000000"/>
                      </a:solidFill>
                    </a:lnL>
                    <a:lnR w="12700">
                      <a:solidFill>
                        <a:srgbClr val="000000"/>
                      </a:solidFill>
                    </a:lnR>
                    <a:lnT w="12700">
                      <a:solidFill>
                        <a:srgbClr val="000000"/>
                      </a:solidFill>
                      <a:miter lim="400000"/>
                    </a:lnT>
                    <a:lnB w="38100">
                      <a:solidFill>
                        <a:srgbClr val="000000"/>
                      </a:solidFill>
                    </a:lnB>
                    <a:noFill/>
                  </a:tcPr>
                </a:tc>
                <a:tc>
                  <a:txBody>
                    <a:bodyPr/>
                    <a:lstStyle/>
                    <a:p>
                      <a:pPr marL="0" indent="0">
                        <a:defRPr sz="1800" b="0">
                          <a:solidFill>
                            <a:srgbClr val="000000"/>
                          </a:solidFill>
                        </a:defRPr>
                      </a:pPr>
                      <a:r>
                        <a:rPr sz="1400" b="1"/>
                        <a:t>Address</a:t>
                      </a:r>
                    </a:p>
                  </a:txBody>
                  <a:tcPr marL="0" marR="0" marT="0" marB="0" horzOverflow="overflow">
                    <a:lnL w="12700">
                      <a:solidFill>
                        <a:srgbClr val="000000"/>
                      </a:solidFill>
                    </a:lnL>
                    <a:lnR w="12700">
                      <a:solidFill>
                        <a:srgbClr val="000000"/>
                      </a:solidFill>
                    </a:lnR>
                    <a:lnT w="12700">
                      <a:solidFill>
                        <a:srgbClr val="000000"/>
                      </a:solidFill>
                      <a:miter lim="400000"/>
                    </a:lnT>
                    <a:lnB w="38100">
                      <a:solidFill>
                        <a:srgbClr val="000000"/>
                      </a:solidFill>
                    </a:lnB>
                    <a:noFill/>
                  </a:tcPr>
                </a:tc>
                <a:tc>
                  <a:txBody>
                    <a:bodyPr/>
                    <a:lstStyle/>
                    <a:p>
                      <a:pPr marL="0" indent="0">
                        <a:defRPr sz="1800" b="0">
                          <a:solidFill>
                            <a:srgbClr val="000000"/>
                          </a:solidFill>
                        </a:defRPr>
                      </a:pPr>
                      <a:r>
                        <a:rPr sz="1400" b="1"/>
                        <a:t>Phone</a:t>
                      </a:r>
                    </a:p>
                  </a:txBody>
                  <a:tcPr marL="0" marR="0" marT="0" marB="0" horzOverflow="overflow">
                    <a:lnL w="12700">
                      <a:solidFill>
                        <a:srgbClr val="000000"/>
                      </a:solidFill>
                    </a:lnL>
                    <a:lnR w="12700">
                      <a:solidFill>
                        <a:srgbClr val="000000"/>
                      </a:solidFill>
                    </a:lnR>
                    <a:lnT w="12700">
                      <a:solidFill>
                        <a:srgbClr val="000000"/>
                      </a:solidFill>
                      <a:miter lim="400000"/>
                    </a:lnT>
                    <a:lnB w="38100">
                      <a:solidFill>
                        <a:srgbClr val="000000"/>
                      </a:solidFill>
                    </a:lnB>
                    <a:noFill/>
                  </a:tcPr>
                </a:tc>
                <a:tc>
                  <a:txBody>
                    <a:bodyPr/>
                    <a:lstStyle/>
                    <a:p>
                      <a:pPr marL="0" indent="0">
                        <a:defRPr sz="1800" b="0">
                          <a:solidFill>
                            <a:srgbClr val="000000"/>
                          </a:solidFill>
                        </a:defRPr>
                      </a:pPr>
                      <a:r>
                        <a:rPr sz="1400" b="1"/>
                        <a:t>Email</a:t>
                      </a:r>
                    </a:p>
                  </a:txBody>
                  <a:tcPr marL="0" marR="0" marT="0" marB="0" horzOverflow="overflow">
                    <a:lnL w="12700">
                      <a:solidFill>
                        <a:srgbClr val="000000"/>
                      </a:solidFill>
                    </a:lnL>
                    <a:lnR w="12700">
                      <a:solidFill>
                        <a:srgbClr val="000000"/>
                      </a:solidFill>
                      <a:miter lim="400000"/>
                    </a:lnR>
                    <a:lnT w="12700">
                      <a:solidFill>
                        <a:srgbClr val="000000"/>
                      </a:solidFill>
                      <a:miter lim="400000"/>
                    </a:lnT>
                    <a:lnB w="38100">
                      <a:solidFill>
                        <a:srgbClr val="000000"/>
                      </a:solidFill>
                    </a:lnB>
                    <a:noFill/>
                  </a:tcPr>
                </a:tc>
                <a:extLst>
                  <a:ext uri="{0D108BD9-81ED-4DB2-BD59-A6C34878D82A}">
                    <a16:rowId xmlns:a16="http://schemas.microsoft.com/office/drawing/2014/main" val="10000"/>
                  </a:ext>
                </a:extLst>
              </a:tr>
              <a:tr h="579120">
                <a:tc>
                  <a:txBody>
                    <a:bodyPr/>
                    <a:lstStyle/>
                    <a:p>
                      <a:pPr marL="0" indent="0">
                        <a:defRPr sz="1800"/>
                      </a:pPr>
                      <a:r>
                        <a:rPr sz="1400"/>
                        <a:t>Mark Hamilton</a:t>
                      </a:r>
                    </a:p>
                  </a:txBody>
                  <a:tcPr marL="0" marR="0" marT="0" marB="0" horzOverflow="overflow">
                    <a:lnL w="12700">
                      <a:solidFill>
                        <a:srgbClr val="000000"/>
                      </a:solidFill>
                      <a:miter lim="400000"/>
                    </a:lnL>
                    <a:lnR w="12700">
                      <a:solidFill>
                        <a:srgbClr val="000000"/>
                      </a:solidFill>
                    </a:lnR>
                    <a:lnT w="38100">
                      <a:solidFill>
                        <a:srgbClr val="000000"/>
                      </a:solidFill>
                    </a:lnT>
                    <a:lnB w="12700">
                      <a:solidFill>
                        <a:srgbClr val="000000"/>
                      </a:solidFill>
                    </a:lnB>
                    <a:noFill/>
                  </a:tcPr>
                </a:tc>
                <a:tc>
                  <a:txBody>
                    <a:bodyPr/>
                    <a:lstStyle/>
                    <a:p>
                      <a:pPr marL="0" indent="0">
                        <a:defRPr sz="1800"/>
                      </a:pPr>
                      <a:r>
                        <a:rPr sz="1400"/>
                        <a:t>Ruckus/CommScope</a:t>
                      </a:r>
                    </a:p>
                  </a:txBody>
                  <a:tcPr marL="0" marR="0" marT="0" marB="0" horzOverflow="overflow">
                    <a:lnL w="12700">
                      <a:solidFill>
                        <a:srgbClr val="000000"/>
                      </a:solidFill>
                    </a:lnL>
                    <a:lnR w="12700">
                      <a:solidFill>
                        <a:srgbClr val="000000"/>
                      </a:solidFill>
                    </a:lnR>
                    <a:lnT w="38100">
                      <a:solidFill>
                        <a:srgbClr val="000000"/>
                      </a:solidFill>
                    </a:lnT>
                    <a:lnB w="12700">
                      <a:solidFill>
                        <a:srgbClr val="000000"/>
                      </a:solidFill>
                    </a:lnB>
                    <a:noFill/>
                  </a:tcPr>
                </a:tc>
                <a:tc>
                  <a:txBody>
                    <a:bodyPr/>
                    <a:lstStyle/>
                    <a:p>
                      <a:pPr marL="0" indent="0">
                        <a:defRPr sz="1800"/>
                      </a:pPr>
                      <a:r>
                        <a:rPr sz="1400"/>
                        <a:t>350 W. Java Dr. Sunnyvale, CA 94089</a:t>
                      </a:r>
                    </a:p>
                  </a:txBody>
                  <a:tcPr marL="0" marR="0" marT="0" marB="0" horzOverflow="overflow">
                    <a:lnL w="12700">
                      <a:solidFill>
                        <a:srgbClr val="000000"/>
                      </a:solidFill>
                    </a:lnL>
                    <a:lnR w="12700">
                      <a:solidFill>
                        <a:srgbClr val="000000"/>
                      </a:solidFill>
                    </a:lnR>
                    <a:lnT w="38100">
                      <a:solidFill>
                        <a:srgbClr val="000000"/>
                      </a:solidFill>
                    </a:lnT>
                    <a:lnB w="12700">
                      <a:solidFill>
                        <a:srgbClr val="000000"/>
                      </a:solidFill>
                    </a:lnB>
                    <a:noFill/>
                  </a:tcPr>
                </a:tc>
                <a:tc>
                  <a:txBody>
                    <a:bodyPr/>
                    <a:lstStyle/>
                    <a:p>
                      <a:pPr marL="0" indent="0">
                        <a:defRPr sz="1800"/>
                      </a:pPr>
                      <a:r>
                        <a:rPr sz="1400"/>
                        <a:t>+1-303-818-8474</a:t>
                      </a:r>
                    </a:p>
                  </a:txBody>
                  <a:tcPr marL="0" marR="0" marT="0" marB="0" horzOverflow="overflow">
                    <a:lnL w="12700">
                      <a:solidFill>
                        <a:srgbClr val="000000"/>
                      </a:solidFill>
                    </a:lnL>
                    <a:lnR w="12700">
                      <a:solidFill>
                        <a:srgbClr val="000000"/>
                      </a:solidFill>
                    </a:lnR>
                    <a:lnT w="38100">
                      <a:solidFill>
                        <a:srgbClr val="000000"/>
                      </a:solidFill>
                    </a:lnT>
                    <a:lnB w="12700">
                      <a:solidFill>
                        <a:srgbClr val="000000"/>
                      </a:solidFill>
                    </a:lnB>
                    <a:noFill/>
                  </a:tcPr>
                </a:tc>
                <a:tc>
                  <a:txBody>
                    <a:bodyPr/>
                    <a:lstStyle/>
                    <a:p>
                      <a:pPr marL="0" indent="0">
                        <a:defRPr sz="1800"/>
                      </a:pPr>
                      <a:r>
                        <a:rPr sz="1400"/>
                        <a:t>mark.hamilton2152@gmail.com</a:t>
                      </a:r>
                    </a:p>
                  </a:txBody>
                  <a:tcPr marL="0" marR="0" marT="0" marB="0" horzOverflow="overflow">
                    <a:lnL w="12700">
                      <a:solidFill>
                        <a:srgbClr val="000000"/>
                      </a:solidFill>
                    </a:lnL>
                    <a:lnR w="12700">
                      <a:solidFill>
                        <a:srgbClr val="000000"/>
                      </a:solidFill>
                      <a:miter lim="400000"/>
                    </a:lnR>
                    <a:lnT w="38100">
                      <a:solidFill>
                        <a:srgbClr val="000000"/>
                      </a:solidFill>
                    </a:lnT>
                    <a:lnB w="12700">
                      <a:solidFill>
                        <a:srgbClr val="000000"/>
                      </a:solidFill>
                    </a:lnB>
                    <a:noFill/>
                  </a:tcPr>
                </a:tc>
                <a:extLst>
                  <a:ext uri="{0D108BD9-81ED-4DB2-BD59-A6C34878D82A}">
                    <a16:rowId xmlns:a16="http://schemas.microsoft.com/office/drawing/2014/main" val="10001"/>
                  </a:ext>
                </a:extLst>
              </a:tr>
              <a:tr h="579120">
                <a:tc>
                  <a:txBody>
                    <a:bodyPr/>
                    <a:lstStyle/>
                    <a:p>
                      <a:pPr marL="0" indent="0">
                        <a:defRPr sz="1800"/>
                      </a:pPr>
                      <a:r>
                        <a:rPr sz="1400"/>
                        <a:t>Carol Ansley</a:t>
                      </a:r>
                    </a:p>
                  </a:txBody>
                  <a:tcPr marL="0" marR="0" marT="0" marB="0" horzOverflow="overflow">
                    <a:lnL w="12700">
                      <a:solidFill>
                        <a:srgbClr val="000000"/>
                      </a:solidFill>
                      <a:miter lim="400000"/>
                    </a:lnL>
                    <a:lnR w="12700">
                      <a:solidFill>
                        <a:srgbClr val="000000"/>
                      </a:solidFill>
                    </a:lnR>
                    <a:lnT w="12700">
                      <a:solidFill>
                        <a:srgbClr val="000000"/>
                      </a:solidFill>
                    </a:lnT>
                    <a:lnB w="12700">
                      <a:solidFill>
                        <a:srgbClr val="000000"/>
                      </a:solidFill>
                    </a:lnB>
                    <a:noFill/>
                  </a:tcPr>
                </a:tc>
                <a:tc>
                  <a:txBody>
                    <a:bodyPr/>
                    <a:lstStyle/>
                    <a:p>
                      <a:pPr marL="0" indent="0">
                        <a:defRPr sz="1800"/>
                      </a:pPr>
                      <a:r>
                        <a:rPr sz="1400"/>
                        <a:t>CommScope</a:t>
                      </a:r>
                    </a:p>
                  </a:txBody>
                  <a:tcPr marL="0" marR="0" marT="0" marB="0" horzOverflow="overflow">
                    <a:lnL w="12700">
                      <a:solidFill>
                        <a:srgbClr val="000000"/>
                      </a:solidFill>
                    </a:lnL>
                    <a:lnR w="12700">
                      <a:solidFill>
                        <a:srgbClr val="000000"/>
                      </a:solidFill>
                    </a:lnR>
                    <a:lnT w="12700">
                      <a:solidFill>
                        <a:srgbClr val="000000"/>
                      </a:solidFill>
                    </a:lnT>
                    <a:lnB w="12700">
                      <a:solidFill>
                        <a:srgbClr val="000000"/>
                      </a:solidFill>
                    </a:lnB>
                    <a:noFill/>
                  </a:tcPr>
                </a:tc>
                <a:tc>
                  <a:txBody>
                    <a:bodyPr/>
                    <a:lstStyle/>
                    <a:p>
                      <a:pPr marL="0" indent="0">
                        <a:defRPr sz="1800"/>
                      </a:pPr>
                      <a:r>
                        <a:rPr sz="1400"/>
                        <a:t>3871 Lakefield Dr. Suwanee, GA 30024</a:t>
                      </a:r>
                    </a:p>
                  </a:txBody>
                  <a:tcPr marL="0" marR="0" marT="0" marB="0" horzOverflow="overflow">
                    <a:lnL w="12700">
                      <a:solidFill>
                        <a:srgbClr val="000000"/>
                      </a:solidFill>
                    </a:lnL>
                    <a:lnR w="12700">
                      <a:solidFill>
                        <a:srgbClr val="000000"/>
                      </a:solidFill>
                    </a:lnR>
                    <a:lnT w="12700">
                      <a:solidFill>
                        <a:srgbClr val="000000"/>
                      </a:solidFill>
                    </a:lnT>
                    <a:lnB w="12700">
                      <a:solidFill>
                        <a:srgbClr val="000000"/>
                      </a:solidFill>
                    </a:lnB>
                    <a:noFill/>
                  </a:tcPr>
                </a:tc>
                <a:tc>
                  <a:txBody>
                    <a:bodyPr/>
                    <a:lstStyle/>
                    <a:p>
                      <a:pPr marL="0" indent="0">
                        <a:defRPr sz="1800"/>
                      </a:pPr>
                      <a:r>
                        <a:rPr sz="1400"/>
                        <a:t>+1-404-229-1672</a:t>
                      </a:r>
                    </a:p>
                  </a:txBody>
                  <a:tcPr marL="0" marR="0" marT="0" marB="0" horzOverflow="overflow">
                    <a:lnL w="12700">
                      <a:solidFill>
                        <a:srgbClr val="000000"/>
                      </a:solidFill>
                    </a:lnL>
                    <a:lnR w="12700">
                      <a:solidFill>
                        <a:srgbClr val="000000"/>
                      </a:solidFill>
                    </a:lnR>
                    <a:lnT w="12700">
                      <a:solidFill>
                        <a:srgbClr val="000000"/>
                      </a:solidFill>
                    </a:lnT>
                    <a:lnB w="12700">
                      <a:solidFill>
                        <a:srgbClr val="000000"/>
                      </a:solidFill>
                    </a:lnB>
                    <a:noFill/>
                  </a:tcPr>
                </a:tc>
                <a:tc>
                  <a:txBody>
                    <a:bodyPr/>
                    <a:lstStyle/>
                    <a:p>
                      <a:pPr marL="0" indent="0">
                        <a:defRPr sz="1400"/>
                      </a:pPr>
                      <a:r>
                        <a:rPr u="sng">
                          <a:solidFill>
                            <a:srgbClr val="0066FF"/>
                          </a:solidFill>
                          <a:uFill>
                            <a:solidFill>
                              <a:srgbClr val="0066FF"/>
                            </a:solidFill>
                          </a:uFill>
                          <a:hlinkClick r:id="rId2"/>
                        </a:rPr>
                        <a:t>carol.ansley@commscope.com</a:t>
                      </a:r>
                    </a:p>
                  </a:txBody>
                  <a:tcPr marL="0" marR="0" marT="0" marB="0" horzOverflow="overflow">
                    <a:lnL w="12700">
                      <a:solidFill>
                        <a:srgbClr val="000000"/>
                      </a:solidFill>
                    </a:lnL>
                    <a:lnR w="12700">
                      <a:solidFill>
                        <a:srgbClr val="000000"/>
                      </a:solidFill>
                      <a:miter lim="400000"/>
                    </a:lnR>
                    <a:lnT w="12700">
                      <a:solidFill>
                        <a:srgbClr val="000000"/>
                      </a:solidFill>
                    </a:lnT>
                    <a:lnB w="12700">
                      <a:solidFill>
                        <a:srgbClr val="000000"/>
                      </a:solidFill>
                    </a:lnB>
                    <a:noFill/>
                  </a:tcPr>
                </a:tc>
                <a:extLst>
                  <a:ext uri="{0D108BD9-81ED-4DB2-BD59-A6C34878D82A}">
                    <a16:rowId xmlns:a16="http://schemas.microsoft.com/office/drawing/2014/main" val="10002"/>
                  </a:ext>
                </a:extLst>
              </a:tr>
              <a:tr h="579120">
                <a:tc>
                  <a:txBody>
                    <a:bodyPr/>
                    <a:lstStyle/>
                    <a:p>
                      <a:pPr marL="0" indent="0">
                        <a:defRPr sz="1400"/>
                      </a:pPr>
                      <a:endParaRPr/>
                    </a:p>
                  </a:txBody>
                  <a:tcPr marL="0" marR="0" marT="0" marB="0" horzOverflow="overflow">
                    <a:lnL w="12700">
                      <a:solidFill>
                        <a:srgbClr val="000000"/>
                      </a:solidFill>
                      <a:miter lim="400000"/>
                    </a:lnL>
                    <a:lnR w="12700">
                      <a:solidFill>
                        <a:srgbClr val="000000"/>
                      </a:solidFill>
                    </a:lnR>
                    <a:lnT w="12700">
                      <a:solidFill>
                        <a:srgbClr val="000000"/>
                      </a:solidFill>
                    </a:lnT>
                    <a:lnB w="12700">
                      <a:solidFill>
                        <a:srgbClr val="000000"/>
                      </a:solidFill>
                    </a:lnB>
                    <a:noFill/>
                  </a:tcPr>
                </a:tc>
                <a:tc>
                  <a:txBody>
                    <a:bodyPr/>
                    <a:lstStyle/>
                    <a:p>
                      <a:pPr marL="0" indent="0">
                        <a:defRPr sz="1400"/>
                      </a:pPr>
                      <a:endParaRPr/>
                    </a:p>
                  </a:txBody>
                  <a:tcPr marL="0" marR="0" marT="0" marB="0" horzOverflow="overflow">
                    <a:lnL w="12700">
                      <a:solidFill>
                        <a:srgbClr val="000000"/>
                      </a:solidFill>
                    </a:lnL>
                    <a:lnR w="12700">
                      <a:solidFill>
                        <a:srgbClr val="000000"/>
                      </a:solidFill>
                    </a:lnR>
                    <a:lnT w="12700">
                      <a:solidFill>
                        <a:srgbClr val="000000"/>
                      </a:solidFill>
                    </a:lnT>
                    <a:lnB w="12700">
                      <a:solidFill>
                        <a:srgbClr val="000000"/>
                      </a:solidFill>
                    </a:lnB>
                    <a:noFill/>
                  </a:tcPr>
                </a:tc>
                <a:tc>
                  <a:txBody>
                    <a:bodyPr/>
                    <a:lstStyle/>
                    <a:p>
                      <a:pPr marL="0" indent="0">
                        <a:defRPr sz="1400"/>
                      </a:pPr>
                      <a:endParaRPr/>
                    </a:p>
                  </a:txBody>
                  <a:tcPr marL="0" marR="0" marT="0" marB="0" horzOverflow="overflow">
                    <a:lnL w="12700">
                      <a:solidFill>
                        <a:srgbClr val="000000"/>
                      </a:solidFill>
                    </a:lnL>
                    <a:lnR w="12700">
                      <a:solidFill>
                        <a:srgbClr val="000000"/>
                      </a:solidFill>
                    </a:lnR>
                    <a:lnT w="12700">
                      <a:solidFill>
                        <a:srgbClr val="000000"/>
                      </a:solidFill>
                    </a:lnT>
                    <a:lnB w="12700">
                      <a:solidFill>
                        <a:srgbClr val="000000"/>
                      </a:solidFill>
                    </a:lnB>
                    <a:noFill/>
                  </a:tcPr>
                </a:tc>
                <a:tc>
                  <a:txBody>
                    <a:bodyPr/>
                    <a:lstStyle/>
                    <a:p>
                      <a:pPr marL="0" indent="0">
                        <a:defRPr sz="1400"/>
                      </a:pPr>
                      <a:endParaRPr/>
                    </a:p>
                  </a:txBody>
                  <a:tcPr marL="0" marR="0" marT="0" marB="0" horzOverflow="overflow">
                    <a:lnL w="12700">
                      <a:solidFill>
                        <a:srgbClr val="000000"/>
                      </a:solidFill>
                    </a:lnL>
                    <a:lnR w="12700">
                      <a:solidFill>
                        <a:srgbClr val="000000"/>
                      </a:solidFill>
                    </a:lnR>
                    <a:lnT w="12700">
                      <a:solidFill>
                        <a:srgbClr val="000000"/>
                      </a:solidFill>
                    </a:lnT>
                    <a:lnB w="12700">
                      <a:solidFill>
                        <a:srgbClr val="000000"/>
                      </a:solidFill>
                    </a:lnB>
                    <a:noFill/>
                  </a:tcPr>
                </a:tc>
                <a:tc>
                  <a:txBody>
                    <a:bodyPr/>
                    <a:lstStyle/>
                    <a:p>
                      <a:pPr marL="0" indent="0">
                        <a:defRPr sz="1400"/>
                      </a:pPr>
                      <a:endParaRPr/>
                    </a:p>
                  </a:txBody>
                  <a:tcPr marL="0" marR="0" marT="0" marB="0" horzOverflow="overflow">
                    <a:lnL w="12700">
                      <a:solidFill>
                        <a:srgbClr val="000000"/>
                      </a:solidFill>
                    </a:lnL>
                    <a:lnR w="12700">
                      <a:solidFill>
                        <a:srgbClr val="000000"/>
                      </a:solidFill>
                      <a:miter lim="400000"/>
                    </a:lnR>
                    <a:lnT w="12700">
                      <a:solidFill>
                        <a:srgbClr val="000000"/>
                      </a:solidFill>
                    </a:lnT>
                    <a:lnB w="12700">
                      <a:solidFill>
                        <a:srgbClr val="000000"/>
                      </a:solidFill>
                    </a:lnB>
                    <a:noFill/>
                  </a:tcPr>
                </a:tc>
                <a:extLst>
                  <a:ext uri="{0D108BD9-81ED-4DB2-BD59-A6C34878D82A}">
                    <a16:rowId xmlns:a16="http://schemas.microsoft.com/office/drawing/2014/main" val="10003"/>
                  </a:ext>
                </a:extLst>
              </a:tr>
              <a:tr h="579120">
                <a:tc>
                  <a:txBody>
                    <a:bodyPr/>
                    <a:lstStyle/>
                    <a:p>
                      <a:pPr marL="0" indent="0">
                        <a:defRPr sz="1400"/>
                      </a:pPr>
                      <a:endParaRPr/>
                    </a:p>
                  </a:txBody>
                  <a:tcPr marL="0" marR="0" marT="0" marB="0" horzOverflow="overflow">
                    <a:lnL w="12700">
                      <a:solidFill>
                        <a:srgbClr val="000000"/>
                      </a:solidFill>
                      <a:miter lim="400000"/>
                    </a:lnL>
                    <a:lnR w="12700">
                      <a:solidFill>
                        <a:srgbClr val="000000"/>
                      </a:solidFill>
                    </a:lnR>
                    <a:lnT w="12700">
                      <a:solidFill>
                        <a:srgbClr val="000000"/>
                      </a:solidFill>
                    </a:lnT>
                    <a:lnB w="12700">
                      <a:solidFill>
                        <a:srgbClr val="000000"/>
                      </a:solidFill>
                      <a:miter lim="400000"/>
                    </a:lnB>
                    <a:noFill/>
                  </a:tcPr>
                </a:tc>
                <a:tc>
                  <a:txBody>
                    <a:bodyPr/>
                    <a:lstStyle/>
                    <a:p>
                      <a:pPr marL="0" indent="0">
                        <a:defRPr sz="1400"/>
                      </a:pPr>
                      <a:endParaRPr/>
                    </a:p>
                  </a:txBody>
                  <a:tcPr marL="0" marR="0" marT="0" marB="0" horzOverflow="overflow">
                    <a:lnL w="12700">
                      <a:solidFill>
                        <a:srgbClr val="000000"/>
                      </a:solidFill>
                    </a:lnL>
                    <a:lnR w="12700">
                      <a:solidFill>
                        <a:srgbClr val="000000"/>
                      </a:solidFill>
                    </a:lnR>
                    <a:lnT w="12700">
                      <a:solidFill>
                        <a:srgbClr val="000000"/>
                      </a:solidFill>
                    </a:lnT>
                    <a:lnB w="12700">
                      <a:solidFill>
                        <a:srgbClr val="000000"/>
                      </a:solidFill>
                      <a:miter lim="400000"/>
                    </a:lnB>
                    <a:noFill/>
                  </a:tcPr>
                </a:tc>
                <a:tc>
                  <a:txBody>
                    <a:bodyPr/>
                    <a:lstStyle/>
                    <a:p>
                      <a:pPr marL="0" indent="0">
                        <a:defRPr sz="1400"/>
                      </a:pPr>
                      <a:endParaRPr/>
                    </a:p>
                  </a:txBody>
                  <a:tcPr marL="0" marR="0" marT="0" marB="0" horzOverflow="overflow">
                    <a:lnL w="12700">
                      <a:solidFill>
                        <a:srgbClr val="000000"/>
                      </a:solidFill>
                    </a:lnL>
                    <a:lnR w="12700">
                      <a:solidFill>
                        <a:srgbClr val="000000"/>
                      </a:solidFill>
                    </a:lnR>
                    <a:lnT w="12700">
                      <a:solidFill>
                        <a:srgbClr val="000000"/>
                      </a:solidFill>
                    </a:lnT>
                    <a:lnB w="12700">
                      <a:solidFill>
                        <a:srgbClr val="000000"/>
                      </a:solidFill>
                      <a:miter lim="400000"/>
                    </a:lnB>
                    <a:noFill/>
                  </a:tcPr>
                </a:tc>
                <a:tc>
                  <a:txBody>
                    <a:bodyPr/>
                    <a:lstStyle/>
                    <a:p>
                      <a:pPr marL="0" indent="0">
                        <a:defRPr sz="1400"/>
                      </a:pPr>
                      <a:endParaRPr/>
                    </a:p>
                  </a:txBody>
                  <a:tcPr marL="0" marR="0" marT="0" marB="0" horzOverflow="overflow">
                    <a:lnL w="12700">
                      <a:solidFill>
                        <a:srgbClr val="000000"/>
                      </a:solidFill>
                    </a:lnL>
                    <a:lnR w="12700">
                      <a:solidFill>
                        <a:srgbClr val="000000"/>
                      </a:solidFill>
                    </a:lnR>
                    <a:lnT w="12700">
                      <a:solidFill>
                        <a:srgbClr val="000000"/>
                      </a:solidFill>
                    </a:lnT>
                    <a:lnB w="12700">
                      <a:solidFill>
                        <a:srgbClr val="000000"/>
                      </a:solidFill>
                      <a:miter lim="400000"/>
                    </a:lnB>
                    <a:noFill/>
                  </a:tcPr>
                </a:tc>
                <a:tc>
                  <a:txBody>
                    <a:bodyPr/>
                    <a:lstStyle/>
                    <a:p>
                      <a:pPr marL="0" indent="0">
                        <a:defRPr sz="1400"/>
                      </a:pPr>
                      <a:endParaRPr dirty="0"/>
                    </a:p>
                  </a:txBody>
                  <a:tcPr marL="0" marR="0" marT="0" marB="0" horzOverflow="overflow">
                    <a:lnL w="12700">
                      <a:solidFill>
                        <a:srgbClr val="000000"/>
                      </a:solidFill>
                    </a:lnL>
                    <a:lnR w="12700">
                      <a:solidFill>
                        <a:srgbClr val="000000"/>
                      </a:solidFill>
                      <a:miter lim="400000"/>
                    </a:lnR>
                    <a:lnT w="12700">
                      <a:solidFill>
                        <a:srgbClr val="000000"/>
                      </a:solidFill>
                    </a:lnT>
                    <a:lnB w="12700">
                      <a:solidFill>
                        <a:srgbClr val="000000"/>
                      </a:solidFill>
                      <a:miter lim="400000"/>
                    </a:lnB>
                    <a:noFill/>
                  </a:tcPr>
                </a:tc>
                <a:extLst>
                  <a:ext uri="{0D108BD9-81ED-4DB2-BD59-A6C34878D82A}">
                    <a16:rowId xmlns:a16="http://schemas.microsoft.com/office/drawing/2014/main" val="10004"/>
                  </a:ext>
                </a:extLst>
              </a:tr>
            </a:tbl>
          </a:graphicData>
        </a:graphic>
      </p:graphicFrame>
    </p:spTree>
  </p:cSld>
  <p:clrMapOvr>
    <a:masterClrMapping/>
  </p:clrMapOvr>
  <p:transition spd="med"/>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7" name="Rectangle 7"/>
          <p:cNvSpPr txBox="1">
            <a:spLocks noGrp="1"/>
          </p:cNvSpPr>
          <p:nvPr>
            <p:ph type="sldNum" sz="quarter" idx="2"/>
          </p:nvPr>
        </p:nvSpPr>
        <p:spPr>
          <a:xfrm>
            <a:off x="4561681" y="6477124"/>
            <a:ext cx="165101" cy="184026"/>
          </a:xfrm>
          <a:prstGeom prst="rect">
            <a:avLst/>
          </a:prstGeom>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a:lstStyle/>
          <a:p>
            <a:pPr lvl="4" indent="0" algn="ctr"/>
            <a:fld id="{86CB4B4D-7CA3-9044-876B-883B54F8677D}" type="slidenum">
              <a:t>10</a:t>
            </a:fld>
            <a:endParaRPr/>
          </a:p>
        </p:txBody>
      </p:sp>
      <p:sp>
        <p:nvSpPr>
          <p:cNvPr id="138" name="Rectangle 2"/>
          <p:cNvSpPr txBox="1">
            <a:spLocks noGrp="1"/>
          </p:cNvSpPr>
          <p:nvPr>
            <p:ph type="title"/>
          </p:nvPr>
        </p:nvSpPr>
        <p:spPr>
          <a:xfrm>
            <a:off x="685800" y="609600"/>
            <a:ext cx="7772400" cy="609600"/>
          </a:xfrm>
          <a:prstGeom prst="rect">
            <a:avLst/>
          </a:prstGeom>
        </p:spPr>
        <p:txBody>
          <a:bodyPr/>
          <a:lstStyle/>
          <a:p>
            <a:r>
              <a:t>RCM ad-hoc Agenda – March 2020</a:t>
            </a:r>
          </a:p>
        </p:txBody>
      </p:sp>
      <p:sp>
        <p:nvSpPr>
          <p:cNvPr id="139" name="Rectangle 3"/>
          <p:cNvSpPr txBox="1">
            <a:spLocks noGrp="1"/>
          </p:cNvSpPr>
          <p:nvPr>
            <p:ph type="body" idx="1"/>
          </p:nvPr>
        </p:nvSpPr>
        <p:spPr>
          <a:xfrm>
            <a:off x="342900" y="1371600"/>
            <a:ext cx="8458200" cy="4648200"/>
          </a:xfrm>
          <a:prstGeom prst="rect">
            <a:avLst/>
          </a:prstGeom>
        </p:spPr>
        <p:txBody>
          <a:bodyPr/>
          <a:lstStyle/>
          <a:p>
            <a:pPr marL="0" indent="0" defTabSz="786384">
              <a:lnSpc>
                <a:spcPct val="90000"/>
              </a:lnSpc>
              <a:spcBef>
                <a:spcPts val="200"/>
              </a:spcBef>
              <a:buSzTx/>
              <a:buNone/>
              <a:defRPr sz="2408"/>
            </a:pPr>
            <a:r>
              <a:t>Monday April 27, 10:00ET</a:t>
            </a:r>
          </a:p>
          <a:p>
            <a:pPr marL="0" indent="0" defTabSz="786384">
              <a:lnSpc>
                <a:spcPct val="90000"/>
              </a:lnSpc>
              <a:spcBef>
                <a:spcPts val="200"/>
              </a:spcBef>
              <a:buSzTx/>
              <a:buNone/>
              <a:defRPr sz="2408"/>
            </a:pPr>
            <a:endParaRPr/>
          </a:p>
          <a:p>
            <a:pPr marL="294894" indent="-294894" defTabSz="786384">
              <a:lnSpc>
                <a:spcPct val="90000"/>
              </a:lnSpc>
              <a:spcBef>
                <a:spcPts val="200"/>
              </a:spcBef>
              <a:defRPr sz="1720"/>
            </a:pPr>
            <a:r>
              <a:t>Administrative</a:t>
            </a:r>
          </a:p>
          <a:p>
            <a:pPr marL="294894" lvl="1" indent="-294894" defTabSz="786384">
              <a:lnSpc>
                <a:spcPct val="90000"/>
              </a:lnSpc>
              <a:spcBef>
                <a:spcPts val="200"/>
              </a:spcBef>
              <a:buFont typeface="Arial"/>
              <a:buChar char="•"/>
              <a:defRPr sz="1720"/>
            </a:pPr>
            <a:r>
              <a:t>Review SG Scope and Goals</a:t>
            </a:r>
            <a:endParaRPr b="0"/>
          </a:p>
          <a:p>
            <a:pPr marL="294894" lvl="1" indent="-294894" defTabSz="786384">
              <a:lnSpc>
                <a:spcPct val="90000"/>
              </a:lnSpc>
              <a:spcBef>
                <a:spcPts val="200"/>
              </a:spcBef>
              <a:buFont typeface="Arial"/>
              <a:buChar char="•"/>
              <a:defRPr sz="1720"/>
            </a:pPr>
            <a:r>
              <a:t>Status update </a:t>
            </a:r>
            <a:endParaRPr b="0"/>
          </a:p>
          <a:p>
            <a:pPr marL="294894" lvl="1" indent="-294894" defTabSz="786384">
              <a:lnSpc>
                <a:spcPct val="90000"/>
              </a:lnSpc>
              <a:spcBef>
                <a:spcPts val="200"/>
              </a:spcBef>
              <a:buFont typeface="Arial"/>
              <a:buChar char="•"/>
              <a:defRPr sz="1720"/>
            </a:pPr>
            <a:r>
              <a:t>Review Study Group formation request (</a:t>
            </a:r>
            <a:r>
              <a:rPr u="sng">
                <a:solidFill>
                  <a:srgbClr val="0066FF"/>
                </a:solidFill>
                <a:uFill>
                  <a:solidFill>
                    <a:srgbClr val="0066FF"/>
                  </a:solidFill>
                </a:uFill>
                <a:hlinkClick r:id="rId2"/>
              </a:rPr>
              <a:t>11-20/0192r2</a:t>
            </a:r>
            <a:r>
              <a:t>) and other back ground material</a:t>
            </a:r>
            <a:endParaRPr b="0"/>
          </a:p>
          <a:p>
            <a:pPr marL="294894" lvl="1" indent="-294894" defTabSz="786384">
              <a:lnSpc>
                <a:spcPct val="90000"/>
              </a:lnSpc>
              <a:spcBef>
                <a:spcPts val="200"/>
              </a:spcBef>
              <a:buFont typeface="Arial"/>
              <a:buChar char="•"/>
              <a:defRPr sz="1720"/>
            </a:pPr>
            <a:endParaRPr b="0"/>
          </a:p>
          <a:p>
            <a:pPr marL="294894" lvl="1" indent="-294894" defTabSz="786384">
              <a:lnSpc>
                <a:spcPct val="90000"/>
              </a:lnSpc>
              <a:spcBef>
                <a:spcPts val="200"/>
              </a:spcBef>
              <a:buFont typeface="Arial"/>
              <a:buChar char="•"/>
              <a:defRPr sz="1720"/>
            </a:pPr>
            <a:r>
              <a:rPr b="0"/>
              <a:t>D</a:t>
            </a:r>
            <a:r>
              <a:t>iscussion</a:t>
            </a:r>
          </a:p>
          <a:p>
            <a:pPr marL="589788" lvl="2" indent="-294894" defTabSz="786384">
              <a:lnSpc>
                <a:spcPct val="90000"/>
              </a:lnSpc>
              <a:spcBef>
                <a:spcPts val="200"/>
              </a:spcBef>
              <a:buFont typeface="Arial"/>
              <a:defRPr sz="1720"/>
            </a:pPr>
            <a:r>
              <a:t>Request for contributions of PAR and CSD materials</a:t>
            </a:r>
          </a:p>
          <a:p>
            <a:pPr marL="1327023" lvl="3" indent="-294894" defTabSz="786384">
              <a:lnSpc>
                <a:spcPct val="90000"/>
              </a:lnSpc>
              <a:spcBef>
                <a:spcPts val="200"/>
              </a:spcBef>
              <a:buFont typeface="Arial"/>
              <a:buChar char="•"/>
              <a:defRPr sz="1720"/>
            </a:pPr>
            <a:r>
              <a:t>One draft already received</a:t>
            </a:r>
            <a:endParaRPr sz="1548" b="0"/>
          </a:p>
          <a:p>
            <a:pPr marL="589788" lvl="2" indent="-294894" defTabSz="786384">
              <a:lnSpc>
                <a:spcPct val="90000"/>
              </a:lnSpc>
              <a:spcBef>
                <a:spcPts val="200"/>
              </a:spcBef>
              <a:buFont typeface="Arial"/>
              <a:defRPr sz="1548"/>
            </a:pPr>
            <a:r>
              <a:t>Interest from 802.1 Privacy group, but coordination till needed</a:t>
            </a:r>
            <a:endParaRPr b="0"/>
          </a:p>
          <a:p>
            <a:pPr marL="0" lvl="1" indent="0" defTabSz="786384">
              <a:lnSpc>
                <a:spcPct val="90000"/>
              </a:lnSpc>
              <a:spcBef>
                <a:spcPts val="200"/>
              </a:spcBef>
              <a:buSzTx/>
              <a:buNone/>
              <a:defRPr sz="2064" b="0"/>
            </a:pPr>
            <a:endParaRPr b="0"/>
          </a:p>
          <a:p>
            <a:pPr marL="0" indent="0" defTabSz="786384">
              <a:lnSpc>
                <a:spcPct val="90000"/>
              </a:lnSpc>
              <a:spcBef>
                <a:spcPts val="200"/>
              </a:spcBef>
              <a:buSzTx/>
              <a:buNone/>
              <a:defRPr sz="2408"/>
            </a:pPr>
            <a:r>
              <a:t>Next Telecon TBD - Request to shift away from Mondays</a:t>
            </a:r>
          </a:p>
          <a:p>
            <a:pPr marL="294894" lvl="1" indent="-294894" defTabSz="786384">
              <a:lnSpc>
                <a:spcPct val="90000"/>
              </a:lnSpc>
              <a:spcBef>
                <a:spcPts val="200"/>
              </a:spcBef>
              <a:buChar char="•"/>
              <a:defRPr sz="1720"/>
            </a:pPr>
            <a:r>
              <a:t>Continued presentations/discussion</a:t>
            </a:r>
            <a:endParaRPr b="0"/>
          </a:p>
          <a:p>
            <a:pPr marL="294894" lvl="1" indent="-294894" defTabSz="786384">
              <a:lnSpc>
                <a:spcPct val="90000"/>
              </a:lnSpc>
              <a:spcBef>
                <a:spcPts val="200"/>
              </a:spcBef>
              <a:buChar char="•"/>
              <a:defRPr sz="1720"/>
            </a:pPr>
            <a:r>
              <a:t>AOB</a:t>
            </a:r>
          </a:p>
        </p:txBody>
      </p:sp>
    </p:spTree>
  </p:cSld>
  <p:clrMapOvr>
    <a:masterClrMapping/>
  </p:clrMapOvr>
  <p:transition spd="med"/>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1" name="Rectangle 7"/>
          <p:cNvSpPr txBox="1">
            <a:spLocks noGrp="1"/>
          </p:cNvSpPr>
          <p:nvPr>
            <p:ph type="sldNum" sz="quarter" idx="2"/>
          </p:nvPr>
        </p:nvSpPr>
        <p:spPr>
          <a:xfrm>
            <a:off x="4564509" y="6477124"/>
            <a:ext cx="159445" cy="184026"/>
          </a:xfrm>
          <a:prstGeom prst="rect">
            <a:avLst/>
          </a:prstGeom>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a:lstStyle/>
          <a:p>
            <a:pPr lvl="4" indent="0" algn="ctr"/>
            <a:fld id="{86CB4B4D-7CA3-9044-876B-883B54F8677D}" type="slidenum">
              <a:t>11</a:t>
            </a:fld>
            <a:endParaRPr/>
          </a:p>
        </p:txBody>
      </p:sp>
      <p:sp>
        <p:nvSpPr>
          <p:cNvPr id="142" name="Rectangle 2"/>
          <p:cNvSpPr txBox="1">
            <a:spLocks noGrp="1"/>
          </p:cNvSpPr>
          <p:nvPr>
            <p:ph type="title"/>
          </p:nvPr>
        </p:nvSpPr>
        <p:spPr>
          <a:prstGeom prst="rect">
            <a:avLst/>
          </a:prstGeom>
        </p:spPr>
        <p:txBody>
          <a:bodyPr/>
          <a:lstStyle/>
          <a:p>
            <a:r>
              <a:t>Motion sent to EC </a:t>
            </a:r>
          </a:p>
        </p:txBody>
      </p:sp>
      <p:sp>
        <p:nvSpPr>
          <p:cNvPr id="143" name="Rectangle 3"/>
          <p:cNvSpPr txBox="1">
            <a:spLocks noGrp="1"/>
          </p:cNvSpPr>
          <p:nvPr>
            <p:ph type="body" idx="1"/>
          </p:nvPr>
        </p:nvSpPr>
        <p:spPr>
          <a:xfrm>
            <a:off x="595312" y="1536700"/>
            <a:ext cx="8307387" cy="4526401"/>
          </a:xfrm>
          <a:prstGeom prst="rect">
            <a:avLst/>
          </a:prstGeom>
        </p:spPr>
        <p:txBody>
          <a:bodyPr/>
          <a:lstStyle/>
          <a:p>
            <a:pPr marL="0" lvl="1" indent="179999">
              <a:spcBef>
                <a:spcPts val="300"/>
              </a:spcBef>
              <a:buSzTx/>
              <a:buNone/>
              <a:defRPr sz="1800" b="0">
                <a:latin typeface="Intel Clear"/>
                <a:ea typeface="Intel Clear"/>
                <a:cs typeface="Intel Clear"/>
                <a:sym typeface="Intel Clear"/>
              </a:defRPr>
            </a:pPr>
            <a:r>
              <a:t>Approve the formation of the 802.11 Randomized and Changing MAC addresses (RCM) Study Group to develop 2 Project Authorization Requests (PARs) and Criteria for Standards Development (CSDs) for 2 projects to:</a:t>
            </a:r>
            <a:endParaRPr sz="2000"/>
          </a:p>
          <a:p>
            <a:pPr marL="548640">
              <a:spcBef>
                <a:spcPts val="600"/>
              </a:spcBef>
              <a:buAutoNum type="arabicPeriod"/>
              <a:defRPr sz="1800" b="0">
                <a:latin typeface="Intel Clear"/>
                <a:ea typeface="Intel Clear"/>
                <a:cs typeface="Intel Clear"/>
                <a:sym typeface="Intel Clear"/>
              </a:defRPr>
            </a:pPr>
            <a:r>
              <a:t>Develop an amendment into IEEE Std 802.11 with modifications, feature additions, or recommendations, to improve the STA’s user experience in environments where non-AP STAs use random/changing MAC addresses.  To consider use cases such as (but not limited to):</a:t>
            </a:r>
          </a:p>
          <a:p>
            <a:pPr marL="914400" lvl="1" indent="-180000">
              <a:spcBef>
                <a:spcPts val="300"/>
              </a:spcBef>
              <a:buFont typeface="Verdana"/>
              <a:buChar char="−"/>
              <a:defRPr sz="1800" b="0">
                <a:latin typeface="Intel Clear"/>
                <a:ea typeface="Intel Clear"/>
                <a:cs typeface="Intel Clear"/>
                <a:sym typeface="Intel Clear"/>
              </a:defRPr>
            </a:pPr>
            <a:r>
              <a:t>Initial Infrastructure Connection Steering </a:t>
            </a:r>
            <a:endParaRPr sz="2000"/>
          </a:p>
          <a:p>
            <a:pPr marL="914400" lvl="1" indent="-180000">
              <a:spcBef>
                <a:spcPts val="300"/>
              </a:spcBef>
              <a:buFont typeface="Verdana"/>
              <a:buChar char="−"/>
              <a:defRPr sz="1800" b="0">
                <a:latin typeface="Intel Clear"/>
                <a:ea typeface="Intel Clear"/>
                <a:cs typeface="Intel Clear"/>
                <a:sym typeface="Intel Clear"/>
              </a:defRPr>
            </a:pPr>
            <a:r>
              <a:t>Customer Support and Troubleshooting </a:t>
            </a:r>
            <a:endParaRPr sz="2000"/>
          </a:p>
          <a:p>
            <a:pPr marL="914400" lvl="1" indent="-180000">
              <a:spcBef>
                <a:spcPts val="300"/>
              </a:spcBef>
              <a:buFont typeface="Verdana"/>
              <a:buChar char="−"/>
              <a:defRPr sz="1800" b="0">
                <a:latin typeface="Intel Clear"/>
                <a:ea typeface="Intel Clear"/>
                <a:cs typeface="Intel Clear"/>
                <a:sym typeface="Intel Clear"/>
              </a:defRPr>
            </a:pPr>
            <a:r>
              <a:t>Arrival detection in a home environment, or other trusted environment</a:t>
            </a:r>
            <a:endParaRPr sz="2000"/>
          </a:p>
          <a:p>
            <a:pPr marL="565739" lvl="1" indent="-180000">
              <a:spcBef>
                <a:spcPts val="300"/>
              </a:spcBef>
              <a:buFont typeface="Verdana"/>
              <a:buChar char="−"/>
              <a:defRPr sz="1600" b="0">
                <a:latin typeface="Intel Clear"/>
                <a:ea typeface="Intel Clear"/>
                <a:cs typeface="Intel Clear"/>
                <a:sym typeface="Intel Clear"/>
              </a:defRPr>
            </a:pPr>
            <a:r>
              <a:t>This must not compromise current levels of privacy protection afforded by the IEEE 802.11 standard or best understanding of current practices in RCM implementations.</a:t>
            </a:r>
            <a:endParaRPr sz="2000"/>
          </a:p>
          <a:p>
            <a:pPr marL="548640">
              <a:spcBef>
                <a:spcPts val="600"/>
              </a:spcBef>
              <a:buAutoNum type="arabicPeriod" startAt="2"/>
              <a:defRPr sz="1800" b="0">
                <a:latin typeface="Intel Clear"/>
                <a:ea typeface="Intel Clear"/>
                <a:cs typeface="Intel Clear"/>
                <a:sym typeface="Intel Clear"/>
              </a:defRPr>
            </a:pPr>
            <a:r>
              <a:t>Develop an amendment into IEEE Std 802.11 with modifications, feature additions, or recommendations, to improve user privacy.  This includes a review of IEEE P802E and its implications on IEEE Std 802.11.</a:t>
            </a:r>
          </a:p>
        </p:txBody>
      </p:sp>
    </p:spTree>
  </p:cSld>
  <p:clrMapOvr>
    <a:masterClrMapping/>
  </p:clrMapOvr>
  <p:transition spd="med"/>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5" name="Rectangle 7"/>
          <p:cNvSpPr txBox="1">
            <a:spLocks noGrp="1"/>
          </p:cNvSpPr>
          <p:nvPr>
            <p:ph type="sldNum" sz="quarter" idx="2"/>
          </p:nvPr>
        </p:nvSpPr>
        <p:spPr>
          <a:xfrm>
            <a:off x="4561681" y="6477124"/>
            <a:ext cx="165101" cy="184026"/>
          </a:xfrm>
          <a:prstGeom prst="rect">
            <a:avLst/>
          </a:prstGeom>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a:lstStyle/>
          <a:p>
            <a:pPr lvl="4" indent="0" algn="ctr"/>
            <a:fld id="{86CB4B4D-7CA3-9044-876B-883B54F8677D}" type="slidenum">
              <a:t>12</a:t>
            </a:fld>
            <a:endParaRPr/>
          </a:p>
        </p:txBody>
      </p:sp>
      <p:sp>
        <p:nvSpPr>
          <p:cNvPr id="146" name="Rectangle 2"/>
          <p:cNvSpPr txBox="1">
            <a:spLocks noGrp="1"/>
          </p:cNvSpPr>
          <p:nvPr>
            <p:ph type="title"/>
          </p:nvPr>
        </p:nvSpPr>
        <p:spPr>
          <a:prstGeom prst="rect">
            <a:avLst/>
          </a:prstGeom>
        </p:spPr>
        <p:txBody>
          <a:bodyPr/>
          <a:lstStyle/>
          <a:p>
            <a:r>
              <a:t>Scope and Goals</a:t>
            </a:r>
          </a:p>
        </p:txBody>
      </p:sp>
      <p:sp>
        <p:nvSpPr>
          <p:cNvPr id="147" name="Rectangle 3"/>
          <p:cNvSpPr txBox="1">
            <a:spLocks noGrp="1"/>
          </p:cNvSpPr>
          <p:nvPr>
            <p:ph type="body" idx="1"/>
          </p:nvPr>
        </p:nvSpPr>
        <p:spPr>
          <a:xfrm>
            <a:off x="495300" y="1524000"/>
            <a:ext cx="8153400" cy="4343400"/>
          </a:xfrm>
          <a:prstGeom prst="rect">
            <a:avLst/>
          </a:prstGeom>
        </p:spPr>
        <p:txBody>
          <a:bodyPr/>
          <a:lstStyle/>
          <a:p>
            <a:pPr marL="0" indent="0">
              <a:buSzTx/>
              <a:buNone/>
            </a:pPr>
            <a:r>
              <a:t>RCM SG was approved with a deadline for PAR/CSD development of July 2020</a:t>
            </a:r>
            <a:endParaRPr sz="2000" b="0"/>
          </a:p>
          <a:p>
            <a:pPr>
              <a:spcBef>
                <a:spcPts val="400"/>
              </a:spcBef>
              <a:defRPr sz="2000" b="0"/>
            </a:pPr>
            <a:r>
              <a:t>The ad hoc recommends the formation of a study group to develop 2 project proposals: 1) to address environments where non-AP STAs use random/changing MAC addresses; and 2) to improve the privacy of 802.11 users.</a:t>
            </a:r>
          </a:p>
          <a:p>
            <a:pPr>
              <a:spcBef>
                <a:spcPts val="400"/>
              </a:spcBef>
              <a:defRPr sz="2000" b="0"/>
            </a:pPr>
            <a:r>
              <a:t>The intention is to work on both projects in a single 802.11 task group.</a:t>
            </a:r>
          </a:p>
        </p:txBody>
      </p:sp>
    </p:spTree>
  </p:cSld>
  <p:clrMapOvr>
    <a:masterClrMapping/>
  </p:clrMapOvr>
  <p:transition spd="med"/>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9" name="Rectangle 7"/>
          <p:cNvSpPr txBox="1">
            <a:spLocks noGrp="1"/>
          </p:cNvSpPr>
          <p:nvPr>
            <p:ph type="sldNum" sz="quarter" idx="2"/>
          </p:nvPr>
        </p:nvSpPr>
        <p:spPr>
          <a:xfrm>
            <a:off x="4561681" y="6477124"/>
            <a:ext cx="165101" cy="184026"/>
          </a:xfrm>
          <a:prstGeom prst="rect">
            <a:avLst/>
          </a:prstGeom>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a:lstStyle/>
          <a:p>
            <a:pPr lvl="4" indent="0" algn="ctr"/>
            <a:fld id="{86CB4B4D-7CA3-9044-876B-883B54F8677D}" type="slidenum">
              <a:t>13</a:t>
            </a:fld>
            <a:endParaRPr/>
          </a:p>
        </p:txBody>
      </p:sp>
      <p:sp>
        <p:nvSpPr>
          <p:cNvPr id="150" name="Rectangle 2"/>
          <p:cNvSpPr txBox="1">
            <a:spLocks noGrp="1"/>
          </p:cNvSpPr>
          <p:nvPr>
            <p:ph type="ctrTitle"/>
          </p:nvPr>
        </p:nvSpPr>
        <p:spPr>
          <a:prstGeom prst="rect">
            <a:avLst/>
          </a:prstGeom>
        </p:spPr>
        <p:txBody>
          <a:bodyPr/>
          <a:lstStyle/>
          <a:p>
            <a:r>
              <a:t>Next Telecon</a:t>
            </a:r>
          </a:p>
          <a:p>
            <a:r>
              <a:t>Schedule to be announced</a:t>
            </a:r>
          </a:p>
        </p:txBody>
      </p:sp>
    </p:spTree>
  </p:cSld>
  <p:clrMapOvr>
    <a:masterClrMapping/>
  </p:clrMapOvr>
  <p:transition spd="med"/>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2" name="Rectangle 7"/>
          <p:cNvSpPr txBox="1">
            <a:spLocks noGrp="1"/>
          </p:cNvSpPr>
          <p:nvPr>
            <p:ph type="sldNum" sz="quarter" idx="2"/>
          </p:nvPr>
        </p:nvSpPr>
        <p:spPr>
          <a:xfrm>
            <a:off x="4561681" y="6477124"/>
            <a:ext cx="165101" cy="184026"/>
          </a:xfrm>
          <a:prstGeom prst="rect">
            <a:avLst/>
          </a:prstGeom>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a:lstStyle/>
          <a:p>
            <a:pPr lvl="4" indent="0" algn="ctr"/>
            <a:fld id="{86CB4B4D-7CA3-9044-876B-883B54F8677D}" type="slidenum">
              <a:t>14</a:t>
            </a:fld>
            <a:endParaRPr/>
          </a:p>
        </p:txBody>
      </p:sp>
      <p:sp>
        <p:nvSpPr>
          <p:cNvPr id="153" name="Rectangle 2"/>
          <p:cNvSpPr txBox="1">
            <a:spLocks noGrp="1"/>
          </p:cNvSpPr>
          <p:nvPr>
            <p:ph type="title"/>
          </p:nvPr>
        </p:nvSpPr>
        <p:spPr>
          <a:prstGeom prst="rect">
            <a:avLst/>
          </a:prstGeom>
        </p:spPr>
        <p:txBody>
          <a:bodyPr/>
          <a:lstStyle/>
          <a:p>
            <a:r>
              <a:t>Background documents</a:t>
            </a:r>
          </a:p>
        </p:txBody>
      </p:sp>
      <p:sp>
        <p:nvSpPr>
          <p:cNvPr id="154" name="Rectangle 3"/>
          <p:cNvSpPr txBox="1">
            <a:spLocks noGrp="1"/>
          </p:cNvSpPr>
          <p:nvPr>
            <p:ph type="body" idx="1"/>
          </p:nvPr>
        </p:nvSpPr>
        <p:spPr>
          <a:prstGeom prst="rect">
            <a:avLst/>
          </a:prstGeom>
        </p:spPr>
        <p:txBody>
          <a:bodyPr/>
          <a:lstStyle/>
          <a:p>
            <a:pPr marL="322325" indent="-322325" defTabSz="859536">
              <a:spcBef>
                <a:spcPts val="400"/>
              </a:spcBef>
              <a:defRPr sz="1879"/>
            </a:pPr>
            <a:r>
              <a:t>RCM ad hoc output: </a:t>
            </a:r>
            <a:r>
              <a:rPr b="0" u="sng" spc="-94">
                <a:solidFill>
                  <a:srgbClr val="0066FF"/>
                </a:solidFill>
                <a:uFill>
                  <a:solidFill>
                    <a:srgbClr val="0066FF"/>
                  </a:solidFill>
                </a:uFill>
                <a:hlinkClick r:id="rId2"/>
              </a:rPr>
              <a:t>11-20/0192r2</a:t>
            </a:r>
          </a:p>
          <a:p>
            <a:pPr marL="322325" indent="-322325" defTabSz="859536">
              <a:spcBef>
                <a:spcPts val="400"/>
              </a:spcBef>
              <a:defRPr sz="1879"/>
            </a:pPr>
            <a:r>
              <a:t>RCM TIG report: </a:t>
            </a:r>
            <a:r>
              <a:rPr b="0" u="sng">
                <a:solidFill>
                  <a:srgbClr val="0066FF"/>
                </a:solidFill>
                <a:uFill>
                  <a:solidFill>
                    <a:srgbClr val="0066FF"/>
                  </a:solidFill>
                </a:uFill>
                <a:hlinkClick r:id="rId3"/>
              </a:rPr>
              <a:t>11-19/1442r9</a:t>
            </a:r>
            <a:r>
              <a:rPr b="0"/>
              <a:t> </a:t>
            </a:r>
          </a:p>
          <a:p>
            <a:pPr marL="322325" indent="-322325" defTabSz="859536">
              <a:spcBef>
                <a:spcPts val="400"/>
              </a:spcBef>
              <a:defRPr sz="1879"/>
            </a:pPr>
            <a:r>
              <a:t>WBA Liaison on MAC randomization impacts:</a:t>
            </a:r>
          </a:p>
          <a:p>
            <a:pPr marL="698373" lvl="1" indent="-268604" defTabSz="859536">
              <a:spcBef>
                <a:spcPts val="400"/>
              </a:spcBef>
              <a:defRPr sz="1692" b="0"/>
            </a:pPr>
            <a:r>
              <a:t>Liaison from WBA: </a:t>
            </a:r>
            <a:r>
              <a:rPr u="sng">
                <a:solidFill>
                  <a:srgbClr val="0066FF"/>
                </a:solidFill>
                <a:uFill>
                  <a:solidFill>
                    <a:srgbClr val="0066FF"/>
                  </a:solidFill>
                </a:uFill>
                <a:hlinkClick r:id="rId4"/>
              </a:rPr>
              <a:t>11-18/1579r1</a:t>
            </a:r>
            <a:r>
              <a:t> </a:t>
            </a:r>
            <a:endParaRPr sz="1879"/>
          </a:p>
          <a:p>
            <a:pPr marL="698373" lvl="1" indent="-268604" defTabSz="859536">
              <a:spcBef>
                <a:spcPts val="400"/>
              </a:spcBef>
              <a:defRPr sz="1692" b="0"/>
            </a:pPr>
            <a:r>
              <a:t>Response from 802.11 (drafted in ARC): </a:t>
            </a:r>
            <a:r>
              <a:rPr u="sng">
                <a:solidFill>
                  <a:srgbClr val="0066FF"/>
                </a:solidFill>
                <a:uFill>
                  <a:solidFill>
                    <a:srgbClr val="0066FF"/>
                  </a:solidFill>
                </a:uFill>
                <a:hlinkClick r:id="rId5"/>
              </a:rPr>
              <a:t>11-18/1988r2</a:t>
            </a:r>
            <a:r>
              <a:t> </a:t>
            </a:r>
            <a:endParaRPr sz="1879"/>
          </a:p>
          <a:p>
            <a:pPr marL="322325" indent="-322325" defTabSz="859536">
              <a:spcBef>
                <a:spcPts val="400"/>
              </a:spcBef>
              <a:defRPr sz="1879"/>
            </a:pPr>
            <a:r>
              <a:t>Other inputs to RCM TIG:</a:t>
            </a:r>
          </a:p>
          <a:p>
            <a:pPr marL="698373" lvl="1" indent="-268604" defTabSz="859536">
              <a:spcBef>
                <a:spcPts val="300"/>
              </a:spcBef>
              <a:defRPr sz="1504" b="0"/>
            </a:pPr>
            <a:r>
              <a:rPr u="sng">
                <a:solidFill>
                  <a:srgbClr val="0066FF"/>
                </a:solidFill>
                <a:uFill>
                  <a:solidFill>
                    <a:srgbClr val="0066FF"/>
                  </a:solidFill>
                </a:uFill>
                <a:hlinkClick r:id="rId6"/>
              </a:rPr>
              <a:t>11-19-0588-02-0rcm-summary-of-discussions-on-randomized-and-changing-mac-addresses-2014-2019.odt</a:t>
            </a:r>
            <a:endParaRPr sz="1879"/>
          </a:p>
          <a:p>
            <a:pPr marL="698373" lvl="1" indent="-268604" defTabSz="859536">
              <a:spcBef>
                <a:spcPts val="300"/>
              </a:spcBef>
              <a:defRPr sz="1504" b="0"/>
            </a:pPr>
            <a:r>
              <a:rPr u="sng">
                <a:solidFill>
                  <a:srgbClr val="0066FF"/>
                </a:solidFill>
                <a:uFill>
                  <a:solidFill>
                    <a:srgbClr val="0066FF"/>
                  </a:solidFill>
                </a:uFill>
                <a:hlinkClick r:id="rId6"/>
              </a:rPr>
              <a:t>11-19-0851-00-0rcm-p802-1cq-mac-address-assignment-requirements.pptx</a:t>
            </a:r>
            <a:r>
              <a:t> </a:t>
            </a:r>
            <a:endParaRPr sz="1879"/>
          </a:p>
          <a:p>
            <a:pPr marL="698373" lvl="1" indent="-268604" defTabSz="859536">
              <a:spcBef>
                <a:spcPts val="300"/>
              </a:spcBef>
              <a:defRPr sz="1504" b="0"/>
            </a:pPr>
            <a:r>
              <a:rPr u="sng">
                <a:solidFill>
                  <a:srgbClr val="0066FF"/>
                </a:solidFill>
                <a:uFill>
                  <a:solidFill>
                    <a:srgbClr val="0066FF"/>
                  </a:solidFill>
                </a:uFill>
                <a:hlinkClick r:id="rId7"/>
              </a:rPr>
              <a:t>11-19-0884-00-0rcm-temporary-addresses.pptx</a:t>
            </a:r>
          </a:p>
          <a:p>
            <a:pPr marL="698373" lvl="1" indent="-268604" defTabSz="859536">
              <a:spcBef>
                <a:spcPts val="300"/>
              </a:spcBef>
              <a:defRPr sz="1504" b="0"/>
            </a:pPr>
            <a:r>
              <a:rPr u="sng">
                <a:solidFill>
                  <a:srgbClr val="0066FF"/>
                </a:solidFill>
                <a:uFill>
                  <a:solidFill>
                    <a:srgbClr val="0066FF"/>
                  </a:solidFill>
                </a:uFill>
                <a:hlinkClick r:id="rId8"/>
              </a:rPr>
              <a:t>11-19-1027-01-0rcm-do-not-fear-random-macs.pptx</a:t>
            </a:r>
          </a:p>
          <a:p>
            <a:pPr marL="698373" lvl="1" indent="-268604" defTabSz="859536">
              <a:spcBef>
                <a:spcPts val="300"/>
              </a:spcBef>
              <a:defRPr sz="1504" b="0"/>
            </a:pPr>
            <a:r>
              <a:rPr u="sng">
                <a:solidFill>
                  <a:srgbClr val="0066FF"/>
                </a:solidFill>
                <a:uFill>
                  <a:solidFill>
                    <a:srgbClr val="0066FF"/>
                  </a:solidFill>
                </a:uFill>
                <a:hlinkClick r:id="rId9"/>
              </a:rPr>
              <a:t>11-19-1313-02-0rcm-pitfalls-with-address-randomization.pptx</a:t>
            </a:r>
          </a:p>
          <a:p>
            <a:pPr marL="698373" lvl="1" indent="-268604" defTabSz="859536">
              <a:spcBef>
                <a:spcPts val="300"/>
              </a:spcBef>
              <a:defRPr sz="1504" b="0"/>
            </a:pPr>
            <a:r>
              <a:rPr u="sng">
                <a:solidFill>
                  <a:srgbClr val="0066FF"/>
                </a:solidFill>
                <a:uFill>
                  <a:solidFill>
                    <a:srgbClr val="0066FF"/>
                  </a:solidFill>
                </a:uFill>
                <a:hlinkClick r:id="rId10"/>
              </a:rPr>
              <a:t>11-19-1314-02-0rcm-privacy-protection-in-wi-fi-analytics-systems.pptx</a:t>
            </a:r>
          </a:p>
          <a:p>
            <a:pPr marL="698373" lvl="1" indent="-268604" defTabSz="859536">
              <a:spcBef>
                <a:spcPts val="300"/>
              </a:spcBef>
              <a:defRPr sz="1504" b="0"/>
            </a:pPr>
            <a:r>
              <a:rPr u="sng">
                <a:solidFill>
                  <a:srgbClr val="0066FF"/>
                </a:solidFill>
                <a:uFill>
                  <a:solidFill>
                    <a:srgbClr val="0066FF"/>
                  </a:solidFill>
                </a:uFill>
                <a:hlinkClick r:id="rId11"/>
              </a:rPr>
              <a:t>11-19-1320-00-0rcm-assignment-of-temporary-addresses.pptx</a:t>
            </a:r>
          </a:p>
        </p:txBody>
      </p:sp>
    </p:spTree>
  </p:cSld>
  <p:clrMapOvr>
    <a:masterClrMapping/>
  </p:clrMapOvr>
  <p:transition spd="med"/>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 name="Rectangle 7"/>
          <p:cNvSpPr txBox="1">
            <a:spLocks noGrp="1"/>
          </p:cNvSpPr>
          <p:nvPr>
            <p:ph type="sldNum" sz="quarter" idx="2"/>
          </p:nvPr>
        </p:nvSpPr>
        <p:spPr>
          <a:xfrm>
            <a:off x="4580731" y="6477124"/>
            <a:ext cx="127001" cy="184026"/>
          </a:xfrm>
          <a:prstGeom prst="rect">
            <a:avLst/>
          </a:prstGeom>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a:lstStyle/>
          <a:p>
            <a:pPr lvl="4" indent="0" algn="ctr"/>
            <a:fld id="{86CB4B4D-7CA3-9044-876B-883B54F8677D}" type="slidenum">
              <a:t>2</a:t>
            </a:fld>
            <a:endParaRPr/>
          </a:p>
        </p:txBody>
      </p:sp>
      <p:sp>
        <p:nvSpPr>
          <p:cNvPr id="107" name="Rectangle 2"/>
          <p:cNvSpPr txBox="1">
            <a:spLocks noGrp="1"/>
          </p:cNvSpPr>
          <p:nvPr>
            <p:ph type="title"/>
          </p:nvPr>
        </p:nvSpPr>
        <p:spPr>
          <a:prstGeom prst="rect">
            <a:avLst/>
          </a:prstGeom>
        </p:spPr>
        <p:txBody>
          <a:bodyPr/>
          <a:lstStyle/>
          <a:p>
            <a:r>
              <a:t>Abstract</a:t>
            </a:r>
          </a:p>
        </p:txBody>
      </p:sp>
      <p:sp>
        <p:nvSpPr>
          <p:cNvPr id="108" name="Rectangle 3"/>
          <p:cNvSpPr txBox="1">
            <a:spLocks noGrp="1"/>
          </p:cNvSpPr>
          <p:nvPr>
            <p:ph type="body" idx="1"/>
          </p:nvPr>
        </p:nvSpPr>
        <p:spPr>
          <a:prstGeom prst="rect">
            <a:avLst/>
          </a:prstGeom>
        </p:spPr>
        <p:txBody>
          <a:bodyPr/>
          <a:lstStyle/>
          <a:p>
            <a:pPr algn="ctr">
              <a:buSzTx/>
              <a:buNone/>
            </a:pPr>
            <a:r>
              <a:t>Agenda for:</a:t>
            </a:r>
          </a:p>
          <a:p>
            <a:pPr algn="ctr">
              <a:buSzTx/>
              <a:buNone/>
            </a:pPr>
            <a:endParaRPr/>
          </a:p>
          <a:p>
            <a:pPr algn="ctr">
              <a:buSzTx/>
              <a:buNone/>
            </a:pPr>
            <a:r>
              <a:t> RCM SG, Telecon, April 27, 2020</a:t>
            </a:r>
          </a:p>
        </p:txBody>
      </p:sp>
    </p:spTree>
  </p:cSld>
  <p:clrMapOvr>
    <a:masterClrMapping/>
  </p:clrMapOvr>
  <p:transition spd="med"/>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 name="Rectangle 7"/>
          <p:cNvSpPr txBox="1">
            <a:spLocks noGrp="1"/>
          </p:cNvSpPr>
          <p:nvPr>
            <p:ph type="sldNum" sz="quarter" idx="2"/>
          </p:nvPr>
        </p:nvSpPr>
        <p:spPr>
          <a:xfrm>
            <a:off x="4580731" y="6477124"/>
            <a:ext cx="127001" cy="184026"/>
          </a:xfrm>
          <a:prstGeom prst="rect">
            <a:avLst/>
          </a:prstGeom>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a:lstStyle/>
          <a:p>
            <a:pPr lvl="4" indent="0" algn="ctr"/>
            <a:fld id="{86CB4B4D-7CA3-9044-876B-883B54F8677D}" type="slidenum">
              <a:t>3</a:t>
            </a:fld>
            <a:endParaRPr/>
          </a:p>
        </p:txBody>
      </p:sp>
      <p:sp>
        <p:nvSpPr>
          <p:cNvPr id="111" name="Rectangle 2"/>
          <p:cNvSpPr txBox="1">
            <a:spLocks noGrp="1"/>
          </p:cNvSpPr>
          <p:nvPr>
            <p:ph type="ctrTitle"/>
          </p:nvPr>
        </p:nvSpPr>
        <p:spPr>
          <a:xfrm>
            <a:off x="685800" y="1752600"/>
            <a:ext cx="7772400" cy="1470025"/>
          </a:xfrm>
          <a:prstGeom prst="rect">
            <a:avLst/>
          </a:prstGeom>
        </p:spPr>
        <p:txBody>
          <a:bodyPr/>
          <a:lstStyle/>
          <a:p>
            <a:pPr defTabSz="905255">
              <a:defRPr sz="3168"/>
            </a:pPr>
            <a:r>
              <a:t>IEEE 802.11  </a:t>
            </a:r>
            <a:br/>
            <a:r>
              <a:t>Random and Changing MAC Addresses Study Group</a:t>
            </a:r>
          </a:p>
        </p:txBody>
      </p:sp>
      <p:sp>
        <p:nvSpPr>
          <p:cNvPr id="112" name="Rectangle 3"/>
          <p:cNvSpPr txBox="1">
            <a:spLocks noGrp="1"/>
          </p:cNvSpPr>
          <p:nvPr>
            <p:ph type="subTitle" sz="half" idx="1"/>
          </p:nvPr>
        </p:nvSpPr>
        <p:spPr>
          <a:xfrm>
            <a:off x="1371600" y="3581400"/>
            <a:ext cx="6400800" cy="2057400"/>
          </a:xfrm>
          <a:prstGeom prst="rect">
            <a:avLst/>
          </a:prstGeom>
        </p:spPr>
        <p:txBody>
          <a:bodyPr/>
          <a:lstStyle/>
          <a:p>
            <a:r>
              <a:t>Agenda</a:t>
            </a:r>
          </a:p>
          <a:p>
            <a:r>
              <a:t>April 27, 2020 Telconference</a:t>
            </a:r>
          </a:p>
          <a:p>
            <a:pPr>
              <a:defRPr sz="2000"/>
            </a:pPr>
            <a:endParaRPr/>
          </a:p>
          <a:p>
            <a:pPr>
              <a:spcBef>
                <a:spcPts val="400"/>
              </a:spcBef>
              <a:defRPr sz="2000"/>
            </a:pPr>
            <a:r>
              <a:t>Chair: Carol Ansley (CommScope)</a:t>
            </a:r>
          </a:p>
        </p:txBody>
      </p:sp>
    </p:spTree>
  </p:cSld>
  <p:clrMapOvr>
    <a:masterClrMapping/>
  </p:clrMapOvr>
  <p:transition spd="med"/>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 name="Rectangle 7"/>
          <p:cNvSpPr txBox="1">
            <a:spLocks noGrp="1"/>
          </p:cNvSpPr>
          <p:nvPr>
            <p:ph type="sldNum" sz="quarter" idx="2"/>
          </p:nvPr>
        </p:nvSpPr>
        <p:spPr>
          <a:xfrm>
            <a:off x="4580731" y="6477124"/>
            <a:ext cx="127001" cy="184026"/>
          </a:xfrm>
          <a:prstGeom prst="rect">
            <a:avLst/>
          </a:prstGeom>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a:lstStyle/>
          <a:p>
            <a:pPr lvl="4" indent="0" algn="ctr"/>
            <a:fld id="{86CB4B4D-7CA3-9044-876B-883B54F8677D}" type="slidenum">
              <a:t>4</a:t>
            </a:fld>
            <a:endParaRPr/>
          </a:p>
        </p:txBody>
      </p:sp>
      <p:sp>
        <p:nvSpPr>
          <p:cNvPr id="115" name="Rectangle 2"/>
          <p:cNvSpPr txBox="1">
            <a:spLocks noGrp="1"/>
          </p:cNvSpPr>
          <p:nvPr>
            <p:ph type="ctrTitle"/>
          </p:nvPr>
        </p:nvSpPr>
        <p:spPr>
          <a:prstGeom prst="rect">
            <a:avLst/>
          </a:prstGeom>
        </p:spPr>
        <p:txBody>
          <a:bodyPr/>
          <a:lstStyle/>
          <a:p>
            <a:r>
              <a:t>Monday, April 27</a:t>
            </a:r>
            <a:r>
              <a:rPr baseline="30000"/>
              <a:t>th</a:t>
            </a:r>
          </a:p>
        </p:txBody>
      </p:sp>
    </p:spTree>
  </p:cSld>
  <p:clrMapOvr>
    <a:masterClrMapping/>
  </p:clrMapOvr>
  <p:transition spd="med"/>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 name="Rectangle 7"/>
          <p:cNvSpPr txBox="1">
            <a:spLocks noGrp="1"/>
          </p:cNvSpPr>
          <p:nvPr>
            <p:ph type="sldNum" sz="quarter" idx="2"/>
          </p:nvPr>
        </p:nvSpPr>
        <p:spPr>
          <a:xfrm>
            <a:off x="4580731" y="6477124"/>
            <a:ext cx="127001" cy="184026"/>
          </a:xfrm>
          <a:prstGeom prst="rect">
            <a:avLst/>
          </a:prstGeom>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a:lstStyle/>
          <a:p>
            <a:pPr lvl="4" indent="0" algn="ctr"/>
            <a:fld id="{86CB4B4D-7CA3-9044-876B-883B54F8677D}" type="slidenum">
              <a:t>5</a:t>
            </a:fld>
            <a:endParaRPr/>
          </a:p>
        </p:txBody>
      </p:sp>
      <p:sp>
        <p:nvSpPr>
          <p:cNvPr id="118" name="Rectangle 2"/>
          <p:cNvSpPr txBox="1">
            <a:spLocks noGrp="1"/>
          </p:cNvSpPr>
          <p:nvPr>
            <p:ph type="title"/>
          </p:nvPr>
        </p:nvSpPr>
        <p:spPr>
          <a:prstGeom prst="rect">
            <a:avLst/>
          </a:prstGeom>
        </p:spPr>
        <p:txBody>
          <a:bodyPr/>
          <a:lstStyle/>
          <a:p>
            <a:r>
              <a:t>Call for Secretary</a:t>
            </a:r>
          </a:p>
        </p:txBody>
      </p:sp>
      <p:sp>
        <p:nvSpPr>
          <p:cNvPr id="119" name="Rectangle 3"/>
          <p:cNvSpPr txBox="1">
            <a:spLocks noGrp="1"/>
          </p:cNvSpPr>
          <p:nvPr>
            <p:ph type="body" idx="1"/>
          </p:nvPr>
        </p:nvSpPr>
        <p:spPr>
          <a:prstGeom prst="rect">
            <a:avLst/>
          </a:prstGeom>
        </p:spPr>
        <p:txBody>
          <a:bodyPr/>
          <a:lstStyle>
            <a:lvl1pPr>
              <a:spcBef>
                <a:spcPts val="600"/>
              </a:spcBef>
              <a:defRPr sz="2800"/>
            </a:lvl1pPr>
          </a:lstStyle>
          <a:p>
            <a:r>
              <a:rPr dirty="0"/>
              <a:t>Volunteers?</a:t>
            </a:r>
            <a:endParaRPr lang="en-US" dirty="0"/>
          </a:p>
          <a:p>
            <a:pPr lvl="1"/>
            <a:r>
              <a:rPr lang="en-US" dirty="0"/>
              <a:t>Joseph Levy (Interdigital) volunteered.</a:t>
            </a:r>
            <a:endParaRPr dirty="0"/>
          </a:p>
        </p:txBody>
      </p:sp>
    </p:spTree>
  </p:cSld>
  <p:clrMapOvr>
    <a:masterClrMapping/>
  </p:clrMapOvr>
  <p:transition spd="med"/>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 name="Rectangle 7"/>
          <p:cNvSpPr txBox="1">
            <a:spLocks noGrp="1"/>
          </p:cNvSpPr>
          <p:nvPr>
            <p:ph type="sldNum" sz="quarter" idx="2"/>
          </p:nvPr>
        </p:nvSpPr>
        <p:spPr>
          <a:xfrm>
            <a:off x="4580731" y="6477124"/>
            <a:ext cx="127001" cy="184026"/>
          </a:xfrm>
          <a:prstGeom prst="rect">
            <a:avLst/>
          </a:prstGeom>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a:lstStyle/>
          <a:p>
            <a:pPr lvl="4" indent="0" algn="ctr"/>
            <a:fld id="{86CB4B4D-7CA3-9044-876B-883B54F8677D}" type="slidenum">
              <a:t>6</a:t>
            </a:fld>
            <a:endParaRPr/>
          </a:p>
        </p:txBody>
      </p:sp>
      <p:sp>
        <p:nvSpPr>
          <p:cNvPr id="122" name="Rectangle 2"/>
          <p:cNvSpPr txBox="1">
            <a:spLocks noGrp="1"/>
          </p:cNvSpPr>
          <p:nvPr>
            <p:ph type="title"/>
          </p:nvPr>
        </p:nvSpPr>
        <p:spPr>
          <a:prstGeom prst="rect">
            <a:avLst/>
          </a:prstGeom>
        </p:spPr>
        <p:txBody>
          <a:bodyPr/>
          <a:lstStyle/>
          <a:p>
            <a:r>
              <a:t>Attendance, etc.</a:t>
            </a:r>
          </a:p>
        </p:txBody>
      </p:sp>
      <p:sp>
        <p:nvSpPr>
          <p:cNvPr id="123" name="Rectangle 3"/>
          <p:cNvSpPr txBox="1">
            <a:spLocks noGrp="1"/>
          </p:cNvSpPr>
          <p:nvPr>
            <p:ph type="body" idx="1"/>
          </p:nvPr>
        </p:nvSpPr>
        <p:spPr>
          <a:prstGeom prst="rect">
            <a:avLst/>
          </a:prstGeom>
        </p:spPr>
        <p:txBody>
          <a:bodyPr/>
          <a:lstStyle/>
          <a:p>
            <a:pPr>
              <a:spcBef>
                <a:spcPts val="600"/>
              </a:spcBef>
              <a:defRPr sz="2800"/>
            </a:pPr>
            <a:r>
              <a:rPr dirty="0"/>
              <a:t>Reminders to attendees:</a:t>
            </a:r>
          </a:p>
          <a:p>
            <a:pPr marL="742950" lvl="1" indent="-285750">
              <a:defRPr b="0"/>
            </a:pPr>
            <a:r>
              <a:rPr dirty="0"/>
              <a:t>Sign in for .11 attendance </a:t>
            </a:r>
            <a:endParaRPr lang="en-US" dirty="0"/>
          </a:p>
          <a:p>
            <a:pPr marL="742950" lvl="1" indent="-285750">
              <a:defRPr b="0"/>
            </a:pPr>
            <a:r>
              <a:rPr dirty="0"/>
              <a:t>Noises off</a:t>
            </a:r>
            <a:endParaRPr sz="2000" dirty="0"/>
          </a:p>
          <a:p>
            <a:pPr marL="742950" lvl="1" indent="-285750">
              <a:defRPr b="0"/>
            </a:pPr>
            <a:r>
              <a:rPr dirty="0"/>
              <a:t>No recordings</a:t>
            </a:r>
          </a:p>
        </p:txBody>
      </p:sp>
    </p:spTree>
  </p:cSld>
  <p:clrMapOvr>
    <a:masterClrMapping/>
  </p:clrMapOvr>
  <p:transition spd="med"/>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5" name="Rectangle 7"/>
          <p:cNvSpPr txBox="1">
            <a:spLocks noGrp="1"/>
          </p:cNvSpPr>
          <p:nvPr>
            <p:ph type="sldNum" sz="quarter" idx="2"/>
          </p:nvPr>
        </p:nvSpPr>
        <p:spPr>
          <a:xfrm>
            <a:off x="4580731" y="6477124"/>
            <a:ext cx="127001" cy="184026"/>
          </a:xfrm>
          <a:prstGeom prst="rect">
            <a:avLst/>
          </a:prstGeom>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a:lstStyle/>
          <a:p>
            <a:pPr lvl="4" indent="0" algn="ctr"/>
            <a:fld id="{86CB4B4D-7CA3-9044-876B-883B54F8677D}" type="slidenum">
              <a:t>7</a:t>
            </a:fld>
            <a:endParaRPr/>
          </a:p>
        </p:txBody>
      </p:sp>
      <p:sp>
        <p:nvSpPr>
          <p:cNvPr id="126" name="Rectangle 1"/>
          <p:cNvSpPr txBox="1">
            <a:spLocks noGrp="1"/>
          </p:cNvSpPr>
          <p:nvPr>
            <p:ph type="title"/>
          </p:nvPr>
        </p:nvSpPr>
        <p:spPr>
          <a:xfrm>
            <a:off x="685800" y="609599"/>
            <a:ext cx="7772400" cy="1160464"/>
          </a:xfrm>
          <a:prstGeom prst="rect">
            <a:avLst/>
          </a:prstGeom>
        </p:spPr>
        <p:txBody>
          <a:bodyPr lIns="46799" tIns="46799" rIns="46799" bIns="46799"/>
          <a:lstStyle/>
          <a:p>
            <a:r>
              <a:t>Participation in IEEE 802 Meetings</a:t>
            </a:r>
          </a:p>
        </p:txBody>
      </p:sp>
      <p:sp>
        <p:nvSpPr>
          <p:cNvPr id="127" name="Text Box 5"/>
          <p:cNvSpPr txBox="1">
            <a:spLocks noGrp="1"/>
          </p:cNvSpPr>
          <p:nvPr>
            <p:ph type="body" idx="1"/>
          </p:nvPr>
        </p:nvSpPr>
        <p:spPr>
          <a:xfrm>
            <a:off x="609600" y="1524000"/>
            <a:ext cx="7924800" cy="4953000"/>
          </a:xfrm>
          <a:prstGeom prst="rect">
            <a:avLst/>
          </a:prstGeom>
        </p:spPr>
        <p:txBody>
          <a:bodyPr lIns="46079" tIns="46079" rIns="46079" bIns="46079"/>
          <a:lstStyle/>
          <a:p>
            <a:pPr marL="339725" indent="-336550">
              <a:spcBef>
                <a:spcPts val="600"/>
              </a:spcBef>
              <a:buSzTx/>
              <a:buNone/>
              <a:tabLst>
                <a:tab pos="342900" algn="l"/>
                <a:tab pos="800100" algn="l"/>
                <a:tab pos="1257300" algn="l"/>
                <a:tab pos="1714500" algn="l"/>
                <a:tab pos="2171700" algn="l"/>
                <a:tab pos="2628900" algn="l"/>
                <a:tab pos="3086100" algn="l"/>
                <a:tab pos="3543300" algn="l"/>
                <a:tab pos="4000500" algn="l"/>
                <a:tab pos="4457700" algn="l"/>
                <a:tab pos="4914900" algn="l"/>
                <a:tab pos="5372100" algn="l"/>
                <a:tab pos="5829300" algn="l"/>
                <a:tab pos="6286500" algn="l"/>
                <a:tab pos="6743700" algn="l"/>
                <a:tab pos="7200900" algn="l"/>
                <a:tab pos="7658100" algn="l"/>
                <a:tab pos="8115300" algn="l"/>
                <a:tab pos="8572500" algn="l"/>
                <a:tab pos="9029700" algn="l"/>
                <a:tab pos="9486900" algn="l"/>
              </a:tabLst>
              <a:defRPr sz="1600"/>
            </a:pPr>
            <a:r>
              <a:t>Participation in any IEEE 802 meeting (Sponsor, Sponsor subgroup, Working Group, Working Group subgroup, etc.) is on an individual basis</a:t>
            </a:r>
            <a:endParaRPr sz="1200"/>
          </a:p>
          <a:p>
            <a:pPr marL="339725" indent="-336550">
              <a:spcBef>
                <a:spcPts val="600"/>
              </a:spcBef>
              <a:buSzTx/>
              <a:buNone/>
              <a:tabLst>
                <a:tab pos="342900" algn="l"/>
                <a:tab pos="800100" algn="l"/>
                <a:tab pos="1257300" algn="l"/>
                <a:tab pos="1714500" algn="l"/>
                <a:tab pos="2171700" algn="l"/>
                <a:tab pos="2628900" algn="l"/>
                <a:tab pos="3086100" algn="l"/>
                <a:tab pos="3543300" algn="l"/>
                <a:tab pos="4000500" algn="l"/>
                <a:tab pos="4457700" algn="l"/>
                <a:tab pos="4914900" algn="l"/>
                <a:tab pos="5372100" algn="l"/>
                <a:tab pos="5829300" algn="l"/>
                <a:tab pos="6286500" algn="l"/>
                <a:tab pos="6743700" algn="l"/>
                <a:tab pos="7200900" algn="l"/>
                <a:tab pos="7658100" algn="l"/>
                <a:tab pos="8115300" algn="l"/>
                <a:tab pos="8572500" algn="l"/>
                <a:tab pos="9029700" algn="l"/>
                <a:tab pos="9486900" algn="l"/>
              </a:tabLst>
              <a:defRPr sz="1400" i="1"/>
            </a:pPr>
            <a:r>
              <a:t>•     </a:t>
            </a:r>
            <a:r>
              <a:rPr i="0"/>
              <a:t>Participants in the IEEE standards development individual process shall act based on their qualifications and experience. (</a:t>
            </a:r>
            <a:r>
              <a:rPr i="0" u="sng">
                <a:solidFill>
                  <a:srgbClr val="0066FF"/>
                </a:solidFill>
                <a:uFill>
                  <a:solidFill>
                    <a:srgbClr val="0066FF"/>
                  </a:solidFill>
                </a:uFill>
                <a:hlinkClick r:id="rId2"/>
              </a:rPr>
              <a:t>https://standards.ieee.org/develop/policies/bylaws/sb_bylaws.pdf</a:t>
            </a:r>
            <a:r>
              <a:rPr i="0" u="sng">
                <a:solidFill>
                  <a:srgbClr val="CCCCFF"/>
                </a:solidFill>
              </a:rPr>
              <a:t> </a:t>
            </a:r>
            <a:r>
              <a:rPr i="0"/>
              <a:t>section 5.2.1)</a:t>
            </a:r>
            <a:endParaRPr sz="1200"/>
          </a:p>
          <a:p>
            <a:pPr marL="339725" indent="-336550">
              <a:spcBef>
                <a:spcPts val="600"/>
              </a:spcBef>
              <a:buSzTx/>
              <a:buNone/>
              <a:tabLst>
                <a:tab pos="342900" algn="l"/>
                <a:tab pos="800100" algn="l"/>
                <a:tab pos="1257300" algn="l"/>
                <a:tab pos="1714500" algn="l"/>
                <a:tab pos="2171700" algn="l"/>
                <a:tab pos="2628900" algn="l"/>
                <a:tab pos="3086100" algn="l"/>
                <a:tab pos="3543300" algn="l"/>
                <a:tab pos="4000500" algn="l"/>
                <a:tab pos="4457700" algn="l"/>
                <a:tab pos="4914900" algn="l"/>
                <a:tab pos="5372100" algn="l"/>
                <a:tab pos="5829300" algn="l"/>
                <a:tab pos="6286500" algn="l"/>
                <a:tab pos="6743700" algn="l"/>
                <a:tab pos="7200900" algn="l"/>
                <a:tab pos="7658100" algn="l"/>
                <a:tab pos="8115300" algn="l"/>
                <a:tab pos="8572500" algn="l"/>
                <a:tab pos="9029700" algn="l"/>
                <a:tab pos="9486900" algn="l"/>
              </a:tabLst>
              <a:defRPr sz="1400"/>
            </a:pPr>
            <a:r>
              <a:t>•    IEEE 802 Working Group membership is by individual; “Working Group members shall participate in the consensus process in a manner consistent with their professional expert opinion as individuals, and not as organizational representatives”. (subclause 4.2.1 “Establishment”, of the IEEE 802 LMSC Working Group Policies and Procedures)</a:t>
            </a:r>
            <a:endParaRPr sz="1200"/>
          </a:p>
          <a:p>
            <a:pPr marL="339725" indent="-336550">
              <a:spcBef>
                <a:spcPts val="600"/>
              </a:spcBef>
              <a:buSzTx/>
              <a:buNone/>
              <a:tabLst>
                <a:tab pos="342900" algn="l"/>
                <a:tab pos="800100" algn="l"/>
                <a:tab pos="1257300" algn="l"/>
                <a:tab pos="1714500" algn="l"/>
                <a:tab pos="2171700" algn="l"/>
                <a:tab pos="2628900" algn="l"/>
                <a:tab pos="3086100" algn="l"/>
                <a:tab pos="3543300" algn="l"/>
                <a:tab pos="4000500" algn="l"/>
                <a:tab pos="4457700" algn="l"/>
                <a:tab pos="4914900" algn="l"/>
                <a:tab pos="5372100" algn="l"/>
                <a:tab pos="5829300" algn="l"/>
                <a:tab pos="6286500" algn="l"/>
                <a:tab pos="6743700" algn="l"/>
                <a:tab pos="7200900" algn="l"/>
                <a:tab pos="7658100" algn="l"/>
                <a:tab pos="8115300" algn="l"/>
                <a:tab pos="8572500" algn="l"/>
                <a:tab pos="9029700" algn="l"/>
                <a:tab pos="9486900" algn="l"/>
              </a:tabLst>
              <a:defRPr sz="1400"/>
            </a:pPr>
            <a:r>
              <a:t>•    Participants have an obligation to act and vote as an individual and not under the direction of any other individual or group.  A Participant’s obligation to act and vote as an individual applies in all cases, regardless of any external commitments, agreements, contracts, or orders. </a:t>
            </a:r>
            <a:endParaRPr sz="1200"/>
          </a:p>
          <a:p>
            <a:pPr marL="339725" indent="-336550">
              <a:spcBef>
                <a:spcPts val="600"/>
              </a:spcBef>
              <a:buSzTx/>
              <a:buNone/>
              <a:tabLst>
                <a:tab pos="342900" algn="l"/>
                <a:tab pos="800100" algn="l"/>
                <a:tab pos="1257300" algn="l"/>
                <a:tab pos="1714500" algn="l"/>
                <a:tab pos="2171700" algn="l"/>
                <a:tab pos="2628900" algn="l"/>
                <a:tab pos="3086100" algn="l"/>
                <a:tab pos="3543300" algn="l"/>
                <a:tab pos="4000500" algn="l"/>
                <a:tab pos="4457700" algn="l"/>
                <a:tab pos="4914900" algn="l"/>
                <a:tab pos="5372100" algn="l"/>
                <a:tab pos="5829300" algn="l"/>
                <a:tab pos="6286500" algn="l"/>
                <a:tab pos="6743700" algn="l"/>
                <a:tab pos="7200900" algn="l"/>
                <a:tab pos="7658100" algn="l"/>
                <a:tab pos="8115300" algn="l"/>
                <a:tab pos="8572500" algn="l"/>
                <a:tab pos="9029700" algn="l"/>
                <a:tab pos="9486900" algn="l"/>
              </a:tabLst>
              <a:defRPr sz="1400"/>
            </a:pPr>
            <a:r>
              <a:t>•    Participants shall not direct the actions or votes of any other member of an IEEE 802 Working Group or retaliate against any other member for their actions or votes within IEEE 802 Working Group meetings, see </a:t>
            </a:r>
            <a:r>
              <a:rPr u="sng">
                <a:solidFill>
                  <a:srgbClr val="0066FF"/>
                </a:solidFill>
                <a:uFill>
                  <a:solidFill>
                    <a:srgbClr val="0066FF"/>
                  </a:solidFill>
                </a:uFill>
                <a:hlinkClick r:id="rId3"/>
              </a:rPr>
              <a:t>https://standards.ieee.org/develop/policies/bylaws/sb_bylaws.pdf </a:t>
            </a:r>
            <a:r>
              <a:t>section 5.2.1.3 and the IEEE 802 LMSC Working Group Policies and Procedures, subclause 3.4.1 “Chair”, list item x.</a:t>
            </a:r>
            <a:endParaRPr sz="1200"/>
          </a:p>
          <a:p>
            <a:pPr marL="339725" indent="-336550">
              <a:spcBef>
                <a:spcPts val="600"/>
              </a:spcBef>
              <a:buSzTx/>
              <a:buNone/>
              <a:tabLst>
                <a:tab pos="342900" algn="l"/>
                <a:tab pos="800100" algn="l"/>
                <a:tab pos="1257300" algn="l"/>
                <a:tab pos="1714500" algn="l"/>
                <a:tab pos="2171700" algn="l"/>
                <a:tab pos="2628900" algn="l"/>
                <a:tab pos="3086100" algn="l"/>
                <a:tab pos="3543300" algn="l"/>
                <a:tab pos="4000500" algn="l"/>
                <a:tab pos="4457700" algn="l"/>
                <a:tab pos="4914900" algn="l"/>
                <a:tab pos="5372100" algn="l"/>
                <a:tab pos="5829300" algn="l"/>
                <a:tab pos="6286500" algn="l"/>
                <a:tab pos="6743700" algn="l"/>
                <a:tab pos="7200900" algn="l"/>
                <a:tab pos="7658100" algn="l"/>
                <a:tab pos="8115300" algn="l"/>
                <a:tab pos="8572500" algn="l"/>
                <a:tab pos="9029700" algn="l"/>
                <a:tab pos="9486900" algn="l"/>
              </a:tabLst>
              <a:defRPr sz="1600"/>
            </a:pPr>
            <a:r>
              <a:t>By participating in IEEE 802 meetings, you accept these requirements.  If you do not agree to these policies then you shall not participate.</a:t>
            </a:r>
            <a:endParaRPr sz="1200"/>
          </a:p>
          <a:p>
            <a:pPr marL="339725" indent="-336550" algn="ctr">
              <a:spcBef>
                <a:spcPts val="600"/>
              </a:spcBef>
              <a:buSzTx/>
              <a:buNone/>
              <a:tabLst>
                <a:tab pos="342900" algn="l"/>
                <a:tab pos="800100" algn="l"/>
                <a:tab pos="1257300" algn="l"/>
                <a:tab pos="1714500" algn="l"/>
                <a:tab pos="2171700" algn="l"/>
                <a:tab pos="2628900" algn="l"/>
                <a:tab pos="3086100" algn="l"/>
                <a:tab pos="3543300" algn="l"/>
                <a:tab pos="4000500" algn="l"/>
                <a:tab pos="4457700" algn="l"/>
                <a:tab pos="4914900" algn="l"/>
                <a:tab pos="5372100" algn="l"/>
                <a:tab pos="5829300" algn="l"/>
                <a:tab pos="6286500" algn="l"/>
                <a:tab pos="6743700" algn="l"/>
                <a:tab pos="7200900" algn="l"/>
                <a:tab pos="7658100" algn="l"/>
                <a:tab pos="8115300" algn="l"/>
                <a:tab pos="8572500" algn="l"/>
                <a:tab pos="9029700" algn="l"/>
                <a:tab pos="9486900" algn="l"/>
              </a:tabLst>
              <a:defRPr sz="1200"/>
            </a:pPr>
            <a:r>
              <a:t>(Latest revision of IEEE 802 LMSC Working Group Policies and Procedures: </a:t>
            </a:r>
            <a:r>
              <a:rPr u="sng">
                <a:solidFill>
                  <a:srgbClr val="0066FF"/>
                </a:solidFill>
                <a:uFill>
                  <a:solidFill>
                    <a:srgbClr val="0066FF"/>
                  </a:solidFill>
                </a:uFill>
                <a:hlinkClick r:id="rId4"/>
              </a:rPr>
              <a:t>http://www.ieee802.org/devdocs.shtml</a:t>
            </a:r>
            <a:r>
              <a:t>)</a:t>
            </a:r>
          </a:p>
        </p:txBody>
      </p:sp>
    </p:spTree>
  </p:cSld>
  <p:clrMapOvr>
    <a:masterClrMapping/>
  </p:clrMapOvr>
  <p:transition spd="med"/>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9" name="Rectangle 7"/>
          <p:cNvSpPr txBox="1">
            <a:spLocks noGrp="1"/>
          </p:cNvSpPr>
          <p:nvPr>
            <p:ph type="sldNum" sz="quarter" idx="2"/>
          </p:nvPr>
        </p:nvSpPr>
        <p:spPr>
          <a:xfrm>
            <a:off x="4580731" y="6477124"/>
            <a:ext cx="127001" cy="184026"/>
          </a:xfrm>
          <a:prstGeom prst="rect">
            <a:avLst/>
          </a:prstGeom>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a:lstStyle/>
          <a:p>
            <a:pPr lvl="4" indent="0" algn="ctr"/>
            <a:fld id="{86CB4B4D-7CA3-9044-876B-883B54F8677D}" type="slidenum">
              <a:t>8</a:t>
            </a:fld>
            <a:endParaRPr/>
          </a:p>
        </p:txBody>
      </p:sp>
      <p:sp>
        <p:nvSpPr>
          <p:cNvPr id="130" name="Rectangle 2"/>
          <p:cNvSpPr txBox="1">
            <a:spLocks noGrp="1"/>
          </p:cNvSpPr>
          <p:nvPr>
            <p:ph type="title"/>
          </p:nvPr>
        </p:nvSpPr>
        <p:spPr>
          <a:xfrm>
            <a:off x="381000" y="838200"/>
            <a:ext cx="8458200" cy="609600"/>
          </a:xfrm>
          <a:prstGeom prst="rect">
            <a:avLst/>
          </a:prstGeom>
        </p:spPr>
        <p:txBody>
          <a:bodyPr/>
          <a:lstStyle>
            <a:lvl1pPr>
              <a:defRPr u="sng"/>
            </a:lvl1pPr>
          </a:lstStyle>
          <a:p>
            <a:r>
              <a:t>Other Guidelines for IEEE WG Meetings</a:t>
            </a:r>
          </a:p>
        </p:txBody>
      </p:sp>
      <p:sp>
        <p:nvSpPr>
          <p:cNvPr id="131" name="Rectangle 4"/>
          <p:cNvSpPr txBox="1"/>
          <p:nvPr/>
        </p:nvSpPr>
        <p:spPr>
          <a:xfrm>
            <a:off x="579119" y="1676400"/>
            <a:ext cx="8138162" cy="3804906"/>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spAutoFit/>
          </a:bodyPr>
          <a:lstStyle/>
          <a:p>
            <a:pPr marL="230188" indent="-230188">
              <a:lnSpc>
                <a:spcPct val="80000"/>
              </a:lnSpc>
              <a:spcBef>
                <a:spcPts val="500"/>
              </a:spcBef>
              <a:buClr>
                <a:srgbClr val="CC3300"/>
              </a:buClr>
              <a:buSzPct val="50000"/>
              <a:buChar char=""/>
              <a:defRPr sz="700" u="sng">
                <a:solidFill>
                  <a:srgbClr val="FF0000"/>
                </a:solidFill>
                <a:latin typeface="Arial"/>
                <a:ea typeface="Arial"/>
                <a:cs typeface="Arial"/>
                <a:sym typeface="Arial"/>
              </a:defRPr>
            </a:pPr>
            <a:endParaRPr/>
          </a:p>
          <a:p>
            <a:pPr marL="230188" indent="-230188">
              <a:lnSpc>
                <a:spcPct val="80000"/>
              </a:lnSpc>
              <a:spcBef>
                <a:spcPts val="800"/>
              </a:spcBef>
              <a:buClr>
                <a:srgbClr val="CC3300"/>
              </a:buClr>
              <a:buSzPct val="50000"/>
              <a:buChar char="•"/>
              <a:defRPr sz="1800" b="1">
                <a:solidFill>
                  <a:srgbClr val="000099"/>
                </a:solidFill>
                <a:latin typeface="Arial"/>
                <a:ea typeface="Arial"/>
                <a:cs typeface="Arial"/>
                <a:sym typeface="Arial"/>
              </a:defRPr>
            </a:pPr>
            <a:r>
              <a:t>All IEEE-SA standards meetings shall be conducted in compliance with all applicable laws, including antitrust and competition laws. </a:t>
            </a:r>
            <a:endParaRPr sz="2400">
              <a:latin typeface="+mn-lt"/>
              <a:ea typeface="+mn-ea"/>
              <a:cs typeface="+mn-cs"/>
              <a:sym typeface="Times New Roman"/>
            </a:endParaRPr>
          </a:p>
          <a:p>
            <a:pPr marL="630237" lvl="1" indent="-285750">
              <a:lnSpc>
                <a:spcPct val="80000"/>
              </a:lnSpc>
              <a:spcBef>
                <a:spcPts val="700"/>
              </a:spcBef>
              <a:buClr>
                <a:srgbClr val="CC3300"/>
              </a:buClr>
              <a:buSzPct val="50000"/>
              <a:buFont typeface="Arial"/>
              <a:buChar char="•"/>
              <a:defRPr sz="1600" b="1">
                <a:solidFill>
                  <a:srgbClr val="000099"/>
                </a:solidFill>
                <a:latin typeface="Arial"/>
                <a:ea typeface="Arial"/>
                <a:cs typeface="Arial"/>
                <a:sym typeface="Arial"/>
              </a:defRPr>
            </a:pPr>
            <a:r>
              <a:t>Don’t discuss the interpretation, validity, or essentiality of patents/patent claims. </a:t>
            </a:r>
            <a:endParaRPr sz="2000"/>
          </a:p>
          <a:p>
            <a:pPr marL="630237" lvl="1" indent="-285750">
              <a:lnSpc>
                <a:spcPct val="80000"/>
              </a:lnSpc>
              <a:spcBef>
                <a:spcPts val="700"/>
              </a:spcBef>
              <a:buClr>
                <a:srgbClr val="CC3300"/>
              </a:buClr>
              <a:buSzPct val="50000"/>
              <a:buFont typeface="Arial"/>
              <a:buChar char="•"/>
              <a:defRPr sz="1600" b="1">
                <a:solidFill>
                  <a:srgbClr val="000099"/>
                </a:solidFill>
                <a:latin typeface="Arial"/>
                <a:ea typeface="Arial"/>
                <a:cs typeface="Arial"/>
                <a:sym typeface="Arial"/>
              </a:defRPr>
            </a:pPr>
            <a:r>
              <a:t>Don’t discuss specific license rates, terms, or conditions.</a:t>
            </a:r>
            <a:endParaRPr sz="2000"/>
          </a:p>
          <a:p>
            <a:pPr marL="1143000" lvl="2" indent="-228600">
              <a:lnSpc>
                <a:spcPct val="80000"/>
              </a:lnSpc>
              <a:spcBef>
                <a:spcPts val="600"/>
              </a:spcBef>
              <a:buClr>
                <a:srgbClr val="CC3300"/>
              </a:buClr>
              <a:buSzPct val="50000"/>
              <a:buChar char="•"/>
              <a:defRPr sz="1400">
                <a:solidFill>
                  <a:srgbClr val="000099"/>
                </a:solidFill>
                <a:latin typeface="Arial"/>
                <a:ea typeface="Arial"/>
                <a:cs typeface="Arial"/>
                <a:sym typeface="Arial"/>
              </a:defRPr>
            </a:pPr>
            <a:r>
              <a:t>Relative costs, including licensing costs of essential patent claims, of different technical approaches may be discussed in standards development meetings. </a:t>
            </a:r>
          </a:p>
          <a:p>
            <a:pPr marL="1600200" lvl="3" indent="-228600">
              <a:lnSpc>
                <a:spcPct val="80000"/>
              </a:lnSpc>
              <a:spcBef>
                <a:spcPts val="600"/>
              </a:spcBef>
              <a:buClr>
                <a:srgbClr val="CC3300"/>
              </a:buClr>
              <a:buSzPct val="50000"/>
              <a:buFont typeface="Arial"/>
              <a:buChar char="•"/>
              <a:defRPr sz="1400">
                <a:solidFill>
                  <a:srgbClr val="000099"/>
                </a:solidFill>
                <a:latin typeface="Arial"/>
                <a:ea typeface="Arial"/>
                <a:cs typeface="Arial"/>
                <a:sym typeface="Arial"/>
              </a:defRPr>
            </a:pPr>
            <a:r>
              <a:t>Technical considerations remain primary focus</a:t>
            </a:r>
          </a:p>
          <a:p>
            <a:pPr marL="630237" lvl="1" indent="-285750">
              <a:lnSpc>
                <a:spcPct val="80000"/>
              </a:lnSpc>
              <a:spcBef>
                <a:spcPts val="700"/>
              </a:spcBef>
              <a:buClr>
                <a:srgbClr val="CC3300"/>
              </a:buClr>
              <a:buSzPct val="50000"/>
              <a:buFont typeface="Arial"/>
              <a:buChar char="•"/>
              <a:defRPr sz="1600" b="1">
                <a:solidFill>
                  <a:srgbClr val="000099"/>
                </a:solidFill>
                <a:latin typeface="Arial"/>
                <a:ea typeface="Arial"/>
                <a:cs typeface="Arial"/>
                <a:sym typeface="Arial"/>
              </a:defRPr>
            </a:pPr>
            <a:r>
              <a:t>Don’t discuss or engage in the fixing of product prices, allocation of customers, or division of sales markets.</a:t>
            </a:r>
            <a:endParaRPr sz="2000"/>
          </a:p>
          <a:p>
            <a:pPr marL="630237" lvl="1" indent="-285750">
              <a:lnSpc>
                <a:spcPct val="80000"/>
              </a:lnSpc>
              <a:spcBef>
                <a:spcPts val="700"/>
              </a:spcBef>
              <a:buClr>
                <a:srgbClr val="CC3300"/>
              </a:buClr>
              <a:buSzPct val="50000"/>
              <a:buFont typeface="Arial"/>
              <a:buChar char="•"/>
              <a:defRPr sz="1600" b="1">
                <a:solidFill>
                  <a:srgbClr val="000099"/>
                </a:solidFill>
                <a:latin typeface="Arial"/>
                <a:ea typeface="Arial"/>
                <a:cs typeface="Arial"/>
                <a:sym typeface="Arial"/>
              </a:defRPr>
            </a:pPr>
            <a:r>
              <a:t>Don’t discuss the status or substance of ongoing or threatened litigation.</a:t>
            </a:r>
            <a:endParaRPr sz="2000"/>
          </a:p>
          <a:p>
            <a:pPr marL="630237" lvl="1" indent="-285750">
              <a:lnSpc>
                <a:spcPct val="80000"/>
              </a:lnSpc>
              <a:spcBef>
                <a:spcPts val="700"/>
              </a:spcBef>
              <a:buClr>
                <a:srgbClr val="CC3300"/>
              </a:buClr>
              <a:buSzPct val="50000"/>
              <a:buFont typeface="Arial"/>
              <a:buChar char="•"/>
              <a:defRPr sz="1600" b="1">
                <a:solidFill>
                  <a:srgbClr val="000099"/>
                </a:solidFill>
                <a:latin typeface="Arial"/>
                <a:ea typeface="Arial"/>
                <a:cs typeface="Arial"/>
                <a:sym typeface="Arial"/>
              </a:defRPr>
            </a:pPr>
            <a:r>
              <a:t>Don’t be silent if inappropriate topics are discussed … do formally object.</a:t>
            </a:r>
            <a:endParaRPr sz="2000"/>
          </a:p>
          <a:p>
            <a:pPr marL="230188" indent="-230188" algn="ctr">
              <a:lnSpc>
                <a:spcPct val="80000"/>
              </a:lnSpc>
              <a:spcBef>
                <a:spcPts val="200"/>
              </a:spcBef>
              <a:defRPr sz="1000" b="1">
                <a:solidFill>
                  <a:srgbClr val="000099"/>
                </a:solidFill>
                <a:latin typeface="Arial"/>
                <a:ea typeface="Arial"/>
                <a:cs typeface="Arial"/>
                <a:sym typeface="Arial"/>
              </a:defRPr>
            </a:pPr>
            <a:r>
              <a:t>---------------------------------------------------------------   </a:t>
            </a:r>
          </a:p>
          <a:p>
            <a:pPr marL="230188" indent="-230188" algn="ctr">
              <a:lnSpc>
                <a:spcPct val="80000"/>
              </a:lnSpc>
              <a:spcBef>
                <a:spcPts val="200"/>
              </a:spcBef>
              <a:defRPr b="1">
                <a:solidFill>
                  <a:srgbClr val="000099"/>
                </a:solidFill>
                <a:latin typeface="Arial"/>
                <a:ea typeface="Arial"/>
                <a:cs typeface="Arial"/>
                <a:sym typeface="Arial"/>
              </a:defRPr>
            </a:pPr>
            <a:r>
              <a:t>See </a:t>
            </a:r>
            <a:r>
              <a:rPr i="1"/>
              <a:t>IEEE-SA Standards Board Operations Manual</a:t>
            </a:r>
            <a:r>
              <a:t>, clause 5.3.10 and “Promoting Competition and Innovation: What You Need to Know about the IEEE Standards Association's Antitrust and Competition Policy” for more details.</a:t>
            </a:r>
          </a:p>
        </p:txBody>
      </p:sp>
    </p:spTree>
  </p:cSld>
  <p:clrMapOvr>
    <a:masterClrMapping/>
  </p:clrMapOvr>
  <p:transition spd="med"/>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 name="Rectangle 7"/>
          <p:cNvSpPr txBox="1">
            <a:spLocks noGrp="1"/>
          </p:cNvSpPr>
          <p:nvPr>
            <p:ph type="sldNum" sz="quarter" idx="2"/>
          </p:nvPr>
        </p:nvSpPr>
        <p:spPr>
          <a:xfrm>
            <a:off x="4580731" y="6477124"/>
            <a:ext cx="127001" cy="184026"/>
          </a:xfrm>
          <a:prstGeom prst="rect">
            <a:avLst/>
          </a:prstGeom>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a:lstStyle/>
          <a:p>
            <a:pPr lvl="4" indent="0" algn="ctr"/>
            <a:fld id="{86CB4B4D-7CA3-9044-876B-883B54F8677D}" type="slidenum">
              <a:t>9</a:t>
            </a:fld>
            <a:endParaRPr/>
          </a:p>
        </p:txBody>
      </p:sp>
      <p:sp>
        <p:nvSpPr>
          <p:cNvPr id="134" name="Rectangle 2"/>
          <p:cNvSpPr txBox="1">
            <a:spLocks noGrp="1"/>
          </p:cNvSpPr>
          <p:nvPr>
            <p:ph type="title"/>
          </p:nvPr>
        </p:nvSpPr>
        <p:spPr>
          <a:prstGeom prst="rect">
            <a:avLst/>
          </a:prstGeom>
        </p:spPr>
        <p:txBody>
          <a:bodyPr/>
          <a:lstStyle/>
          <a:p>
            <a:r>
              <a:t>Study group operating rules</a:t>
            </a:r>
          </a:p>
        </p:txBody>
      </p:sp>
      <p:sp>
        <p:nvSpPr>
          <p:cNvPr id="135" name="Rectangle 3"/>
          <p:cNvSpPr txBox="1">
            <a:spLocks noGrp="1"/>
          </p:cNvSpPr>
          <p:nvPr>
            <p:ph type="body" idx="1"/>
          </p:nvPr>
        </p:nvSpPr>
        <p:spPr>
          <a:prstGeom prst="rect">
            <a:avLst/>
          </a:prstGeom>
        </p:spPr>
        <p:txBody>
          <a:bodyPr/>
          <a:lstStyle/>
          <a:p>
            <a:pPr>
              <a:spcBef>
                <a:spcPts val="600"/>
              </a:spcBef>
              <a:defRPr sz="2800"/>
            </a:pPr>
            <a:r>
              <a:rPr lang="en-US" dirty="0"/>
              <a:t>Will follow operating manual for study groups</a:t>
            </a:r>
          </a:p>
          <a:p>
            <a:pPr lvl="1">
              <a:spcBef>
                <a:spcPts val="600"/>
              </a:spcBef>
              <a:defRPr sz="2800"/>
            </a:pPr>
            <a:r>
              <a:rPr lang="en-US" dirty="0"/>
              <a:t>Purpose: to create PAR/CSD as authorized by 802 EC for study group</a:t>
            </a:r>
          </a:p>
          <a:p>
            <a:pPr>
              <a:spcBef>
                <a:spcPts val="600"/>
              </a:spcBef>
              <a:defRPr sz="2800"/>
            </a:pPr>
            <a:r>
              <a:rPr dirty="0"/>
              <a:t>No motions</a:t>
            </a:r>
            <a:r>
              <a:rPr lang="en-US" dirty="0"/>
              <a:t> for the time being</a:t>
            </a:r>
            <a:r>
              <a:rPr dirty="0"/>
              <a:t> (straw polls are okay)</a:t>
            </a:r>
          </a:p>
          <a:p>
            <a:pPr>
              <a:spcBef>
                <a:spcPts val="600"/>
              </a:spcBef>
              <a:defRPr sz="2800"/>
            </a:pPr>
            <a:r>
              <a:rPr dirty="0"/>
              <a:t>Attendance </a:t>
            </a:r>
            <a:r>
              <a:rPr lang="en-US" dirty="0"/>
              <a:t>is taken</a:t>
            </a:r>
            <a:endParaRPr dirty="0"/>
          </a:p>
        </p:txBody>
      </p:sp>
    </p:spTree>
  </p:cSld>
  <p:clrMapOvr>
    <a:masterClrMapping/>
  </p:clrMapOvr>
  <p:transition spd="med"/>
</p:sld>
</file>

<file path=ppt/theme/theme1.xml><?xml version="1.0" encoding="utf-8"?>
<a:theme xmlns:a="http://schemas.openxmlformats.org/drawingml/2006/main" name="802-11-Submission">
  <a:themeElements>
    <a:clrScheme name="802-11-Submission">
      <a:dk1>
        <a:srgbClr val="000000"/>
      </a:dk1>
      <a:lt1>
        <a:srgbClr val="FFFFFF"/>
      </a:lt1>
      <a:dk2>
        <a:srgbClr val="A7A7A7"/>
      </a:dk2>
      <a:lt2>
        <a:srgbClr val="535353"/>
      </a:lt2>
      <a:accent1>
        <a:srgbClr val="00CC99"/>
      </a:accent1>
      <a:accent2>
        <a:srgbClr val="3333CC"/>
      </a:accent2>
      <a:accent3>
        <a:srgbClr val="8F8F8F"/>
      </a:accent3>
      <a:accent4>
        <a:srgbClr val="707070"/>
      </a:accent4>
      <a:accent5>
        <a:srgbClr val="AAE2CA"/>
      </a:accent5>
      <a:accent6>
        <a:srgbClr val="2D2DB9"/>
      </a:accent6>
      <a:hlink>
        <a:srgbClr val="0000FF"/>
      </a:hlink>
      <a:folHlink>
        <a:srgbClr val="FF00FF"/>
      </a:folHlink>
    </a:clrScheme>
    <a:fontScheme name="802-11-Submission">
      <a:majorFont>
        <a:latin typeface="Helvetica"/>
        <a:ea typeface="Helvetica"/>
        <a:cs typeface="Helvetica"/>
      </a:majorFont>
      <a:minorFont>
        <a:latin typeface="Times New Roman"/>
        <a:ea typeface="Times New Roman"/>
        <a:cs typeface="Times New Roman"/>
      </a:minorFont>
    </a:fontScheme>
    <a:fmtScheme name="802-11-Submission">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outerShdw blurRad="38100" dist="20000" dir="5400000" rotWithShape="0">
              <a:srgbClr val="000000">
                <a:alpha val="38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3">
            <a:lumOff val="44000"/>
          </a:schemeClr>
        </a:solidFill>
        <a:ln w="25400" cap="flat">
          <a:solidFill>
            <a:schemeClr val="accent1"/>
          </a:solidFill>
          <a:prstDash val="solid"/>
          <a:round/>
        </a:ln>
        <a:effectLst/>
        <a:sp3d/>
      </a:spPr>
      <a:bodyPr rot="0" spcFirstLastPara="1" vertOverflow="overflow" horzOverflow="overflow" vert="horz" wrap="square" lIns="45719" tIns="45719" rIns="45719" bIns="45719" numCol="1" spcCol="38100" rtlCol="0" anchor="t">
        <a:spAutoFit/>
      </a:bodyPr>
      <a:lstStyle>
        <a:defPPr marL="0" marR="0" indent="0" algn="l" defTabSz="914400" rtl="0" fontAlgn="auto" latinLnBrk="0" hangingPunct="0">
          <a:lnSpc>
            <a:spcPct val="100000"/>
          </a:lnSpc>
          <a:spcBef>
            <a:spcPts val="0"/>
          </a:spcBef>
          <a:spcAft>
            <a:spcPts val="0"/>
          </a:spcAft>
          <a:buClrTx/>
          <a:buSzTx/>
          <a:buFontTx/>
          <a:buNone/>
          <a:tabLst/>
          <a:defRPr kumimoji="0" sz="1200" b="0" i="0" u="none" strike="noStrike" cap="none" spc="0" normalizeH="0" baseline="0">
            <a:ln>
              <a:noFill/>
            </a:ln>
            <a:solidFill>
              <a:srgbClr val="000000"/>
            </a:solidFill>
            <a:effectLst/>
            <a:uFillTx/>
            <a:latin typeface="+mn-lt"/>
            <a:ea typeface="+mn-ea"/>
            <a:cs typeface="+mn-cs"/>
            <a:sym typeface="Times New Roman"/>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chemeClr val="accent1"/>
          </a:solidFill>
          <a:prstDash val="solid"/>
          <a:round/>
        </a:ln>
        <a:effectLst>
          <a:outerShdw blurRad="38100" dist="20000" dir="5400000" rotWithShape="0">
            <a:srgbClr val="000000">
              <a:alpha val="38000"/>
            </a:srgbClr>
          </a:outerShdw>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45719" tIns="45719" rIns="45719" bIns="45719" numCol="1" spcCol="38100" rtlCol="0" anchor="t">
        <a:spAutoFit/>
      </a:bodyPr>
      <a:lstStyle>
        <a:defPPr marL="0" marR="0" indent="0" algn="l" defTabSz="914400" rtl="0" fontAlgn="auto" latinLnBrk="0" hangingPunct="0">
          <a:lnSpc>
            <a:spcPct val="100000"/>
          </a:lnSpc>
          <a:spcBef>
            <a:spcPts val="0"/>
          </a:spcBef>
          <a:spcAft>
            <a:spcPts val="0"/>
          </a:spcAft>
          <a:buClrTx/>
          <a:buSzTx/>
          <a:buFontTx/>
          <a:buNone/>
          <a:tabLst/>
          <a:defRPr kumimoji="0" sz="1200" b="0" i="0" u="none" strike="noStrike" cap="none" spc="0" normalizeH="0" baseline="0">
            <a:ln>
              <a:noFill/>
            </a:ln>
            <a:solidFill>
              <a:srgbClr val="000000"/>
            </a:solidFill>
            <a:effectLst/>
            <a:uFillTx/>
            <a:latin typeface="+mn-lt"/>
            <a:ea typeface="+mn-ea"/>
            <a:cs typeface="+mn-cs"/>
            <a:sym typeface="Times New Roman"/>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802-11-Submission">
  <a:themeElements>
    <a:clrScheme name="802-11-Submission">
      <a:dk1>
        <a:srgbClr val="000000"/>
      </a:dk1>
      <a:lt1>
        <a:srgbClr val="FFFFFF"/>
      </a:lt1>
      <a:dk2>
        <a:srgbClr val="A7A7A7"/>
      </a:dk2>
      <a:lt2>
        <a:srgbClr val="535353"/>
      </a:lt2>
      <a:accent1>
        <a:srgbClr val="00CC99"/>
      </a:accent1>
      <a:accent2>
        <a:srgbClr val="3333CC"/>
      </a:accent2>
      <a:accent3>
        <a:srgbClr val="8F8F8F"/>
      </a:accent3>
      <a:accent4>
        <a:srgbClr val="707070"/>
      </a:accent4>
      <a:accent5>
        <a:srgbClr val="AAE2CA"/>
      </a:accent5>
      <a:accent6>
        <a:srgbClr val="2D2DB9"/>
      </a:accent6>
      <a:hlink>
        <a:srgbClr val="0000FF"/>
      </a:hlink>
      <a:folHlink>
        <a:srgbClr val="FF00FF"/>
      </a:folHlink>
    </a:clrScheme>
    <a:fontScheme name="802-11-Submission">
      <a:majorFont>
        <a:latin typeface="Helvetica"/>
        <a:ea typeface="Helvetica"/>
        <a:cs typeface="Helvetica"/>
      </a:majorFont>
      <a:minorFont>
        <a:latin typeface="Times New Roman"/>
        <a:ea typeface="Times New Roman"/>
        <a:cs typeface="Times New Roman"/>
      </a:minorFont>
    </a:fontScheme>
    <a:fmtScheme name="802-11-Submission">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outerShdw blurRad="38100" dist="20000" dir="5400000" rotWithShape="0">
              <a:srgbClr val="000000">
                <a:alpha val="38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3">
            <a:lumOff val="44000"/>
          </a:schemeClr>
        </a:solidFill>
        <a:ln w="25400" cap="flat">
          <a:solidFill>
            <a:schemeClr val="accent1"/>
          </a:solidFill>
          <a:prstDash val="solid"/>
          <a:round/>
        </a:ln>
        <a:effectLst/>
        <a:sp3d/>
      </a:spPr>
      <a:bodyPr rot="0" spcFirstLastPara="1" vertOverflow="overflow" horzOverflow="overflow" vert="horz" wrap="square" lIns="45719" tIns="45719" rIns="45719" bIns="45719" numCol="1" spcCol="38100" rtlCol="0" anchor="t">
        <a:spAutoFit/>
      </a:bodyPr>
      <a:lstStyle>
        <a:defPPr marL="0" marR="0" indent="0" algn="l" defTabSz="914400" rtl="0" fontAlgn="auto" latinLnBrk="0" hangingPunct="0">
          <a:lnSpc>
            <a:spcPct val="100000"/>
          </a:lnSpc>
          <a:spcBef>
            <a:spcPts val="0"/>
          </a:spcBef>
          <a:spcAft>
            <a:spcPts val="0"/>
          </a:spcAft>
          <a:buClrTx/>
          <a:buSzTx/>
          <a:buFontTx/>
          <a:buNone/>
          <a:tabLst/>
          <a:defRPr kumimoji="0" sz="1200" b="0" i="0" u="none" strike="noStrike" cap="none" spc="0" normalizeH="0" baseline="0">
            <a:ln>
              <a:noFill/>
            </a:ln>
            <a:solidFill>
              <a:srgbClr val="000000"/>
            </a:solidFill>
            <a:effectLst/>
            <a:uFillTx/>
            <a:latin typeface="+mn-lt"/>
            <a:ea typeface="+mn-ea"/>
            <a:cs typeface="+mn-cs"/>
            <a:sym typeface="Times New Roman"/>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chemeClr val="accent1"/>
          </a:solidFill>
          <a:prstDash val="solid"/>
          <a:round/>
        </a:ln>
        <a:effectLst>
          <a:outerShdw blurRad="38100" dist="20000" dir="5400000" rotWithShape="0">
            <a:srgbClr val="000000">
              <a:alpha val="38000"/>
            </a:srgbClr>
          </a:outerShdw>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45719" tIns="45719" rIns="45719" bIns="45719" numCol="1" spcCol="38100" rtlCol="0" anchor="t">
        <a:spAutoFit/>
      </a:bodyPr>
      <a:lstStyle>
        <a:defPPr marL="0" marR="0" indent="0" algn="l" defTabSz="914400" rtl="0" fontAlgn="auto" latinLnBrk="0" hangingPunct="0">
          <a:lnSpc>
            <a:spcPct val="100000"/>
          </a:lnSpc>
          <a:spcBef>
            <a:spcPts val="0"/>
          </a:spcBef>
          <a:spcAft>
            <a:spcPts val="0"/>
          </a:spcAft>
          <a:buClrTx/>
          <a:buSzTx/>
          <a:buFontTx/>
          <a:buNone/>
          <a:tabLst/>
          <a:defRPr kumimoji="0" sz="1200" b="0" i="0" u="none" strike="noStrike" cap="none" spc="0" normalizeH="0" baseline="0">
            <a:ln>
              <a:noFill/>
            </a:ln>
            <a:solidFill>
              <a:srgbClr val="000000"/>
            </a:solidFill>
            <a:effectLst/>
            <a:uFillTx/>
            <a:latin typeface="+mn-lt"/>
            <a:ea typeface="+mn-ea"/>
            <a:cs typeface="+mn-cs"/>
            <a:sym typeface="Times New Roman"/>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docProps/app.xml><?xml version="1.0" encoding="utf-8"?>
<Properties xmlns="http://schemas.openxmlformats.org/officeDocument/2006/extended-properties" xmlns:vt="http://schemas.openxmlformats.org/officeDocument/2006/docPropsVTypes">
  <TotalTime>52</TotalTime>
  <Words>751</Words>
  <Application>Microsoft Office PowerPoint</Application>
  <PresentationFormat>On-screen Show (4:3)</PresentationFormat>
  <Paragraphs>119</Paragraphs>
  <Slides>14</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14</vt:i4>
      </vt:variant>
    </vt:vector>
  </HeadingPairs>
  <TitlesOfParts>
    <vt:vector size="19" baseType="lpstr">
      <vt:lpstr>Arial</vt:lpstr>
      <vt:lpstr>Intel Clear</vt:lpstr>
      <vt:lpstr>Times New Roman</vt:lpstr>
      <vt:lpstr>Verdana</vt:lpstr>
      <vt:lpstr>802-11-Submission</vt:lpstr>
      <vt:lpstr>RCM-SG-agenda-Apr-2020</vt:lpstr>
      <vt:lpstr>Abstract</vt:lpstr>
      <vt:lpstr>IEEE 802.11   Random and Changing MAC Addresses Study Group</vt:lpstr>
      <vt:lpstr>Monday, April 27th</vt:lpstr>
      <vt:lpstr>Call for Secretary</vt:lpstr>
      <vt:lpstr>Attendance, etc.</vt:lpstr>
      <vt:lpstr>Participation in IEEE 802 Meetings</vt:lpstr>
      <vt:lpstr>Other Guidelines for IEEE WG Meetings</vt:lpstr>
      <vt:lpstr>Study group operating rules</vt:lpstr>
      <vt:lpstr>RCM ad-hoc Agenda – March 2020</vt:lpstr>
      <vt:lpstr>Motion sent to EC </vt:lpstr>
      <vt:lpstr>Scope and Goals</vt:lpstr>
      <vt:lpstr>Next Telecon Schedule to be announced</vt:lpstr>
      <vt:lpstr>Background documents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RCM-SG-agenda-Mar-2020</dc:title>
  <dc:creator>Ansley, Carol</dc:creator>
  <cp:lastModifiedBy>Ansley, Carol</cp:lastModifiedBy>
  <cp:revision>5</cp:revision>
  <dcterms:modified xsi:type="dcterms:W3CDTF">2020-04-27T19:27:32Z</dcterms:modified>
</cp:coreProperties>
</file>