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266" r:id="rId8"/>
    <p:sldId id="368" r:id="rId9"/>
    <p:sldId id="268" r:id="rId10"/>
    <p:sldId id="280" r:id="rId11"/>
    <p:sldId id="355" r:id="rId12"/>
    <p:sldId id="270" r:id="rId13"/>
    <p:sldId id="334" r:id="rId14"/>
    <p:sldId id="367" r:id="rId15"/>
    <p:sldId id="321" r:id="rId16"/>
    <p:sldId id="369" r:id="rId17"/>
    <p:sldId id="274" r:id="rId18"/>
    <p:sldId id="32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3" d="100"/>
          <a:sy n="73" d="100"/>
        </p:scale>
        <p:origin x="420" y="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20-0302-00-AANI-aani-january-2020-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March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b="0" dirty="0">
                <a:highlight>
                  <a:srgbClr val="FFFF00"/>
                </a:highlight>
              </a:rPr>
              <a:t>17 March - Tuesday Eve 19:30-21:30 EST</a:t>
            </a:r>
          </a:p>
          <a:p>
            <a:pPr lvl="1">
              <a:buFont typeface="Arial" panose="020B0604020202020204" pitchFamily="34" charset="0"/>
              <a:buChar char="•"/>
            </a:pPr>
            <a:r>
              <a:rPr lang="en-US" dirty="0">
                <a:highlight>
                  <a:srgbClr val="FFFF00"/>
                </a:highlight>
              </a:rPr>
              <a:t>19 March - Thursday AM1 8:00-10:00 EST</a:t>
            </a:r>
            <a:endParaRPr lang="en-US" b="0" dirty="0">
              <a:highlight>
                <a:srgbClr val="FFFF00"/>
              </a:highlight>
            </a:endParaRPr>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ighlight>
                  <a:srgbClr val="FFFF00"/>
                </a:highlight>
              </a:rPr>
              <a: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457200" y="1074734"/>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b="0" dirty="0">
                <a:solidFill>
                  <a:schemeClr val="tx1"/>
                </a:solidFill>
                <a:hlinkClick r:id="rId3"/>
              </a:rPr>
              <a:t>11-19/1529r1</a:t>
            </a:r>
            <a:r>
              <a:rPr lang="en-US" altLang="en-US" b="0" dirty="0">
                <a:solidFill>
                  <a:schemeClr val="tx1"/>
                </a:solidFill>
              </a:rPr>
              <a:t>, “</a:t>
            </a:r>
            <a:r>
              <a:rPr lang="en-US"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457200" indent="-457200">
              <a:spcBef>
                <a:spcPts val="200"/>
              </a:spcBef>
              <a:buFont typeface="Arial" panose="020B0604020202020204" pitchFamily="34" charset="0"/>
              <a:buChar char="•"/>
              <a:defRPr/>
            </a:pPr>
            <a:r>
              <a:rPr lang="en-GB" b="0" dirty="0">
                <a:solidFill>
                  <a:schemeClr val="tx1"/>
                </a:solidFill>
              </a:rPr>
              <a:t>At the January meeting a contribution was discussed:</a:t>
            </a:r>
          </a:p>
          <a:p>
            <a:pPr marL="857250" lvl="1" indent="-457200">
              <a:spcBef>
                <a:spcPts val="200"/>
              </a:spcBef>
              <a:buFont typeface="Arial" panose="020B0604020202020204" pitchFamily="34" charset="0"/>
              <a:buChar char="•"/>
              <a:defRPr/>
            </a:pPr>
            <a:r>
              <a:rPr lang="en-US" dirty="0">
                <a:hlinkClick r:id="rId6"/>
              </a:rPr>
              <a:t>11-20/0013r0</a:t>
            </a:r>
            <a:r>
              <a:rPr lang="en-US" dirty="0"/>
              <a:t> “Draft technical report on interworking between 3GPP 5G network &amp; WLAN” - Hyun Seo OH(ETRI)</a:t>
            </a:r>
            <a:endParaRPr lang="en-US" altLang="en-US" dirty="0"/>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sz="3200" dirty="0">
                <a:highlight>
                  <a:srgbClr val="FFFF00"/>
                </a:highlight>
              </a:rPr>
              <a:t>???</a:t>
            </a:r>
            <a:endParaRPr lang="en-US" altLang="en-US" sz="3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A6F1-3C33-4B6D-9A56-07B960903066}"/>
              </a:ext>
            </a:extLst>
          </p:cNvPr>
          <p:cNvSpPr>
            <a:spLocks noGrp="1"/>
          </p:cNvSpPr>
          <p:nvPr>
            <p:ph type="title"/>
          </p:nvPr>
        </p:nvSpPr>
        <p:spPr/>
        <p:txBody>
          <a:bodyPr/>
          <a:lstStyle/>
          <a:p>
            <a:r>
              <a:rPr lang="en-US" dirty="0"/>
              <a:t>Way forward on: “Technical report on interworking between 3GPP 5G network &amp; WLAN”</a:t>
            </a:r>
          </a:p>
        </p:txBody>
      </p:sp>
      <p:sp>
        <p:nvSpPr>
          <p:cNvPr id="3" name="Content Placeholder 2">
            <a:extLst>
              <a:ext uri="{FF2B5EF4-FFF2-40B4-BE49-F238E27FC236}">
                <a16:creationId xmlns:a16="http://schemas.microsoft.com/office/drawing/2014/main" id="{86701345-579B-4326-AF22-16B3E2766DD2}"/>
              </a:ext>
            </a:extLst>
          </p:cNvPr>
          <p:cNvSpPr>
            <a:spLocks noGrp="1"/>
          </p:cNvSpPr>
          <p:nvPr>
            <p:ph idx="1"/>
          </p:nvPr>
        </p:nvSpPr>
        <p:spPr/>
        <p:txBody>
          <a:bodyPr/>
          <a:lstStyle/>
          <a:p>
            <a:r>
              <a:rPr lang="en-US" dirty="0"/>
              <a:t>Proposed Way Forward:</a:t>
            </a:r>
          </a:p>
          <a:p>
            <a:pPr marL="457200" indent="-457200">
              <a:buFont typeface="+mj-lt"/>
              <a:buAutoNum type="arabicPeriod"/>
            </a:pPr>
            <a:r>
              <a:rPr lang="en-US" dirty="0"/>
              <a:t>TBS</a:t>
            </a:r>
          </a:p>
          <a:p>
            <a:pPr marL="457200" indent="-457200">
              <a:buFont typeface="+mj-lt"/>
              <a:buAutoNum type="arabicPeriod"/>
            </a:pPr>
            <a:endParaRPr lang="en-US" dirty="0"/>
          </a:p>
          <a:p>
            <a:pPr marL="0" indent="0"/>
            <a:r>
              <a:rPr lang="en-US" dirty="0"/>
              <a:t>Proposed Completion Date: </a:t>
            </a:r>
            <a:r>
              <a:rPr lang="en-US" dirty="0">
                <a:highlight>
                  <a:srgbClr val="FFFF00"/>
                </a:highlight>
              </a:rPr>
              <a:t>July 2020?</a:t>
            </a:r>
          </a:p>
        </p:txBody>
      </p:sp>
      <p:sp>
        <p:nvSpPr>
          <p:cNvPr id="4" name="Slide Number Placeholder 3">
            <a:extLst>
              <a:ext uri="{FF2B5EF4-FFF2-40B4-BE49-F238E27FC236}">
                <a16:creationId xmlns:a16="http://schemas.microsoft.com/office/drawing/2014/main" id="{11A7CF03-0B5B-458F-90B9-16E53A74F1C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2363FF9-786B-4BE0-B9BE-5130320FC89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42A385BF-702D-4065-A6DF-17BA4E05E20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4484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10-15 May 2020 </a:t>
            </a:r>
            <a:r>
              <a:rPr lang="en-US" dirty="0"/>
              <a:t>Marriott Hotel, Warsaw Poland</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March 2020</a:t>
            </a:r>
          </a:p>
          <a:p>
            <a:pPr algn="ctr"/>
            <a:r>
              <a:rPr lang="en-GB" dirty="0"/>
              <a:t>  Hilton Atlanta, Atlanta Georgia, USA</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March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March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Jan </a:t>
            </a:r>
            <a:r>
              <a:rPr lang="en-US" dirty="0"/>
              <a:t>2019 Meeting in Irvine, California, USA</a:t>
            </a:r>
            <a:r>
              <a:rPr lang="en-US" altLang="en-US" dirty="0"/>
              <a:t>:</a:t>
            </a:r>
            <a:br>
              <a:rPr lang="en-US" altLang="en-US" dirty="0"/>
            </a:br>
            <a:r>
              <a:rPr lang="en-US" altLang="en-US" dirty="0">
                <a:hlinkClick r:id="rId2"/>
              </a:rPr>
              <a:t>11-20/0302r0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35408</TotalTime>
  <Words>1185</Words>
  <Application>Microsoft Office PowerPoint</Application>
  <PresentationFormat>Widescreen</PresentationFormat>
  <Paragraphs>186</Paragraphs>
  <Slides>15</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Status on the Proposal on Interworking</vt:lpstr>
      <vt:lpstr>Discussion / Contributions</vt:lpstr>
      <vt:lpstr>Way forward on: “Technical report on interworking between 3GPP 5G network &amp; WLAN”</vt:lpstr>
      <vt:lpstr>Future Sessions Planning</vt:lpstr>
      <vt:lpstr>Topics for Contribution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405</cp:revision>
  <cp:lastPrinted>1601-01-01T00:00:00Z</cp:lastPrinted>
  <dcterms:created xsi:type="dcterms:W3CDTF">2017-06-02T20:57:23Z</dcterms:created>
  <dcterms:modified xsi:type="dcterms:W3CDTF">2020-02-10T04:51:19Z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