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16"/>
  </p:notesMasterIdLst>
  <p:handoutMasterIdLst>
    <p:handoutMasterId r:id="rId17"/>
  </p:handoutMasterIdLst>
  <p:sldIdLst>
    <p:sldId id="331" r:id="rId5"/>
    <p:sldId id="394" r:id="rId6"/>
    <p:sldId id="395" r:id="rId7"/>
    <p:sldId id="399" r:id="rId8"/>
    <p:sldId id="287" r:id="rId9"/>
    <p:sldId id="288" r:id="rId10"/>
    <p:sldId id="289" r:id="rId11"/>
    <p:sldId id="380" r:id="rId12"/>
    <p:sldId id="381" r:id="rId13"/>
    <p:sldId id="398" r:id="rId14"/>
    <p:sldId id="403" r:id="rId15"/>
  </p:sldIdLst>
  <p:sldSz cx="12192000" cy="6858000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12">
          <p15:clr>
            <a:srgbClr val="A4A3A4"/>
          </p15:clr>
        </p15:guide>
        <p15:guide id="2" pos="282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im Lansford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62" autoAdjust="0"/>
    <p:restoredTop sz="93775" autoAdjust="0"/>
  </p:normalViewPr>
  <p:slideViewPr>
    <p:cSldViewPr showGuides="1">
      <p:cViewPr varScale="1">
        <p:scale>
          <a:sx n="105" d="100"/>
          <a:sy n="105" d="100"/>
        </p:scale>
        <p:origin x="750" y="114"/>
      </p:cViewPr>
      <p:guideLst>
        <p:guide orient="horz" pos="2160"/>
        <p:guide pos="384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howGuides="1">
      <p:cViewPr>
        <p:scale>
          <a:sx n="100" d="100"/>
          <a:sy n="100" d="100"/>
        </p:scale>
        <p:origin x="-3426" y="-72"/>
      </p:cViewPr>
      <p:guideLst>
        <p:guide orient="horz" pos="2312"/>
        <p:guide pos="28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im Lansford" userId="a4fe446c-a46d-4105-b32e-f064615612ff" providerId="ADAL" clId="{153590BF-3F70-44CE-ABA5-E29D8BF46FDA}"/>
    <pc:docChg chg="custSel modSld modMainMaster">
      <pc:chgData name="Jim Lansford" userId="a4fe446c-a46d-4105-b32e-f064615612ff" providerId="ADAL" clId="{153590BF-3F70-44CE-ABA5-E29D8BF46FDA}" dt="2020-02-09T18:52:30.553" v="495" actId="20577"/>
      <pc:docMkLst>
        <pc:docMk/>
      </pc:docMkLst>
      <pc:sldChg chg="modSp">
        <pc:chgData name="Jim Lansford" userId="a4fe446c-a46d-4105-b32e-f064615612ff" providerId="ADAL" clId="{153590BF-3F70-44CE-ABA5-E29D8BF46FDA}" dt="2020-02-09T18:51:02.341" v="196" actId="20577"/>
        <pc:sldMkLst>
          <pc:docMk/>
          <pc:sldMk cId="0" sldId="287"/>
        </pc:sldMkLst>
        <pc:spChg chg="mod">
          <ac:chgData name="Jim Lansford" userId="a4fe446c-a46d-4105-b32e-f064615612ff" providerId="ADAL" clId="{153590BF-3F70-44CE-ABA5-E29D8BF46FDA}" dt="2020-02-09T18:51:02.341" v="196" actId="20577"/>
          <ac:spMkLst>
            <pc:docMk/>
            <pc:sldMk cId="0" sldId="287"/>
            <ac:spMk id="23558" creationId="{AC85EADC-97E6-4293-806A-F094E6216527}"/>
          </ac:spMkLst>
        </pc:spChg>
      </pc:sldChg>
      <pc:sldChg chg="modSp">
        <pc:chgData name="Jim Lansford" userId="a4fe446c-a46d-4105-b32e-f064615612ff" providerId="ADAL" clId="{153590BF-3F70-44CE-ABA5-E29D8BF46FDA}" dt="2020-02-09T18:51:07.645" v="201" actId="20577"/>
        <pc:sldMkLst>
          <pc:docMk/>
          <pc:sldMk cId="0" sldId="288"/>
        </pc:sldMkLst>
        <pc:spChg chg="mod">
          <ac:chgData name="Jim Lansford" userId="a4fe446c-a46d-4105-b32e-f064615612ff" providerId="ADAL" clId="{153590BF-3F70-44CE-ABA5-E29D8BF46FDA}" dt="2020-02-09T18:51:07.645" v="201" actId="20577"/>
          <ac:spMkLst>
            <pc:docMk/>
            <pc:sldMk cId="0" sldId="288"/>
            <ac:spMk id="24582" creationId="{25CF7BA2-7620-4EF4-9B14-3FA082AF956E}"/>
          </ac:spMkLst>
        </pc:spChg>
      </pc:sldChg>
      <pc:sldChg chg="modSp">
        <pc:chgData name="Jim Lansford" userId="a4fe446c-a46d-4105-b32e-f064615612ff" providerId="ADAL" clId="{153590BF-3F70-44CE-ABA5-E29D8BF46FDA}" dt="2020-02-09T18:51:15.333" v="206" actId="20577"/>
        <pc:sldMkLst>
          <pc:docMk/>
          <pc:sldMk cId="0" sldId="289"/>
        </pc:sldMkLst>
        <pc:spChg chg="mod">
          <ac:chgData name="Jim Lansford" userId="a4fe446c-a46d-4105-b32e-f064615612ff" providerId="ADAL" clId="{153590BF-3F70-44CE-ABA5-E29D8BF46FDA}" dt="2020-02-09T18:51:15.333" v="206" actId="20577"/>
          <ac:spMkLst>
            <pc:docMk/>
            <pc:sldMk cId="0" sldId="289"/>
            <ac:spMk id="25606" creationId="{47345D02-EFFB-4127-A9BF-122EA00051D0}"/>
          </ac:spMkLst>
        </pc:spChg>
      </pc:sldChg>
      <pc:sldChg chg="modSp">
        <pc:chgData name="Jim Lansford" userId="a4fe446c-a46d-4105-b32e-f064615612ff" providerId="ADAL" clId="{153590BF-3F70-44CE-ABA5-E29D8BF46FDA}" dt="2020-02-09T18:50:33.321" v="181" actId="20577"/>
        <pc:sldMkLst>
          <pc:docMk/>
          <pc:sldMk cId="0" sldId="331"/>
        </pc:sldMkLst>
        <pc:spChg chg="mod">
          <ac:chgData name="Jim Lansford" userId="a4fe446c-a46d-4105-b32e-f064615612ff" providerId="ADAL" clId="{153590BF-3F70-44CE-ABA5-E29D8BF46FDA}" dt="2020-02-09T18:50:33.321" v="181" actId="20577"/>
          <ac:spMkLst>
            <pc:docMk/>
            <pc:sldMk cId="0" sldId="331"/>
            <ac:spMk id="15365" creationId="{3466BA2A-8613-4051-B457-B39178A6B2CB}"/>
          </ac:spMkLst>
        </pc:spChg>
      </pc:sldChg>
      <pc:sldChg chg="modSp">
        <pc:chgData name="Jim Lansford" userId="a4fe446c-a46d-4105-b32e-f064615612ff" providerId="ADAL" clId="{153590BF-3F70-44CE-ABA5-E29D8BF46FDA}" dt="2020-02-09T18:51:20.964" v="211" actId="20577"/>
        <pc:sldMkLst>
          <pc:docMk/>
          <pc:sldMk cId="0" sldId="380"/>
        </pc:sldMkLst>
        <pc:spChg chg="mod">
          <ac:chgData name="Jim Lansford" userId="a4fe446c-a46d-4105-b32e-f064615612ff" providerId="ADAL" clId="{153590BF-3F70-44CE-ABA5-E29D8BF46FDA}" dt="2020-02-09T18:51:20.964" v="211" actId="20577"/>
          <ac:spMkLst>
            <pc:docMk/>
            <pc:sldMk cId="0" sldId="380"/>
            <ac:spMk id="26630" creationId="{637FAB1C-A7BF-4C3A-B4CB-D93C33C290CE}"/>
          </ac:spMkLst>
        </pc:spChg>
      </pc:sldChg>
      <pc:sldChg chg="modSp">
        <pc:chgData name="Jim Lansford" userId="a4fe446c-a46d-4105-b32e-f064615612ff" providerId="ADAL" clId="{153590BF-3F70-44CE-ABA5-E29D8BF46FDA}" dt="2020-02-09T18:51:28.592" v="216" actId="20577"/>
        <pc:sldMkLst>
          <pc:docMk/>
          <pc:sldMk cId="0" sldId="381"/>
        </pc:sldMkLst>
        <pc:spChg chg="mod">
          <ac:chgData name="Jim Lansford" userId="a4fe446c-a46d-4105-b32e-f064615612ff" providerId="ADAL" clId="{153590BF-3F70-44CE-ABA5-E29D8BF46FDA}" dt="2020-02-09T18:51:28.592" v="216" actId="20577"/>
          <ac:spMkLst>
            <pc:docMk/>
            <pc:sldMk cId="0" sldId="381"/>
            <ac:spMk id="28678" creationId="{17BBD8C2-305C-4418-AC65-C73B0B848329}"/>
          </ac:spMkLst>
        </pc:spChg>
      </pc:sldChg>
      <pc:sldChg chg="modSp">
        <pc:chgData name="Jim Lansford" userId="a4fe446c-a46d-4105-b32e-f064615612ff" providerId="ADAL" clId="{153590BF-3F70-44CE-ABA5-E29D8BF46FDA}" dt="2020-02-09T18:49:23.174" v="45" actId="20577"/>
        <pc:sldMkLst>
          <pc:docMk/>
          <pc:sldMk cId="0" sldId="394"/>
        </pc:sldMkLst>
        <pc:spChg chg="mod">
          <ac:chgData name="Jim Lansford" userId="a4fe446c-a46d-4105-b32e-f064615612ff" providerId="ADAL" clId="{153590BF-3F70-44CE-ABA5-E29D8BF46FDA}" dt="2020-02-09T18:49:18.835" v="40" actId="20577"/>
          <ac:spMkLst>
            <pc:docMk/>
            <pc:sldMk cId="0" sldId="394"/>
            <ac:spMk id="17412" creationId="{296EDD78-84C3-4E11-A20D-1A09A5B2EE44}"/>
          </ac:spMkLst>
        </pc:spChg>
        <pc:spChg chg="mod">
          <ac:chgData name="Jim Lansford" userId="a4fe446c-a46d-4105-b32e-f064615612ff" providerId="ADAL" clId="{153590BF-3F70-44CE-ABA5-E29D8BF46FDA}" dt="2020-02-09T18:49:23.174" v="45" actId="20577"/>
          <ac:spMkLst>
            <pc:docMk/>
            <pc:sldMk cId="0" sldId="394"/>
            <ac:spMk id="17413" creationId="{3099FF58-2261-466B-BBEC-6E2B3CE6A0FA}"/>
          </ac:spMkLst>
        </pc:spChg>
      </pc:sldChg>
      <pc:sldChg chg="modSp">
        <pc:chgData name="Jim Lansford" userId="a4fe446c-a46d-4105-b32e-f064615612ff" providerId="ADAL" clId="{153590BF-3F70-44CE-ABA5-E29D8BF46FDA}" dt="2020-02-09T18:50:44.926" v="186" actId="20577"/>
        <pc:sldMkLst>
          <pc:docMk/>
          <pc:sldMk cId="0" sldId="395"/>
        </pc:sldMkLst>
        <pc:spChg chg="mod">
          <ac:chgData name="Jim Lansford" userId="a4fe446c-a46d-4105-b32e-f064615612ff" providerId="ADAL" clId="{153590BF-3F70-44CE-ABA5-E29D8BF46FDA}" dt="2020-02-09T18:50:44.926" v="186" actId="20577"/>
          <ac:spMkLst>
            <pc:docMk/>
            <pc:sldMk cId="0" sldId="395"/>
            <ac:spMk id="19462" creationId="{B8004815-DEEF-4991-9863-C4D400CADE6E}"/>
          </ac:spMkLst>
        </pc:spChg>
        <pc:spChg chg="mod">
          <ac:chgData name="Jim Lansford" userId="a4fe446c-a46d-4105-b32e-f064615612ff" providerId="ADAL" clId="{153590BF-3F70-44CE-ABA5-E29D8BF46FDA}" dt="2020-02-09T18:50:25.811" v="179" actId="20577"/>
          <ac:spMkLst>
            <pc:docMk/>
            <pc:sldMk cId="0" sldId="395"/>
            <ac:spMk id="19463" creationId="{014A845C-CDC6-4811-8948-EAB07A9434A5}"/>
          </ac:spMkLst>
        </pc:spChg>
      </pc:sldChg>
      <pc:sldChg chg="modSp">
        <pc:chgData name="Jim Lansford" userId="a4fe446c-a46d-4105-b32e-f064615612ff" providerId="ADAL" clId="{153590BF-3F70-44CE-ABA5-E29D8BF46FDA}" dt="2020-02-09T18:51:34.006" v="221" actId="20577"/>
        <pc:sldMkLst>
          <pc:docMk/>
          <pc:sldMk cId="0" sldId="398"/>
        </pc:sldMkLst>
        <pc:spChg chg="mod">
          <ac:chgData name="Jim Lansford" userId="a4fe446c-a46d-4105-b32e-f064615612ff" providerId="ADAL" clId="{153590BF-3F70-44CE-ABA5-E29D8BF46FDA}" dt="2020-02-09T18:51:34.006" v="221" actId="20577"/>
          <ac:spMkLst>
            <pc:docMk/>
            <pc:sldMk cId="0" sldId="398"/>
            <ac:spMk id="30726" creationId="{3178B0FC-1D22-4D90-ACE3-91AE38FDEC74}"/>
          </ac:spMkLst>
        </pc:spChg>
      </pc:sldChg>
      <pc:sldChg chg="modSp">
        <pc:chgData name="Jim Lansford" userId="a4fe446c-a46d-4105-b32e-f064615612ff" providerId="ADAL" clId="{153590BF-3F70-44CE-ABA5-E29D8BF46FDA}" dt="2020-02-09T18:50:56.975" v="191" actId="20577"/>
        <pc:sldMkLst>
          <pc:docMk/>
          <pc:sldMk cId="0" sldId="399"/>
        </pc:sldMkLst>
        <pc:spChg chg="mod">
          <ac:chgData name="Jim Lansford" userId="a4fe446c-a46d-4105-b32e-f064615612ff" providerId="ADAL" clId="{153590BF-3F70-44CE-ABA5-E29D8BF46FDA}" dt="2020-02-09T18:50:56.975" v="191" actId="20577"/>
          <ac:spMkLst>
            <pc:docMk/>
            <pc:sldMk cId="0" sldId="399"/>
            <ac:spMk id="21509" creationId="{66ABEAA8-6102-42F1-B2B5-D041D51BC3B5}"/>
          </ac:spMkLst>
        </pc:spChg>
      </pc:sldChg>
      <pc:sldChg chg="modSp">
        <pc:chgData name="Jim Lansford" userId="a4fe446c-a46d-4105-b32e-f064615612ff" providerId="ADAL" clId="{153590BF-3F70-44CE-ABA5-E29D8BF46FDA}" dt="2020-02-09T18:52:30.553" v="495" actId="20577"/>
        <pc:sldMkLst>
          <pc:docMk/>
          <pc:sldMk cId="0" sldId="403"/>
        </pc:sldMkLst>
        <pc:spChg chg="mod">
          <ac:chgData name="Jim Lansford" userId="a4fe446c-a46d-4105-b32e-f064615612ff" providerId="ADAL" clId="{153590BF-3F70-44CE-ABA5-E29D8BF46FDA}" dt="2020-02-09T18:52:14.099" v="488" actId="20577"/>
          <ac:spMkLst>
            <pc:docMk/>
            <pc:sldMk cId="0" sldId="403"/>
            <ac:spMk id="31750" creationId="{EA520893-4A80-489E-B0A3-8A8E60F21D8C}"/>
          </ac:spMkLst>
        </pc:spChg>
        <pc:spChg chg="mod">
          <ac:chgData name="Jim Lansford" userId="a4fe446c-a46d-4105-b32e-f064615612ff" providerId="ADAL" clId="{153590BF-3F70-44CE-ABA5-E29D8BF46FDA}" dt="2020-02-09T18:51:39.170" v="226" actId="20577"/>
          <ac:spMkLst>
            <pc:docMk/>
            <pc:sldMk cId="0" sldId="403"/>
            <ac:spMk id="32770" creationId="{DA6ECDF6-F963-4A14-B6AD-3DB13CD0B8AE}"/>
          </ac:spMkLst>
        </pc:spChg>
        <pc:spChg chg="mod">
          <ac:chgData name="Jim Lansford" userId="a4fe446c-a46d-4105-b32e-f064615612ff" providerId="ADAL" clId="{153590BF-3F70-44CE-ABA5-E29D8BF46FDA}" dt="2020-02-09T18:52:30.553" v="495" actId="20577"/>
          <ac:spMkLst>
            <pc:docMk/>
            <pc:sldMk cId="0" sldId="403"/>
            <ac:spMk id="32772" creationId="{623820E4-BDF1-4FCB-89A7-E3729B2C70DD}"/>
          </ac:spMkLst>
        </pc:spChg>
      </pc:sldChg>
      <pc:sldMasterChg chg="modSp">
        <pc:chgData name="Jim Lansford" userId="a4fe446c-a46d-4105-b32e-f064615612ff" providerId="ADAL" clId="{153590BF-3F70-44CE-ABA5-E29D8BF46FDA}" dt="2020-02-09T18:49:02.174" v="26" actId="20577"/>
        <pc:sldMasterMkLst>
          <pc:docMk/>
          <pc:sldMasterMk cId="0" sldId="2147483648"/>
        </pc:sldMasterMkLst>
        <pc:spChg chg="mod">
          <ac:chgData name="Jim Lansford" userId="a4fe446c-a46d-4105-b32e-f064615612ff" providerId="ADAL" clId="{153590BF-3F70-44CE-ABA5-E29D8BF46FDA}" dt="2020-02-09T18:49:02.174" v="26" actId="20577"/>
          <ac:spMkLst>
            <pc:docMk/>
            <pc:sldMasterMk cId="0" sldId="2147483648"/>
            <ac:spMk id="1028" creationId="{1CADB04A-8BC5-4077-AD64-B68ADEED3033}"/>
          </ac:spMkLst>
        </pc:spChg>
        <pc:spChg chg="mod">
          <ac:chgData name="Jim Lansford" userId="a4fe446c-a46d-4105-b32e-f064615612ff" providerId="ADAL" clId="{153590BF-3F70-44CE-ABA5-E29D8BF46FDA}" dt="2020-02-09T18:48:56.862" v="21" actId="20577"/>
          <ac:spMkLst>
            <pc:docMk/>
            <pc:sldMasterMk cId="0" sldId="2147483648"/>
            <ac:spMk id="1031" creationId="{F47EBAF5-52AC-49CF-A3FD-31E596F2D8C6}"/>
          </ac:spMkLst>
        </pc:sp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55FA4C3-EA6F-4DEC-9A5B-DA9F4B2DCCD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286125" y="206375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GB"/>
              <a:t>doc.: IEEE 802.11-12/0866r0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3847927-4241-4395-85F2-4DA1D4673C1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82625" y="206375"/>
            <a:ext cx="20462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835B85C-0C92-4AAB-B5CD-5874F0F8496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779838" y="9612313"/>
            <a:ext cx="24098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16F8561-CC11-4763-86D6-E7ED36EFF48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067050" y="9612313"/>
            <a:ext cx="51276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>
              <a:defRPr/>
            </a:lvl1pPr>
          </a:lstStyle>
          <a:p>
            <a:pPr>
              <a:defRPr/>
            </a:pPr>
            <a:r>
              <a:rPr lang="en-GB" altLang="en-US"/>
              <a:t>Page </a:t>
            </a:r>
            <a:fld id="{57FCF0B3-7731-4F1D-B8C3-11FBCE2C469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4342" name="Line 6">
            <a:extLst>
              <a:ext uri="{FF2B5EF4-FFF2-40B4-BE49-F238E27FC236}">
                <a16:creationId xmlns:a16="http://schemas.microsoft.com/office/drawing/2014/main" id="{641CFDED-7E2E-4575-8988-82AD3DFF59E5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038" y="415925"/>
            <a:ext cx="5432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EE46596A-ED38-406F-B588-A1AE73AFE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038" y="9612313"/>
            <a:ext cx="7112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Submission</a:t>
            </a:r>
          </a:p>
        </p:txBody>
      </p:sp>
      <p:sp>
        <p:nvSpPr>
          <p:cNvPr id="14344" name="Line 8">
            <a:extLst>
              <a:ext uri="{FF2B5EF4-FFF2-40B4-BE49-F238E27FC236}">
                <a16:creationId xmlns:a16="http://schemas.microsoft.com/office/drawing/2014/main" id="{1F70B89B-C42B-4632-971C-B4FBC7A790DD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038" y="9599613"/>
            <a:ext cx="5583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165344A-BCBA-4503-B758-E91B7019013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328988" y="120650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GB"/>
              <a:t>doc.: IEEE 802.11-12/0866r0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2CFA2B8-A839-4F7B-A8F9-45D426ADBAD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641350" y="120650"/>
            <a:ext cx="20462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187CA89A-6CFC-4CD6-A115-29A0939E37FC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00013" y="750888"/>
            <a:ext cx="6596062" cy="3711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C5E92402-188A-4BA7-8E2B-60EBEB15FFE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6463"/>
            <a:ext cx="4984750" cy="447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46" tIns="46079" rIns="93746" bIns="460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E2EF01C8-FB3D-4155-B52F-C120FD4754F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286125" y="9615488"/>
            <a:ext cx="286861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8788" lvl="4" algn="r" defTabSz="933450">
              <a:defRPr/>
            </a:lvl5pPr>
          </a:lstStyle>
          <a:p>
            <a:pPr lvl="4"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CBACD2E4-B6D6-47BB-8DEB-DC83A37FBF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46425" y="9615488"/>
            <a:ext cx="51276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GB" altLang="en-US"/>
              <a:t>Page </a:t>
            </a:r>
            <a:fld id="{DF0BDB8A-338A-47B7-8BD3-8ABAE343A782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1272" name="Rectangle 8">
            <a:extLst>
              <a:ext uri="{FF2B5EF4-FFF2-40B4-BE49-F238E27FC236}">
                <a16:creationId xmlns:a16="http://schemas.microsoft.com/office/drawing/2014/main" id="{5AB43281-AFEB-4794-91F4-4DEB6BFEF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3" y="9615488"/>
            <a:ext cx="7112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Submission</a:t>
            </a:r>
          </a:p>
        </p:txBody>
      </p:sp>
      <p:sp>
        <p:nvSpPr>
          <p:cNvPr id="13321" name="Line 9">
            <a:extLst>
              <a:ext uri="{FF2B5EF4-FFF2-40B4-BE49-F238E27FC236}">
                <a16:creationId xmlns:a16="http://schemas.microsoft.com/office/drawing/2014/main" id="{1FBD192C-DBBB-44D7-9ACD-C05E8D1BDA64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613" y="9613900"/>
            <a:ext cx="5375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>
            <a:extLst>
              <a:ext uri="{FF2B5EF4-FFF2-40B4-BE49-F238E27FC236}">
                <a16:creationId xmlns:a16="http://schemas.microsoft.com/office/drawing/2014/main" id="{84C20D1D-C99C-4F5B-8BB7-121273774E7A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000" y="317500"/>
            <a:ext cx="5524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3A05B6FB-C83E-4290-9970-C5E70BA5C1D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5A63EC56-B4BE-426E-9AA5-2517DE11263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802.11-12/0866r0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D0F9F363-1290-4AD6-BB78-89D441B3710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16389" name="Rectangle 6">
            <a:extLst>
              <a:ext uri="{FF2B5EF4-FFF2-40B4-BE49-F238E27FC236}">
                <a16:creationId xmlns:a16="http://schemas.microsoft.com/office/drawing/2014/main" id="{8A193706-B9F7-4644-BCC3-000DE246E82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16390" name="Rectangle 7">
            <a:extLst>
              <a:ext uri="{FF2B5EF4-FFF2-40B4-BE49-F238E27FC236}">
                <a16:creationId xmlns:a16="http://schemas.microsoft.com/office/drawing/2014/main" id="{B539D40C-219E-401C-9904-DCD51F7C742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466E0592-371B-4CCA-A858-E28D61E119F1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16391" name="Rectangle 2">
            <a:extLst>
              <a:ext uri="{FF2B5EF4-FFF2-40B4-BE49-F238E27FC236}">
                <a16:creationId xmlns:a16="http://schemas.microsoft.com/office/drawing/2014/main" id="{F2EC43D5-7B9C-453D-81A9-6D0A9256F05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8425" y="750888"/>
            <a:ext cx="6597650" cy="3711575"/>
          </a:xfrm>
          <a:ln/>
        </p:spPr>
      </p:sp>
      <p:sp>
        <p:nvSpPr>
          <p:cNvPr id="16392" name="Rectangle 3">
            <a:extLst>
              <a:ext uri="{FF2B5EF4-FFF2-40B4-BE49-F238E27FC236}">
                <a16:creationId xmlns:a16="http://schemas.microsoft.com/office/drawing/2014/main" id="{31A5E591-9660-44DA-A906-BDC20E14579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>
            <a:extLst>
              <a:ext uri="{FF2B5EF4-FFF2-40B4-BE49-F238E27FC236}">
                <a16:creationId xmlns:a16="http://schemas.microsoft.com/office/drawing/2014/main" id="{9C9E238A-B3DA-4A2A-9843-8D43208A7AB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2535F0A0-4AE1-4E15-86B9-4156DDD21D0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802.11-12/0866r0</a:t>
            </a:r>
          </a:p>
        </p:txBody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090917A8-CEE8-419E-8AE3-3086C246233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18437" name="Rectangle 6">
            <a:extLst>
              <a:ext uri="{FF2B5EF4-FFF2-40B4-BE49-F238E27FC236}">
                <a16:creationId xmlns:a16="http://schemas.microsoft.com/office/drawing/2014/main" id="{08F4C553-FCA7-48D1-A136-2E9D4A7C23E1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18438" name="Rectangle 7">
            <a:extLst>
              <a:ext uri="{FF2B5EF4-FFF2-40B4-BE49-F238E27FC236}">
                <a16:creationId xmlns:a16="http://schemas.microsoft.com/office/drawing/2014/main" id="{02FD81E7-6F16-44DD-9AA5-A7CBE572437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9510DE34-0704-4661-A137-F78C4757F757}" type="slidenum">
              <a:rPr lang="en-GB" altLang="en-US" smtClean="0"/>
              <a:pPr>
                <a:spcBef>
                  <a:spcPct val="0"/>
                </a:spcBef>
              </a:pPr>
              <a:t>2</a:t>
            </a:fld>
            <a:endParaRPr lang="en-GB" altLang="en-US"/>
          </a:p>
        </p:txBody>
      </p:sp>
      <p:sp>
        <p:nvSpPr>
          <p:cNvPr id="18439" name="Rectangle 2">
            <a:extLst>
              <a:ext uri="{FF2B5EF4-FFF2-40B4-BE49-F238E27FC236}">
                <a16:creationId xmlns:a16="http://schemas.microsoft.com/office/drawing/2014/main" id="{2B944605-9154-4809-BF43-66E58962A41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513388" y="120650"/>
            <a:ext cx="6413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GB" altLang="en-US" sz="1400" b="1"/>
              <a:t>doc.: IEEE 802.11-09/0301r1</a:t>
            </a:r>
          </a:p>
        </p:txBody>
      </p:sp>
      <p:sp>
        <p:nvSpPr>
          <p:cNvPr id="18440" name="Rectangle 3">
            <a:extLst>
              <a:ext uri="{FF2B5EF4-FFF2-40B4-BE49-F238E27FC236}">
                <a16:creationId xmlns:a16="http://schemas.microsoft.com/office/drawing/2014/main" id="{CBA38F2A-4A38-42A4-BB63-7C7E454833E7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March 2009</a:t>
            </a:r>
          </a:p>
        </p:txBody>
      </p:sp>
      <p:sp>
        <p:nvSpPr>
          <p:cNvPr id="18441" name="Rectangle 6">
            <a:extLst>
              <a:ext uri="{FF2B5EF4-FFF2-40B4-BE49-F238E27FC236}">
                <a16:creationId xmlns:a16="http://schemas.microsoft.com/office/drawing/2014/main" id="{1512C1E9-6E8C-47FA-9E61-22F42DD9532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230813" y="9615488"/>
            <a:ext cx="9239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 algn="r">
              <a:spcBef>
                <a:spcPct val="0"/>
              </a:spcBef>
            </a:pPr>
            <a:r>
              <a:rPr lang="en-GB" altLang="en-US"/>
              <a:t>Stephen McCann, RIM</a:t>
            </a:r>
          </a:p>
        </p:txBody>
      </p:sp>
      <p:sp>
        <p:nvSpPr>
          <p:cNvPr id="18442" name="Rectangle 7">
            <a:extLst>
              <a:ext uri="{FF2B5EF4-FFF2-40B4-BE49-F238E27FC236}">
                <a16:creationId xmlns:a16="http://schemas.microsoft.com/office/drawing/2014/main" id="{2678206F-1437-4BED-8E8E-88F1E0FFF81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146425" y="9615488"/>
            <a:ext cx="51276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GB" altLang="en-US"/>
              <a:t>Page </a:t>
            </a:r>
            <a:fld id="{574C64DB-5872-4201-BE5B-D93072CDD5A5}" type="slidenum">
              <a:rPr lang="en-GB" altLang="en-US"/>
              <a:pPr algn="r">
                <a:spcBef>
                  <a:spcPct val="0"/>
                </a:spcBef>
              </a:pPr>
              <a:t>2</a:t>
            </a:fld>
            <a:endParaRPr lang="en-GB" altLang="en-US"/>
          </a:p>
        </p:txBody>
      </p:sp>
      <p:sp>
        <p:nvSpPr>
          <p:cNvPr id="18443" name="Rectangle 2">
            <a:extLst>
              <a:ext uri="{FF2B5EF4-FFF2-40B4-BE49-F238E27FC236}">
                <a16:creationId xmlns:a16="http://schemas.microsoft.com/office/drawing/2014/main" id="{8F559DA4-1F23-4203-A3EC-F3D02A1ED762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8425" y="750888"/>
            <a:ext cx="6597650" cy="3711575"/>
          </a:xfrm>
          <a:ln cap="flat"/>
        </p:spPr>
      </p:sp>
      <p:sp>
        <p:nvSpPr>
          <p:cNvPr id="18444" name="Rectangle 3">
            <a:extLst>
              <a:ext uri="{FF2B5EF4-FFF2-40B4-BE49-F238E27FC236}">
                <a16:creationId xmlns:a16="http://schemas.microsoft.com/office/drawing/2014/main" id="{3A8B036A-7B55-44BD-A8B1-EBA404A8858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5335" rIns="95335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>
            <a:extLst>
              <a:ext uri="{FF2B5EF4-FFF2-40B4-BE49-F238E27FC236}">
                <a16:creationId xmlns:a16="http://schemas.microsoft.com/office/drawing/2014/main" id="{7CB72F44-00C1-4E25-B26A-6772EC19C01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8AC6AB72-61B6-4B1F-82D0-35C63352745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802.11-12/0866r0</a:t>
            </a:r>
          </a:p>
        </p:txBody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1660E80E-883F-4AFB-9CDA-6164AB493E0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20485" name="Rectangle 6">
            <a:extLst>
              <a:ext uri="{FF2B5EF4-FFF2-40B4-BE49-F238E27FC236}">
                <a16:creationId xmlns:a16="http://schemas.microsoft.com/office/drawing/2014/main" id="{E8D816B1-A4E9-4C74-870A-2DB6B116BDD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20486" name="Rectangle 7">
            <a:extLst>
              <a:ext uri="{FF2B5EF4-FFF2-40B4-BE49-F238E27FC236}">
                <a16:creationId xmlns:a16="http://schemas.microsoft.com/office/drawing/2014/main" id="{6C5E7611-5CCB-4BB4-B856-BDDC383E255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7FCD13B8-A1BA-460B-BB56-EA89603A3D9E}" type="slidenum">
              <a:rPr lang="en-GB" altLang="en-US" smtClean="0"/>
              <a:pPr>
                <a:spcBef>
                  <a:spcPct val="0"/>
                </a:spcBef>
              </a:pPr>
              <a:t>3</a:t>
            </a:fld>
            <a:endParaRPr lang="en-GB" altLang="en-US"/>
          </a:p>
        </p:txBody>
      </p:sp>
      <p:sp>
        <p:nvSpPr>
          <p:cNvPr id="20487" name="Rectangle 2">
            <a:extLst>
              <a:ext uri="{FF2B5EF4-FFF2-40B4-BE49-F238E27FC236}">
                <a16:creationId xmlns:a16="http://schemas.microsoft.com/office/drawing/2014/main" id="{B41E5215-A19C-4CA9-8CF0-CA5D288E258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513388" y="120650"/>
            <a:ext cx="6413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GB" altLang="en-US" sz="1400" b="1"/>
              <a:t>doc.: IEEE 802.11-09/0301r1</a:t>
            </a:r>
          </a:p>
        </p:txBody>
      </p:sp>
      <p:sp>
        <p:nvSpPr>
          <p:cNvPr id="20488" name="Rectangle 3">
            <a:extLst>
              <a:ext uri="{FF2B5EF4-FFF2-40B4-BE49-F238E27FC236}">
                <a16:creationId xmlns:a16="http://schemas.microsoft.com/office/drawing/2014/main" id="{F9DE55AA-67E0-41BB-AF6E-D8631DCE1C2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March 2009</a:t>
            </a:r>
          </a:p>
        </p:txBody>
      </p:sp>
      <p:sp>
        <p:nvSpPr>
          <p:cNvPr id="20489" name="Rectangle 6">
            <a:extLst>
              <a:ext uri="{FF2B5EF4-FFF2-40B4-BE49-F238E27FC236}">
                <a16:creationId xmlns:a16="http://schemas.microsoft.com/office/drawing/2014/main" id="{81805FF7-300F-4A2D-B5CB-D71563399AE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230813" y="9615488"/>
            <a:ext cx="9239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 algn="r">
              <a:spcBef>
                <a:spcPct val="0"/>
              </a:spcBef>
            </a:pPr>
            <a:r>
              <a:rPr lang="en-GB" altLang="en-US"/>
              <a:t>Stephen McCann, RIM</a:t>
            </a:r>
          </a:p>
        </p:txBody>
      </p:sp>
      <p:sp>
        <p:nvSpPr>
          <p:cNvPr id="20490" name="Rectangle 7">
            <a:extLst>
              <a:ext uri="{FF2B5EF4-FFF2-40B4-BE49-F238E27FC236}">
                <a16:creationId xmlns:a16="http://schemas.microsoft.com/office/drawing/2014/main" id="{BA754C3F-E057-44F7-9713-C7FDE2F1E90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146425" y="9615488"/>
            <a:ext cx="51276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GB" altLang="en-US"/>
              <a:t>Page </a:t>
            </a:r>
            <a:fld id="{1D8054D7-4AA5-4FAB-AAD3-4ADCFA88B29A}" type="slidenum">
              <a:rPr lang="en-GB" altLang="en-US"/>
              <a:pPr algn="r">
                <a:spcBef>
                  <a:spcPct val="0"/>
                </a:spcBef>
              </a:pPr>
              <a:t>3</a:t>
            </a:fld>
            <a:endParaRPr lang="en-GB" altLang="en-US"/>
          </a:p>
        </p:txBody>
      </p:sp>
      <p:sp>
        <p:nvSpPr>
          <p:cNvPr id="20491" name="Rectangle 2">
            <a:extLst>
              <a:ext uri="{FF2B5EF4-FFF2-40B4-BE49-F238E27FC236}">
                <a16:creationId xmlns:a16="http://schemas.microsoft.com/office/drawing/2014/main" id="{F2F59700-CBFB-4605-A97E-D6BAE201F4B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8050"/>
            <a:ext cx="498157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678" tIns="45035" rIns="91678" bIns="45035"/>
          <a:lstStyle/>
          <a:p>
            <a:endParaRPr lang="en-US" altLang="en-US"/>
          </a:p>
        </p:txBody>
      </p:sp>
      <p:sp>
        <p:nvSpPr>
          <p:cNvPr id="20492" name="Rectangle 3">
            <a:extLst>
              <a:ext uri="{FF2B5EF4-FFF2-40B4-BE49-F238E27FC236}">
                <a16:creationId xmlns:a16="http://schemas.microsoft.com/office/drawing/2014/main" id="{595CFF97-17C1-48BC-BB74-E280654DC85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0488" y="746125"/>
            <a:ext cx="6615112" cy="3721100"/>
          </a:xfrm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3">
            <a:extLst>
              <a:ext uri="{FF2B5EF4-FFF2-40B4-BE49-F238E27FC236}">
                <a16:creationId xmlns:a16="http://schemas.microsoft.com/office/drawing/2014/main" id="{1F7998E4-A71A-40D0-A44B-715BC02BDDF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73C44942-86CC-40F3-92E9-517E49F684A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802.11-12/0866r0</a:t>
            </a:r>
          </a:p>
        </p:txBody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59745B98-B8FD-4DB1-BDA2-ED525BCD4CDE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22533" name="Rectangle 6">
            <a:extLst>
              <a:ext uri="{FF2B5EF4-FFF2-40B4-BE49-F238E27FC236}">
                <a16:creationId xmlns:a16="http://schemas.microsoft.com/office/drawing/2014/main" id="{1DDD0FF2-BA31-41C7-AD71-0E9F141C13E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22534" name="Rectangle 7">
            <a:extLst>
              <a:ext uri="{FF2B5EF4-FFF2-40B4-BE49-F238E27FC236}">
                <a16:creationId xmlns:a16="http://schemas.microsoft.com/office/drawing/2014/main" id="{A30D1BD6-C4BE-44A3-88A7-713B2399698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010EBC39-CD80-4A0C-9767-78E8C2082F10}" type="slidenum">
              <a:rPr lang="en-GB" altLang="en-US" smtClean="0"/>
              <a:pPr>
                <a:spcBef>
                  <a:spcPct val="0"/>
                </a:spcBef>
              </a:pPr>
              <a:t>4</a:t>
            </a:fld>
            <a:endParaRPr lang="en-GB" altLang="en-US"/>
          </a:p>
        </p:txBody>
      </p:sp>
      <p:sp>
        <p:nvSpPr>
          <p:cNvPr id="22535" name="Rectangle 7">
            <a:extLst>
              <a:ext uri="{FF2B5EF4-FFF2-40B4-BE49-F238E27FC236}">
                <a16:creationId xmlns:a16="http://schemas.microsoft.com/office/drawing/2014/main" id="{26AA1D8C-631A-4907-82B5-1BA428966EB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49688" y="9434513"/>
            <a:ext cx="2944812" cy="49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54" tIns="48327" rIns="96654" bIns="48327" anchor="b"/>
          <a:lstStyle>
            <a:lvl1pPr defTabSz="966788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66788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66788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66788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66788"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66788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/>
            <a:fld id="{8B8C621E-1DDC-46B9-A3A8-6CCEEFE16370}" type="slidenum">
              <a:rPr lang="en-US" altLang="en-US" sz="1300"/>
              <a:pPr algn="r"/>
              <a:t>4</a:t>
            </a:fld>
            <a:endParaRPr lang="en-US" altLang="en-US" sz="1300"/>
          </a:p>
        </p:txBody>
      </p:sp>
      <p:sp>
        <p:nvSpPr>
          <p:cNvPr id="22536" name="Rectangle 2">
            <a:extLst>
              <a:ext uri="{FF2B5EF4-FFF2-40B4-BE49-F238E27FC236}">
                <a16:creationId xmlns:a16="http://schemas.microsoft.com/office/drawing/2014/main" id="{5CD475A8-1F4F-48E6-BF52-F66682A2B80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0488" y="746125"/>
            <a:ext cx="6615112" cy="3722688"/>
          </a:xfrm>
          <a:ln/>
        </p:spPr>
      </p:sp>
      <p:sp>
        <p:nvSpPr>
          <p:cNvPr id="22537" name="Rectangle 3">
            <a:extLst>
              <a:ext uri="{FF2B5EF4-FFF2-40B4-BE49-F238E27FC236}">
                <a16:creationId xmlns:a16="http://schemas.microsoft.com/office/drawing/2014/main" id="{34978373-0851-4CBC-AB4A-4691BA4BB7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8050"/>
            <a:ext cx="498157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6654" tIns="48327" rIns="96654" bIns="48327"/>
          <a:lstStyle/>
          <a:p>
            <a:pPr defTabSz="914400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3">
            <a:extLst>
              <a:ext uri="{FF2B5EF4-FFF2-40B4-BE49-F238E27FC236}">
                <a16:creationId xmlns:a16="http://schemas.microsoft.com/office/drawing/2014/main" id="{2ACAF913-0B71-41F6-84CB-C3DCDCF7A82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id="{F0327423-2FF2-4B71-9472-6FBC5F8B1FF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802.11-12/0866r0</a:t>
            </a:r>
          </a:p>
        </p:txBody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id="{367D826F-2784-41A6-9E71-408B23DBF39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27653" name="Rectangle 6">
            <a:extLst>
              <a:ext uri="{FF2B5EF4-FFF2-40B4-BE49-F238E27FC236}">
                <a16:creationId xmlns:a16="http://schemas.microsoft.com/office/drawing/2014/main" id="{1FF86ECF-6AF1-4D0D-B908-18A4BE6BFCD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27654" name="Rectangle 7">
            <a:extLst>
              <a:ext uri="{FF2B5EF4-FFF2-40B4-BE49-F238E27FC236}">
                <a16:creationId xmlns:a16="http://schemas.microsoft.com/office/drawing/2014/main" id="{758F3444-443E-4183-B03F-B836643B992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A5C63185-B20E-46E4-BC5F-4B5F6E0CDD27}" type="slidenum">
              <a:rPr lang="en-GB" altLang="en-US" smtClean="0"/>
              <a:pPr>
                <a:spcBef>
                  <a:spcPct val="0"/>
                </a:spcBef>
              </a:pPr>
              <a:t>8</a:t>
            </a:fld>
            <a:endParaRPr lang="en-GB" altLang="en-US"/>
          </a:p>
        </p:txBody>
      </p:sp>
      <p:sp>
        <p:nvSpPr>
          <p:cNvPr id="27655" name="Rectangle 2">
            <a:extLst>
              <a:ext uri="{FF2B5EF4-FFF2-40B4-BE49-F238E27FC236}">
                <a16:creationId xmlns:a16="http://schemas.microsoft.com/office/drawing/2014/main" id="{9F0EF757-610F-4FDB-9C3D-FF5F9501069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87313" y="744538"/>
            <a:ext cx="6621462" cy="3725862"/>
          </a:xfrm>
          <a:ln/>
        </p:spPr>
      </p:sp>
      <p:sp>
        <p:nvSpPr>
          <p:cNvPr id="27656" name="Rectangle 3">
            <a:extLst>
              <a:ext uri="{FF2B5EF4-FFF2-40B4-BE49-F238E27FC236}">
                <a16:creationId xmlns:a16="http://schemas.microsoft.com/office/drawing/2014/main" id="{F9F381A2-257A-45D3-92F3-EC97024D09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9450" y="4718050"/>
            <a:ext cx="5435600" cy="4468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>
            <a:extLst>
              <a:ext uri="{FF2B5EF4-FFF2-40B4-BE49-F238E27FC236}">
                <a16:creationId xmlns:a16="http://schemas.microsoft.com/office/drawing/2014/main" id="{ACAF7723-01E0-4C07-998C-1C3F316F7DC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29699" name="Rectangle 2">
            <a:extLst>
              <a:ext uri="{FF2B5EF4-FFF2-40B4-BE49-F238E27FC236}">
                <a16:creationId xmlns:a16="http://schemas.microsoft.com/office/drawing/2014/main" id="{0BF8379B-06FB-41EB-A56C-787FCF91FA0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802.11-12/0866r0</a:t>
            </a:r>
          </a:p>
        </p:txBody>
      </p:sp>
      <p:sp>
        <p:nvSpPr>
          <p:cNvPr id="29700" name="Rectangle 3">
            <a:extLst>
              <a:ext uri="{FF2B5EF4-FFF2-40B4-BE49-F238E27FC236}">
                <a16:creationId xmlns:a16="http://schemas.microsoft.com/office/drawing/2014/main" id="{43D875D6-39A0-4DD9-9D0E-09D8ADE6896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29701" name="Rectangle 6">
            <a:extLst>
              <a:ext uri="{FF2B5EF4-FFF2-40B4-BE49-F238E27FC236}">
                <a16:creationId xmlns:a16="http://schemas.microsoft.com/office/drawing/2014/main" id="{C291EB73-D78B-41DB-A9EA-5E94267FF705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29702" name="Rectangle 7">
            <a:extLst>
              <a:ext uri="{FF2B5EF4-FFF2-40B4-BE49-F238E27FC236}">
                <a16:creationId xmlns:a16="http://schemas.microsoft.com/office/drawing/2014/main" id="{6775D389-C09A-48EB-BDA9-86288B222C8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1B55D8ED-B4F4-4E56-874F-261FB4D6A45E}" type="slidenum">
              <a:rPr lang="en-GB" altLang="en-US" smtClean="0"/>
              <a:pPr>
                <a:spcBef>
                  <a:spcPct val="0"/>
                </a:spcBef>
              </a:pPr>
              <a:t>9</a:t>
            </a:fld>
            <a:endParaRPr lang="en-GB" altLang="en-US"/>
          </a:p>
        </p:txBody>
      </p:sp>
      <p:sp>
        <p:nvSpPr>
          <p:cNvPr id="29703" name="Rectangle 2">
            <a:extLst>
              <a:ext uri="{FF2B5EF4-FFF2-40B4-BE49-F238E27FC236}">
                <a16:creationId xmlns:a16="http://schemas.microsoft.com/office/drawing/2014/main" id="{EF40EC95-895B-4BF3-9BCA-09A10F7B8D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552950"/>
            <a:ext cx="4984750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158" tIns="44779" rIns="91158" bIns="44779"/>
          <a:lstStyle/>
          <a:p>
            <a:pPr defTabSz="914400"/>
            <a:endParaRPr lang="en-US" altLang="en-US"/>
          </a:p>
        </p:txBody>
      </p:sp>
      <p:sp>
        <p:nvSpPr>
          <p:cNvPr id="29704" name="Rectangle 3">
            <a:extLst>
              <a:ext uri="{FF2B5EF4-FFF2-40B4-BE49-F238E27FC236}">
                <a16:creationId xmlns:a16="http://schemas.microsoft.com/office/drawing/2014/main" id="{D6E56804-8296-400E-9988-14068D6DC0B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87313" y="744538"/>
            <a:ext cx="6621462" cy="3725862"/>
          </a:xfrm>
          <a:ln cap="flat"/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>
            <a:extLst>
              <a:ext uri="{FF2B5EF4-FFF2-40B4-BE49-F238E27FC236}">
                <a16:creationId xmlns:a16="http://schemas.microsoft.com/office/drawing/2014/main" id="{36BC9F21-F38E-4AC9-AB96-81695C8E8508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31747" name="Rectangle 2">
            <a:extLst>
              <a:ext uri="{FF2B5EF4-FFF2-40B4-BE49-F238E27FC236}">
                <a16:creationId xmlns:a16="http://schemas.microsoft.com/office/drawing/2014/main" id="{70CD6838-C089-4CA9-BD6C-9A49AAB056A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802.11-12/0866r0</a:t>
            </a:r>
          </a:p>
        </p:txBody>
      </p:sp>
      <p:sp>
        <p:nvSpPr>
          <p:cNvPr id="31748" name="Rectangle 3">
            <a:extLst>
              <a:ext uri="{FF2B5EF4-FFF2-40B4-BE49-F238E27FC236}">
                <a16:creationId xmlns:a16="http://schemas.microsoft.com/office/drawing/2014/main" id="{3EFC514E-4C10-43C5-912B-D73C86895DB1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31749" name="Rectangle 6">
            <a:extLst>
              <a:ext uri="{FF2B5EF4-FFF2-40B4-BE49-F238E27FC236}">
                <a16:creationId xmlns:a16="http://schemas.microsoft.com/office/drawing/2014/main" id="{6C032373-5867-43B1-AF7A-430FCB9A9900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31750" name="Rectangle 7">
            <a:extLst>
              <a:ext uri="{FF2B5EF4-FFF2-40B4-BE49-F238E27FC236}">
                <a16:creationId xmlns:a16="http://schemas.microsoft.com/office/drawing/2014/main" id="{6F4BEDA6-99E6-42CA-B43A-87BC221C58E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5A6E4ADE-5AD8-4B6A-90AC-7CA7FA3C5D2C}" type="slidenum">
              <a:rPr lang="en-GB" altLang="en-US" smtClean="0"/>
              <a:pPr>
                <a:spcBef>
                  <a:spcPct val="0"/>
                </a:spcBef>
              </a:pPr>
              <a:t>10</a:t>
            </a:fld>
            <a:endParaRPr lang="en-GB" altLang="en-US"/>
          </a:p>
        </p:txBody>
      </p:sp>
      <p:sp>
        <p:nvSpPr>
          <p:cNvPr id="31751" name="Rectangle 2">
            <a:extLst>
              <a:ext uri="{FF2B5EF4-FFF2-40B4-BE49-F238E27FC236}">
                <a16:creationId xmlns:a16="http://schemas.microsoft.com/office/drawing/2014/main" id="{D663D212-3C02-4627-9E95-947700B0E0F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52" name="Rectangle 3">
            <a:extLst>
              <a:ext uri="{FF2B5EF4-FFF2-40B4-BE49-F238E27FC236}">
                <a16:creationId xmlns:a16="http://schemas.microsoft.com/office/drawing/2014/main" id="{D464239C-BDA1-4A34-A567-153E58CA74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4750" cy="4468813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>
            <a:extLst>
              <a:ext uri="{FF2B5EF4-FFF2-40B4-BE49-F238E27FC236}">
                <a16:creationId xmlns:a16="http://schemas.microsoft.com/office/drawing/2014/main" id="{848CDBC6-C57B-4133-924D-B0335E24670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33795" name="Rectangle 2">
            <a:extLst>
              <a:ext uri="{FF2B5EF4-FFF2-40B4-BE49-F238E27FC236}">
                <a16:creationId xmlns:a16="http://schemas.microsoft.com/office/drawing/2014/main" id="{3E4D4730-A01E-406B-B7F7-19404796D13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802.11-12/0866r0</a:t>
            </a:r>
          </a:p>
        </p:txBody>
      </p:sp>
      <p:sp>
        <p:nvSpPr>
          <p:cNvPr id="33796" name="Rectangle 3">
            <a:extLst>
              <a:ext uri="{FF2B5EF4-FFF2-40B4-BE49-F238E27FC236}">
                <a16:creationId xmlns:a16="http://schemas.microsoft.com/office/drawing/2014/main" id="{DE2A329D-C34C-482F-8195-99E387F371E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33797" name="Rectangle 6">
            <a:extLst>
              <a:ext uri="{FF2B5EF4-FFF2-40B4-BE49-F238E27FC236}">
                <a16:creationId xmlns:a16="http://schemas.microsoft.com/office/drawing/2014/main" id="{1E857E6B-7B0C-4097-9D9F-4C2B69E2EE9D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33798" name="Rectangle 7">
            <a:extLst>
              <a:ext uri="{FF2B5EF4-FFF2-40B4-BE49-F238E27FC236}">
                <a16:creationId xmlns:a16="http://schemas.microsoft.com/office/drawing/2014/main" id="{561F1234-61F5-4DD1-9057-C0506DF6C62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E60CAC54-8C61-4BF4-94E7-2ED0173552F9}" type="slidenum">
              <a:rPr lang="en-GB" altLang="en-US" smtClean="0"/>
              <a:pPr>
                <a:spcBef>
                  <a:spcPct val="0"/>
                </a:spcBef>
              </a:pPr>
              <a:t>11</a:t>
            </a:fld>
            <a:endParaRPr lang="en-GB" altLang="en-US"/>
          </a:p>
        </p:txBody>
      </p:sp>
      <p:sp>
        <p:nvSpPr>
          <p:cNvPr id="33799" name="Rectangle 2">
            <a:extLst>
              <a:ext uri="{FF2B5EF4-FFF2-40B4-BE49-F238E27FC236}">
                <a16:creationId xmlns:a16="http://schemas.microsoft.com/office/drawing/2014/main" id="{8026E54A-D58B-448C-BFF7-032D9E1BF818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513388" y="120650"/>
            <a:ext cx="641350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GB" altLang="en-US" sz="1400" b="1"/>
              <a:t>doc.: IEEE 802.11-09/0301r1</a:t>
            </a:r>
          </a:p>
        </p:txBody>
      </p:sp>
      <p:sp>
        <p:nvSpPr>
          <p:cNvPr id="33800" name="Rectangle 3">
            <a:extLst>
              <a:ext uri="{FF2B5EF4-FFF2-40B4-BE49-F238E27FC236}">
                <a16:creationId xmlns:a16="http://schemas.microsoft.com/office/drawing/2014/main" id="{62582B19-EC6B-4080-8952-74717073426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March 2009</a:t>
            </a:r>
          </a:p>
        </p:txBody>
      </p:sp>
      <p:sp>
        <p:nvSpPr>
          <p:cNvPr id="33801" name="Rectangle 6">
            <a:extLst>
              <a:ext uri="{FF2B5EF4-FFF2-40B4-BE49-F238E27FC236}">
                <a16:creationId xmlns:a16="http://schemas.microsoft.com/office/drawing/2014/main" id="{AC44CBBF-5CE8-410E-A76D-CA1B41E16E3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5230813" y="9615488"/>
            <a:ext cx="923925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 algn="r">
              <a:spcBef>
                <a:spcPct val="0"/>
              </a:spcBef>
            </a:pPr>
            <a:r>
              <a:rPr lang="en-GB" altLang="en-US"/>
              <a:t>Stephen McCann, RIM</a:t>
            </a:r>
          </a:p>
        </p:txBody>
      </p:sp>
      <p:sp>
        <p:nvSpPr>
          <p:cNvPr id="33802" name="Rectangle 7">
            <a:extLst>
              <a:ext uri="{FF2B5EF4-FFF2-40B4-BE49-F238E27FC236}">
                <a16:creationId xmlns:a16="http://schemas.microsoft.com/office/drawing/2014/main" id="{AB3D7052-81F3-40ED-A4E2-32270E8F20C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146425" y="9615488"/>
            <a:ext cx="512763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spcBef>
                <a:spcPct val="0"/>
              </a:spcBef>
            </a:pPr>
            <a:r>
              <a:rPr lang="en-GB" altLang="en-US"/>
              <a:t>Page </a:t>
            </a:r>
            <a:fld id="{2F4C8F2E-87A9-4008-8A0E-BDC1AD4F6134}" type="slidenum">
              <a:rPr lang="en-GB" altLang="en-US"/>
              <a:pPr algn="r">
                <a:spcBef>
                  <a:spcPct val="0"/>
                </a:spcBef>
              </a:pPr>
              <a:t>11</a:t>
            </a:fld>
            <a:endParaRPr lang="en-GB" altLang="en-US"/>
          </a:p>
        </p:txBody>
      </p:sp>
      <p:sp>
        <p:nvSpPr>
          <p:cNvPr id="33803" name="Rectangle 2">
            <a:extLst>
              <a:ext uri="{FF2B5EF4-FFF2-40B4-BE49-F238E27FC236}">
                <a16:creationId xmlns:a16="http://schemas.microsoft.com/office/drawing/2014/main" id="{405E02C6-5386-4092-8EA0-F6A5BF7B0F0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6463" y="4718050"/>
            <a:ext cx="498157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678" tIns="45035" rIns="91678" bIns="45035"/>
          <a:lstStyle/>
          <a:p>
            <a:endParaRPr lang="en-US" altLang="en-US"/>
          </a:p>
        </p:txBody>
      </p:sp>
      <p:sp>
        <p:nvSpPr>
          <p:cNvPr id="33804" name="Rectangle 3">
            <a:extLst>
              <a:ext uri="{FF2B5EF4-FFF2-40B4-BE49-F238E27FC236}">
                <a16:creationId xmlns:a16="http://schemas.microsoft.com/office/drawing/2014/main" id="{0873F83F-5962-4BDF-9196-3255299B04E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xfrm>
            <a:off x="90488" y="746125"/>
            <a:ext cx="6615112" cy="37211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38162BB5-2F43-4C93-A65F-DE6CD46E77E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5295A9-EA8A-498A-BD6F-FB29FDF0A47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91E083-D178-43A6-B7CC-C07C3A9389C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C90FC3A3-301E-4F8D-8839-43598ECC5F7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3183935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514D9B2-19E2-4D39-B902-C7695CA5DA6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795563E-A754-441A-B624-E05B0D0CBD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53993DB-068F-48A7-ACFE-E922D57F09D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A45D35EB-F145-4DCE-B653-E0E78232D04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5795127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685800"/>
            <a:ext cx="25908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5692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B55944A-7797-439F-86E7-EE09F6FC949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C615415-EB2D-4B72-A5C2-33558C2B23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D87681-822D-4A90-AB45-BEB1A3401C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C9234C9D-468D-4AD0-9264-55B858844790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64639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529014E-E29C-478D-8CDE-9A88027343E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0"/>
              </a:spcBef>
              <a:buFontTx/>
              <a:buNone/>
              <a:defRPr/>
            </a:lvl1pPr>
          </a:lstStyle>
          <a:p>
            <a:pPr>
              <a:defRPr/>
            </a:pPr>
            <a:r>
              <a:rPr lang="en-US" altLang="en-US"/>
              <a:t>March 2019</a:t>
            </a: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EC967E2-6E9B-4605-BBEA-7F2E8AD12B7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326563" y="6475413"/>
            <a:ext cx="2065337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Jim Lansford, Chair (Qualcomm)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E179BE3-BB4B-42FD-BB33-650F5C57BA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70BDA19C-3406-4C3B-948D-B5367C004F3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97714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3326DC-8A0D-407E-94EB-FA212859076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F3188F-38BE-4A83-A7D3-192944DBE9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60F9A85-4476-48DE-AC4B-C30C4CCDA01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C3D88D79-446B-4CF6-8697-1DE1636A63D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72152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981200"/>
            <a:ext cx="508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BDD650-2424-47E3-98F1-A149E38BB6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3F1FFB-4951-41EA-8164-B5F446A4B4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7E7CA41-1F38-4130-8B42-CCD72E7B152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3E2B3D2A-5CCD-4B5E-83C7-76A5672704EC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0653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42AB8B3-1849-4863-89AE-FD02F24DAE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5F52CA75-157C-44C6-A594-8F14F5B25E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ED40E0BD-BC0C-432B-9EFD-E2D02D4717F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F52BE4A7-3B50-4AF2-A21C-B57AF6278BA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075341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C9D44B1E-F24B-4165-96E9-8985EC077C7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08EF126-47DF-4016-BC2A-3310AC418F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0D433F7D-B59D-46B5-B18E-26666A009B9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B0BD6BA7-8125-4068-88D7-758CD7708217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16675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DED9B33B-6031-41A7-9206-1D975EAE2A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928688" y="333375"/>
            <a:ext cx="1579562" cy="2762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September 2013</a:t>
            </a:r>
            <a:endParaRPr lang="en-GB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76C83DC-7CE0-4364-9DE9-2BAF8FCA415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6DC9481-B806-4833-83F4-BD4F8717715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CF441D77-599F-438E-93D4-2ABF912CE1B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1608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4671EC-64E2-4AFD-B525-CD2CF1FB5BF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AECCDC-152A-4934-97B0-AC6ED6A933B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1EFFC2-9D69-4191-AF36-168A39127C7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12F840D7-024E-4653-AFA7-60ED552D82B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471355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83C996-666C-4CDA-8E28-8FE98F6364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8BFBCF-4A28-436E-B4E2-9F8A24B2AFF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9429750" y="6475413"/>
            <a:ext cx="1962150" cy="1841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5E9A10-9122-4DF6-934F-FE27C8E9DD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C2BF721C-17A9-4506-8341-59AC093A71F3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415129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4648E16-6CD0-443C-9B3E-841C3100682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685800"/>
            <a:ext cx="103632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7176AA4-0BA9-4071-AD64-5207EBAFCE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912813" y="1989138"/>
            <a:ext cx="10363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CADB04A-8BC5-4077-AD64-B68ADEED30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28688" y="332601"/>
            <a:ext cx="118205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spcBef>
                <a:spcPct val="0"/>
              </a:spcBef>
              <a:buFontTx/>
              <a:buNone/>
              <a:defRPr sz="1800" b="1"/>
            </a:lvl1pPr>
          </a:lstStyle>
          <a:p>
            <a:pPr>
              <a:defRPr/>
            </a:pPr>
            <a:r>
              <a:rPr lang="en-US" altLang="en-US" dirty="0"/>
              <a:t>March 2020</a:t>
            </a:r>
            <a:endParaRPr lang="en-GB" altLang="en-US" dirty="0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38AB3E98-49DA-464A-B03C-7E5902DC0D5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9747250" y="6475413"/>
            <a:ext cx="16446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>
              <a:defRPr/>
            </a:lvl1pPr>
          </a:lstStyle>
          <a:p>
            <a:pPr>
              <a:defRPr/>
            </a:pPr>
            <a:r>
              <a:rPr lang="en-GB"/>
              <a:t>Jim Lansford (Qualcomm)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EC7A05B-326C-4C35-B0D7-96B86EFC79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878513" y="6475413"/>
            <a:ext cx="53657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947C7220-C02C-4A77-A190-914EADC73986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F47EBAF5-52AC-49CF-A3FD-31E596F2D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932673" y="331014"/>
            <a:ext cx="328301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 algn="r">
              <a:defRPr/>
            </a:pPr>
            <a:r>
              <a:rPr lang="en-GB" altLang="en-US" sz="1800" b="1" dirty="0"/>
              <a:t>doc.: IEEE 802.11-20/0300r0</a:t>
            </a: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6E8180E1-2FE1-479A-8675-C118557E3971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609600"/>
            <a:ext cx="10363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8031D55B-1F73-4D59-B8F1-227F435EA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" y="6475413"/>
            <a:ext cx="479425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Agenda</a:t>
            </a:r>
          </a:p>
        </p:txBody>
      </p:sp>
      <p:sp>
        <p:nvSpPr>
          <p:cNvPr id="1034" name="Line 10">
            <a:extLst>
              <a:ext uri="{FF2B5EF4-FFF2-40B4-BE49-F238E27FC236}">
                <a16:creationId xmlns:a16="http://schemas.microsoft.com/office/drawing/2014/main" id="{2E39F446-D11E-4C4C-AF64-BB43D4FD025C}"/>
              </a:ext>
            </a:extLst>
          </p:cNvPr>
          <p:cNvSpPr>
            <a:spLocks noChangeShapeType="1"/>
          </p:cNvSpPr>
          <p:nvPr/>
        </p:nvSpPr>
        <p:spPr bwMode="auto">
          <a:xfrm>
            <a:off x="914400" y="6477000"/>
            <a:ext cx="10464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7014" r:id="rId1"/>
    <p:sldLayoutId id="2147487015" r:id="rId2"/>
    <p:sldLayoutId id="2147487016" r:id="rId3"/>
    <p:sldLayoutId id="2147487017" r:id="rId4"/>
    <p:sldLayoutId id="2147487018" r:id="rId5"/>
    <p:sldLayoutId id="2147487019" r:id="rId6"/>
    <p:sldLayoutId id="2147487020" r:id="rId7"/>
    <p:sldLayoutId id="2147487021" r:id="rId8"/>
    <p:sldLayoutId id="2147487022" r:id="rId9"/>
    <p:sldLayoutId id="2147487023" r:id="rId10"/>
    <p:sldLayoutId id="2147487024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0/11-20-0166-00-0wng-wng-meeting-minutes-2020-january-irvine.docx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entor.ieee.org/802.11/dcn/20/11-20-0166-00-0wng-wng-meeting-minutes-2020-january-irvine.docx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eee.org/content/dam/ieee-org/ieee/web/org/about/ieee_code_of_conduct.pdf" TargetMode="External"/><Relationship Id="rId2" Type="http://schemas.openxmlformats.org/officeDocument/2006/relationships/hyperlink" Target="http://www.ieee.org/about/corporate/governance/p7-8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ieee.org/about/corporate/governance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standards.ieee.org/develop/policies/bylaws/sb_bylaws.pdf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standards.ieee.org/develop/policies/bylaws/sb_bylaws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standards.ieee.org/faqs/affiliationFAQ.html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tandards.ieee.org/board/pat/pat-slideset.ppt" TargetMode="External"/><Relationship Id="rId5" Type="http://schemas.openxmlformats.org/officeDocument/2006/relationships/hyperlink" Target="http://www.ieee.org/web/membership/ethics/code_ethics.html" TargetMode="External"/><Relationship Id="rId4" Type="http://schemas.openxmlformats.org/officeDocument/2006/relationships/hyperlink" Target="http://standards.ieee.org/resources/antitrust-guidelines.pdf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Footer Placeholder 4">
            <a:extLst>
              <a:ext uri="{FF2B5EF4-FFF2-40B4-BE49-F238E27FC236}">
                <a16:creationId xmlns:a16="http://schemas.microsoft.com/office/drawing/2014/main" id="{EB8D47FA-9379-4FE3-9170-9C2567C95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Jim Lansford, Chair (Qualcomm)</a:t>
            </a:r>
          </a:p>
        </p:txBody>
      </p:sp>
      <p:sp>
        <p:nvSpPr>
          <p:cNvPr id="15363" name="Slide Number Placeholder 5">
            <a:extLst>
              <a:ext uri="{FF2B5EF4-FFF2-40B4-BE49-F238E27FC236}">
                <a16:creationId xmlns:a16="http://schemas.microsoft.com/office/drawing/2014/main" id="{8E8CFAA6-1FA0-463F-B9B8-9821C8210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57888" y="6475413"/>
            <a:ext cx="431800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94E0BD71-6E2E-4B2B-8E7F-C2B4CAD04122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GB" altLang="en-US" sz="1200" b="0"/>
          </a:p>
        </p:txBody>
      </p:sp>
      <p:sp>
        <p:nvSpPr>
          <p:cNvPr id="15364" name="Rectangle 2">
            <a:extLst>
              <a:ext uri="{FF2B5EF4-FFF2-40B4-BE49-F238E27FC236}">
                <a16:creationId xmlns:a16="http://schemas.microsoft.com/office/drawing/2014/main" id="{4E8B2BB7-4429-43CC-96FE-B4AF112A977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GB" altLang="en-US"/>
              <a:t>WNG SC Agenda</a:t>
            </a:r>
          </a:p>
        </p:txBody>
      </p:sp>
      <p:sp>
        <p:nvSpPr>
          <p:cNvPr id="15365" name="Rectangle 4">
            <a:extLst>
              <a:ext uri="{FF2B5EF4-FFF2-40B4-BE49-F238E27FC236}">
                <a16:creationId xmlns:a16="http://schemas.microsoft.com/office/drawing/2014/main" id="{3466BA2A-8613-4051-B457-B39178A6B2C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8213" y="1557338"/>
            <a:ext cx="7772400" cy="3810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GB" altLang="en-US" sz="2000" dirty="0"/>
              <a:t>Date:</a:t>
            </a:r>
            <a:r>
              <a:rPr lang="en-GB" altLang="en-US" sz="2000" b="0" dirty="0"/>
              <a:t> 2020-03-17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C9C6A8D3-4ECD-4F1E-9815-52E4EF192C6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1939925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2000"/>
              <a:t>Authors:</a:t>
            </a:r>
            <a:endParaRPr lang="en-GB" altLang="en-US" sz="2000" b="0"/>
          </a:p>
        </p:txBody>
      </p:sp>
      <p:sp>
        <p:nvSpPr>
          <p:cNvPr id="15367" name="Rectangle 4">
            <a:extLst>
              <a:ext uri="{FF2B5EF4-FFF2-40B4-BE49-F238E27FC236}">
                <a16:creationId xmlns:a16="http://schemas.microsoft.com/office/drawing/2014/main" id="{C95B6FFA-AC58-49EE-B36F-6371D7698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265926"/>
            <a:ext cx="118205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/>
              <a:t>March 2020</a:t>
            </a:r>
            <a:endParaRPr lang="en-GB" altLang="en-US" sz="1800" dirty="0"/>
          </a:p>
        </p:txBody>
      </p:sp>
      <p:graphicFrame>
        <p:nvGraphicFramePr>
          <p:cNvPr id="15368" name="Object 5">
            <a:extLst>
              <a:ext uri="{FF2B5EF4-FFF2-40B4-BE49-F238E27FC236}">
                <a16:creationId xmlns:a16="http://schemas.microsoft.com/office/drawing/2014/main" id="{F5163E98-425C-4593-9D48-97ED102A4E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19288" y="2608263"/>
          <a:ext cx="8507412" cy="2419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Document" r:id="rId4" imgW="8121798" imgH="2316316" progId="Word.Document.8">
                  <p:embed/>
                </p:oleObj>
              </mc:Choice>
              <mc:Fallback>
                <p:oleObj name="Document" r:id="rId4" imgW="8121798" imgH="2316316" progId="Word.Document.8">
                  <p:embed/>
                  <p:pic>
                    <p:nvPicPr>
                      <p:cNvPr id="15368" name="Object 5">
                        <a:extLst>
                          <a:ext uri="{FF2B5EF4-FFF2-40B4-BE49-F238E27FC236}">
                            <a16:creationId xmlns:a16="http://schemas.microsoft.com/office/drawing/2014/main" id="{F5163E98-425C-4593-9D48-97ED102A4E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288" y="2608263"/>
                        <a:ext cx="8507412" cy="24193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Footer Placeholder 4">
            <a:extLst>
              <a:ext uri="{FF2B5EF4-FFF2-40B4-BE49-F238E27FC236}">
                <a16:creationId xmlns:a16="http://schemas.microsoft.com/office/drawing/2014/main" id="{FFF4883A-356D-4EF9-AC41-BDBF12F35F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Jim Lansford, Chair (Qualcomm)</a:t>
            </a:r>
          </a:p>
        </p:txBody>
      </p:sp>
      <p:sp>
        <p:nvSpPr>
          <p:cNvPr id="30723" name="Slide Number Placeholder 5">
            <a:extLst>
              <a:ext uri="{FF2B5EF4-FFF2-40B4-BE49-F238E27FC236}">
                <a16:creationId xmlns:a16="http://schemas.microsoft.com/office/drawing/2014/main" id="{0ECF3B78-522A-4051-91C9-DF97E40C4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78513" y="6486525"/>
            <a:ext cx="431800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F259A5D4-DFDA-4CBF-AF8B-F685FC2FC70C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GB" altLang="en-US" sz="1200" b="0"/>
          </a:p>
        </p:txBody>
      </p:sp>
      <p:sp>
        <p:nvSpPr>
          <p:cNvPr id="30724" name="Rectangle 2">
            <a:extLst>
              <a:ext uri="{FF2B5EF4-FFF2-40B4-BE49-F238E27FC236}">
                <a16:creationId xmlns:a16="http://schemas.microsoft.com/office/drawing/2014/main" id="{5C582B8D-1627-4040-8FE2-4703C83F7C2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 Operating Rules</a:t>
            </a:r>
          </a:p>
        </p:txBody>
      </p:sp>
      <p:sp>
        <p:nvSpPr>
          <p:cNvPr id="30725" name="Rectangle 3">
            <a:extLst>
              <a:ext uri="{FF2B5EF4-FFF2-40B4-BE49-F238E27FC236}">
                <a16:creationId xmlns:a16="http://schemas.microsoft.com/office/drawing/2014/main" id="{2B03A47D-2643-42C2-B9CB-F2EF4E43B4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z="2100"/>
              <a:t>Anybody can vote, present, and make motions</a:t>
            </a:r>
          </a:p>
          <a:p>
            <a:r>
              <a:rPr lang="en-US" altLang="en-US" sz="2100"/>
              <a:t>Participation in SC during 802.11 WG Plenary or Interim counts towards 802.11 voting rights</a:t>
            </a:r>
          </a:p>
          <a:p>
            <a:r>
              <a:rPr lang="en-US" altLang="en-US" sz="2100"/>
              <a:t>All motions must pass by a 75% majority</a:t>
            </a:r>
          </a:p>
        </p:txBody>
      </p:sp>
      <p:sp>
        <p:nvSpPr>
          <p:cNvPr id="30726" name="Rectangle 4">
            <a:extLst>
              <a:ext uri="{FF2B5EF4-FFF2-40B4-BE49-F238E27FC236}">
                <a16:creationId xmlns:a16="http://schemas.microsoft.com/office/drawing/2014/main" id="{3178B0FC-1D22-4D90-ACE3-91AE38FDEC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265926"/>
            <a:ext cx="118205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1800" dirty="0"/>
              <a:t>March 2020</a:t>
            </a:r>
            <a:endParaRPr lang="en-GB" altLang="en-US" sz="1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4">
            <a:extLst>
              <a:ext uri="{FF2B5EF4-FFF2-40B4-BE49-F238E27FC236}">
                <a16:creationId xmlns:a16="http://schemas.microsoft.com/office/drawing/2014/main" id="{DA6ECDF6-F963-4A14-B6AD-3DB13CD0B8A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839788" y="265926"/>
            <a:ext cx="1182055" cy="27699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1800" dirty="0"/>
              <a:t>March 2020</a:t>
            </a:r>
            <a:endParaRPr lang="en-GB" altLang="en-US" sz="1800" dirty="0"/>
          </a:p>
        </p:txBody>
      </p:sp>
      <p:sp>
        <p:nvSpPr>
          <p:cNvPr id="32771" name="Slide Number Placeholder 3">
            <a:extLst>
              <a:ext uri="{FF2B5EF4-FFF2-40B4-BE49-F238E27FC236}">
                <a16:creationId xmlns:a16="http://schemas.microsoft.com/office/drawing/2014/main" id="{46504D24-D993-4075-9A6F-7C79B3726C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51538" y="6475413"/>
            <a:ext cx="431800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AFB726E3-AE3D-40FA-B175-95F4982DE5B5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GB" altLang="en-US" sz="1200" b="0"/>
          </a:p>
        </p:txBody>
      </p:sp>
      <p:sp>
        <p:nvSpPr>
          <p:cNvPr id="32772" name="Rectangle 4">
            <a:extLst>
              <a:ext uri="{FF2B5EF4-FFF2-40B4-BE49-F238E27FC236}">
                <a16:creationId xmlns:a16="http://schemas.microsoft.com/office/drawing/2014/main" id="{623820E4-BDF1-4FCB-89A7-E3729B2C70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541338"/>
            <a:ext cx="7772400" cy="871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 dirty="0">
                <a:solidFill>
                  <a:schemeClr val="tx2"/>
                </a:solidFill>
              </a:rPr>
              <a:t>Tuesday AM1- detailed agenda</a:t>
            </a:r>
            <a:br>
              <a:rPr lang="en-US" altLang="en-US" sz="2800" dirty="0">
                <a:solidFill>
                  <a:schemeClr val="tx2"/>
                </a:solidFill>
              </a:rPr>
            </a:br>
            <a:r>
              <a:rPr lang="en-US" altLang="en-US" sz="1800" dirty="0">
                <a:solidFill>
                  <a:schemeClr val="tx2"/>
                </a:solidFill>
              </a:rPr>
              <a:t> 17 March 2020, 08:00 – 9:00</a:t>
            </a:r>
          </a:p>
        </p:txBody>
      </p:sp>
      <p:sp>
        <p:nvSpPr>
          <p:cNvPr id="31750" name="Rectangle 5">
            <a:extLst>
              <a:ext uri="{FF2B5EF4-FFF2-40B4-BE49-F238E27FC236}">
                <a16:creationId xmlns:a16="http://schemas.microsoft.com/office/drawing/2014/main" id="{EA520893-4A80-489E-B0A3-8A8E60F21D8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1847850" y="1412875"/>
            <a:ext cx="8640763" cy="5040313"/>
          </a:xfrm>
        </p:spPr>
        <p:txBody>
          <a:bodyPr>
            <a:normAutofit/>
          </a:bodyPr>
          <a:lstStyle/>
          <a:p>
            <a:pPr marL="457200" indent="-457200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altLang="en-US" sz="2300" dirty="0"/>
              <a:t>Announcements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altLang="en-US" sz="2300" dirty="0"/>
              <a:t>Approval of Previous meeting minutes </a:t>
            </a:r>
          </a:p>
          <a:p>
            <a:pPr marL="838200" lvl="1" indent="-381000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altLang="en-US" sz="1800" dirty="0"/>
              <a:t>Minutes from January</a:t>
            </a:r>
          </a:p>
          <a:p>
            <a:pPr marL="1181100" lvl="2" indent="-381000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altLang="en-US" dirty="0"/>
              <a:t>  </a:t>
            </a:r>
            <a:r>
              <a:rPr lang="en-GB" altLang="en-US" dirty="0">
                <a:hlinkClick r:id="rId3"/>
              </a:rPr>
              <a:t>https://mentor.ieee.org/802.11/dcn/20/11-20-0166-00-0wng-wng-meeting-minutes-2020-january-irvine.docx</a:t>
            </a:r>
            <a:r>
              <a:rPr lang="en-GB" altLang="en-US" dirty="0"/>
              <a:t> 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defRPr/>
            </a:pPr>
            <a:r>
              <a:rPr lang="en-GB" altLang="en-US" sz="2300" dirty="0"/>
              <a:t>Presentations</a:t>
            </a:r>
            <a:endParaRPr lang="en-US" dirty="0"/>
          </a:p>
          <a:p>
            <a:pPr marL="857250" lvl="1" indent="-457200">
              <a:spcBef>
                <a:spcPct val="0"/>
              </a:spcBef>
              <a:defRPr/>
            </a:pPr>
            <a:r>
              <a:rPr lang="en-US" sz="1600" dirty="0"/>
              <a:t>TBD 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altLang="en-US" sz="2300" dirty="0"/>
              <a:t>Plans for May 2020</a:t>
            </a:r>
          </a:p>
          <a:p>
            <a:pPr marL="857250" lvl="1" indent="-457200" eaLnBrk="1" hangingPunct="1"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altLang="en-US" dirty="0">
                <a:solidFill>
                  <a:srgbClr val="000000"/>
                </a:solidFill>
              </a:rPr>
              <a:t>Chair will make a call for presentations in advance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defRPr/>
            </a:pPr>
            <a:r>
              <a:rPr lang="en-US" altLang="en-US" sz="2300" dirty="0"/>
              <a:t>Adjourn</a:t>
            </a:r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defRPr/>
            </a:pPr>
            <a:endParaRPr lang="en-US" altLang="en-US" sz="2300" dirty="0"/>
          </a:p>
          <a:p>
            <a:pPr marL="457200" indent="-457200">
              <a:lnSpc>
                <a:spcPct val="110000"/>
              </a:lnSpc>
              <a:spcBef>
                <a:spcPts val="600"/>
              </a:spcBef>
              <a:defRPr/>
            </a:pPr>
            <a:endParaRPr lang="en-US" altLang="en-US" sz="2300" dirty="0"/>
          </a:p>
        </p:txBody>
      </p:sp>
      <p:sp>
        <p:nvSpPr>
          <p:cNvPr id="32774" name="Footer Placeholder 4">
            <a:extLst>
              <a:ext uri="{FF2B5EF4-FFF2-40B4-BE49-F238E27FC236}">
                <a16:creationId xmlns:a16="http://schemas.microsoft.com/office/drawing/2014/main" id="{4CC36C46-04A6-4574-AB85-3FC98DF0D1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26563" y="6475413"/>
            <a:ext cx="2065337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Jim Lansford, Chair (Qualcomm)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>
            <a:extLst>
              <a:ext uri="{FF2B5EF4-FFF2-40B4-BE49-F238E27FC236}">
                <a16:creationId xmlns:a16="http://schemas.microsoft.com/office/drawing/2014/main" id="{0853FF92-6C03-4C01-8EBB-91B1DBBC8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78513" y="6475413"/>
            <a:ext cx="431800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9FFDFC3D-7886-42A4-9FD0-C44B470DE9E3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200" b="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5302AC22-707D-476E-AF8B-149A2820167B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noFill/>
        </p:spPr>
        <p:txBody>
          <a:bodyPr/>
          <a:lstStyle/>
          <a:p>
            <a:r>
              <a:rPr lang="en-GB" altLang="en-US"/>
              <a:t>Abstract</a:t>
            </a:r>
          </a:p>
        </p:txBody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296EDD78-84C3-4E11-A20D-1A09A5B2EE44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noFill/>
        </p:spPr>
        <p:txBody>
          <a:bodyPr/>
          <a:lstStyle/>
          <a:p>
            <a:pPr algn="ctr">
              <a:buFontTx/>
              <a:buNone/>
            </a:pPr>
            <a:r>
              <a:rPr lang="en-GB" altLang="en-US" sz="3200" dirty="0"/>
              <a:t>   Agenda for Wireless Next Generation Standing Committee meeting for Atlanta (Georgia, USA)</a:t>
            </a:r>
          </a:p>
        </p:txBody>
      </p:sp>
      <p:sp>
        <p:nvSpPr>
          <p:cNvPr id="17413" name="Rectangle 4">
            <a:extLst>
              <a:ext uri="{FF2B5EF4-FFF2-40B4-BE49-F238E27FC236}">
                <a16:creationId xmlns:a16="http://schemas.microsoft.com/office/drawing/2014/main" id="{3099FF58-2261-466B-BBEC-6E2B3CE6A0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265926"/>
            <a:ext cx="118205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/>
              <a:t>March 2020</a:t>
            </a:r>
            <a:endParaRPr lang="en-GB" altLang="en-US" sz="1800" dirty="0"/>
          </a:p>
        </p:txBody>
      </p:sp>
      <p:sp>
        <p:nvSpPr>
          <p:cNvPr id="17414" name="Footer Placeholder 4">
            <a:extLst>
              <a:ext uri="{FF2B5EF4-FFF2-40B4-BE49-F238E27FC236}">
                <a16:creationId xmlns:a16="http://schemas.microsoft.com/office/drawing/2014/main" id="{9677A13B-8CCE-49A1-A327-551272E15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26563" y="6475413"/>
            <a:ext cx="2065337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Jim Lansford, Chair (Qualcomm)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>
            <a:extLst>
              <a:ext uri="{FF2B5EF4-FFF2-40B4-BE49-F238E27FC236}">
                <a16:creationId xmlns:a16="http://schemas.microsoft.com/office/drawing/2014/main" id="{E309793C-E8BA-4980-9624-237F8BFB9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18200" y="6475413"/>
            <a:ext cx="431800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8F7DD85E-4C0D-43C8-8134-37E2C443F8A3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200" b="0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2D4EB130-BD7B-48CC-97ED-9BF932A3E47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05000" y="838200"/>
            <a:ext cx="8458200" cy="5562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33363" indent="-180975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endParaRPr lang="en-US" altLang="en-US" sz="1400"/>
          </a:p>
        </p:txBody>
      </p:sp>
      <p:sp>
        <p:nvSpPr>
          <p:cNvPr id="19460" name="Rectangle 4">
            <a:extLst>
              <a:ext uri="{FF2B5EF4-FFF2-40B4-BE49-F238E27FC236}">
                <a16:creationId xmlns:a16="http://schemas.microsoft.com/office/drawing/2014/main" id="{7239DE7F-BC9C-4C2B-B596-0E3F1E55A8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9800" y="685800"/>
            <a:ext cx="7772400" cy="87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 anchor="ctr"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800">
                <a:solidFill>
                  <a:schemeClr val="tx2"/>
                </a:solidFill>
              </a:rPr>
              <a:t>Agenda</a:t>
            </a:r>
            <a:endParaRPr lang="en-US" altLang="en-US" sz="1800">
              <a:solidFill>
                <a:schemeClr val="tx2"/>
              </a:solidFill>
            </a:endParaRPr>
          </a:p>
        </p:txBody>
      </p:sp>
      <p:sp>
        <p:nvSpPr>
          <p:cNvPr id="19463" name="Rectangle 5">
            <a:extLst>
              <a:ext uri="{FF2B5EF4-FFF2-40B4-BE49-F238E27FC236}">
                <a16:creationId xmlns:a16="http://schemas.microsoft.com/office/drawing/2014/main" id="{014A845C-CDC6-4811-8948-EAB07A9434A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>
          <a:xfrm>
            <a:off x="2195513" y="1412875"/>
            <a:ext cx="7772400" cy="4895850"/>
          </a:xfrm>
        </p:spPr>
        <p:txBody>
          <a:bodyPr/>
          <a:lstStyle/>
          <a:p>
            <a:pPr marL="457200" indent="-457200">
              <a:defRPr/>
            </a:pPr>
            <a:r>
              <a:rPr lang="en-GB" altLang="en-US" sz="2000" dirty="0"/>
              <a:t>Call Meeting to Order</a:t>
            </a:r>
          </a:p>
          <a:p>
            <a:pPr marL="457200" indent="-457200">
              <a:defRPr/>
            </a:pPr>
            <a:r>
              <a:rPr lang="en-US" altLang="en-US" sz="2000" dirty="0"/>
              <a:t>Agenda approval</a:t>
            </a:r>
          </a:p>
          <a:p>
            <a:pPr marL="457200" indent="-457200">
              <a:defRPr/>
            </a:pPr>
            <a:r>
              <a:rPr lang="en-US" altLang="en-US" sz="2000" dirty="0"/>
              <a:t>Attendance reminder</a:t>
            </a:r>
          </a:p>
          <a:p>
            <a:pPr marL="457200" indent="-457200">
              <a:defRPr/>
            </a:pPr>
            <a:r>
              <a:rPr lang="en-US" altLang="en-US" sz="2000" dirty="0"/>
              <a:t>Documentation reminder</a:t>
            </a:r>
          </a:p>
          <a:p>
            <a:pPr marL="457200" indent="-457200">
              <a:defRPr/>
            </a:pPr>
            <a:r>
              <a:rPr lang="en-GB" altLang="en-US" sz="2000" dirty="0"/>
              <a:t>Announcements</a:t>
            </a:r>
          </a:p>
          <a:p>
            <a:pPr marL="457200" indent="-457200">
              <a:defRPr/>
            </a:pPr>
            <a:r>
              <a:rPr lang="en-GB" altLang="en-US" sz="2000" dirty="0"/>
              <a:t>Approval of Previous meeting minutes</a:t>
            </a:r>
            <a:r>
              <a:rPr lang="en-GB" altLang="en-US" sz="1800" dirty="0"/>
              <a:t> </a:t>
            </a:r>
          </a:p>
          <a:p>
            <a:pPr marL="838200" lvl="1" indent="-381000">
              <a:defRPr/>
            </a:pPr>
            <a:r>
              <a:rPr lang="en-GB" altLang="en-US" sz="1800" dirty="0"/>
              <a:t>Minutes from January WNG Meeting</a:t>
            </a:r>
          </a:p>
          <a:p>
            <a:pPr marL="1181100" lvl="2" indent="-381000">
              <a:defRPr/>
            </a:pPr>
            <a:r>
              <a:rPr lang="en-GB" altLang="en-US" sz="1600" dirty="0">
                <a:hlinkClick r:id="rId3"/>
              </a:rPr>
              <a:t>https://mentor.ieee.org/802.11/dcn/20/11-20-0166-00-0wng-wng-meeting-minutes-2020-january-irvine.docx</a:t>
            </a:r>
            <a:r>
              <a:rPr lang="en-GB" altLang="en-US" sz="1600" dirty="0"/>
              <a:t> </a:t>
            </a:r>
          </a:p>
          <a:p>
            <a:pPr marL="457200" indent="-457200">
              <a:defRPr/>
            </a:pPr>
            <a:r>
              <a:rPr lang="en-GB" altLang="en-US" sz="2000" dirty="0"/>
              <a:t>Presentations</a:t>
            </a:r>
          </a:p>
          <a:p>
            <a:pPr marL="857250" lvl="1" indent="-457200">
              <a:defRPr/>
            </a:pPr>
            <a:r>
              <a:rPr lang="en-US" altLang="en-US" sz="1600" dirty="0"/>
              <a:t>Tuesday 17 March 2020, 08:00 – 9:00</a:t>
            </a:r>
          </a:p>
          <a:p>
            <a:pPr marL="457200" indent="-457200" eaLnBrk="1" hangingPunct="1">
              <a:lnSpc>
                <a:spcPct val="90000"/>
              </a:lnSpc>
              <a:defRPr/>
            </a:pPr>
            <a:r>
              <a:rPr lang="en-US" altLang="en-US" sz="2000" dirty="0"/>
              <a:t>Plans for May 2020</a:t>
            </a:r>
          </a:p>
          <a:p>
            <a:pPr marL="457200" indent="-457200">
              <a:lnSpc>
                <a:spcPct val="90000"/>
              </a:lnSpc>
              <a:defRPr/>
            </a:pPr>
            <a:r>
              <a:rPr lang="en-US" altLang="en-US" sz="2000" dirty="0"/>
              <a:t>Adjournment</a:t>
            </a:r>
          </a:p>
        </p:txBody>
      </p:sp>
      <p:sp>
        <p:nvSpPr>
          <p:cNvPr id="19462" name="Rectangle 4">
            <a:extLst>
              <a:ext uri="{FF2B5EF4-FFF2-40B4-BE49-F238E27FC236}">
                <a16:creationId xmlns:a16="http://schemas.microsoft.com/office/drawing/2014/main" id="{B8004815-DEEF-4991-9863-C4D400CADE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265926"/>
            <a:ext cx="118205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/>
              <a:t>March 2020</a:t>
            </a:r>
            <a:endParaRPr lang="en-GB" altLang="en-US" sz="1800" dirty="0"/>
          </a:p>
        </p:txBody>
      </p:sp>
      <p:sp>
        <p:nvSpPr>
          <p:cNvPr id="2" name="Footer Placeholder 4">
            <a:extLst>
              <a:ext uri="{FF2B5EF4-FFF2-40B4-BE49-F238E27FC236}">
                <a16:creationId xmlns:a16="http://schemas.microsoft.com/office/drawing/2014/main" id="{AACC27E7-4042-4093-9C3F-004EC99F5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26563" y="6475413"/>
            <a:ext cx="2065337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Jim Lansford, Chair (Qualcomm)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>
            <a:extLst>
              <a:ext uri="{FF2B5EF4-FFF2-40B4-BE49-F238E27FC236}">
                <a16:creationId xmlns:a16="http://schemas.microsoft.com/office/drawing/2014/main" id="{7F0D2959-CEB2-4E80-AC05-7496F6CDA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932488" y="6475413"/>
            <a:ext cx="431800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EF9D5786-F000-4AE7-A2C5-DC368F913BAE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GB" altLang="en-US" sz="1200" b="0"/>
          </a:p>
        </p:txBody>
      </p:sp>
      <p:sp>
        <p:nvSpPr>
          <p:cNvPr id="21507" name="Rectangle 2">
            <a:extLst>
              <a:ext uri="{FF2B5EF4-FFF2-40B4-BE49-F238E27FC236}">
                <a16:creationId xmlns:a16="http://schemas.microsoft.com/office/drawing/2014/main" id="{69F9941F-762D-42D2-9A39-D98CF032D8F6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>
          <a:xfrm>
            <a:off x="1919288" y="620713"/>
            <a:ext cx="8458200" cy="431800"/>
          </a:xfrm>
        </p:spPr>
        <p:txBody>
          <a:bodyPr lIns="91440" tIns="45720" rIns="91440" bIns="45720"/>
          <a:lstStyle/>
          <a:p>
            <a:r>
              <a:rPr lang="en-US" altLang="en-US" sz="2800" u="sng"/>
              <a:t>Guidelines for IEEE-SA Meetings</a:t>
            </a:r>
          </a:p>
        </p:txBody>
      </p:sp>
      <p:sp>
        <p:nvSpPr>
          <p:cNvPr id="21508" name="Rectangle 4">
            <a:extLst>
              <a:ext uri="{FF2B5EF4-FFF2-40B4-BE49-F238E27FC236}">
                <a16:creationId xmlns:a16="http://schemas.microsoft.com/office/drawing/2014/main" id="{B9AB3413-55F1-4D34-B29A-2C2D3E25C2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8" y="1052513"/>
            <a:ext cx="8229600" cy="5329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230188" indent="-230188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630238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80000"/>
              </a:lnSpc>
              <a:buClr>
                <a:srgbClr val="CC3300"/>
              </a:buClr>
              <a:buSzPct val="50000"/>
              <a:buFont typeface="Monotype Sorts" pitchFamily="2" charset="2"/>
              <a:buChar char="l"/>
            </a:pPr>
            <a:endParaRPr lang="en-US" altLang="en-US" sz="700" b="0" u="sng">
              <a:solidFill>
                <a:srgbClr val="FF0000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spcAft>
                <a:spcPct val="4000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</a:pPr>
            <a:r>
              <a:rPr lang="en-US" altLang="en-US" sz="1600">
                <a:solidFill>
                  <a:srgbClr val="000099"/>
                </a:solidFill>
                <a:latin typeface="Arial" panose="020B0604020202020204" pitchFamily="34" charset="0"/>
              </a:rPr>
              <a:t>All IEEE-SA standards meetings shall be conducted in compliance with all applicable laws, including antitrust and competition laws.</a:t>
            </a:r>
          </a:p>
          <a:p>
            <a:pPr>
              <a:lnSpc>
                <a:spcPct val="80000"/>
              </a:lnSpc>
              <a:spcAft>
                <a:spcPct val="4000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</a:pPr>
            <a:r>
              <a:rPr lang="en-US" altLang="en-US" sz="1600">
                <a:solidFill>
                  <a:srgbClr val="000099"/>
                </a:solidFill>
                <a:latin typeface="Arial" panose="020B0604020202020204" pitchFamily="34" charset="0"/>
              </a:rPr>
              <a:t>Don’t discuss the interpretation, validity, or essentiality of patents/patent claims. </a:t>
            </a:r>
          </a:p>
          <a:p>
            <a:pPr>
              <a:lnSpc>
                <a:spcPct val="80000"/>
              </a:lnSpc>
              <a:spcAft>
                <a:spcPct val="4000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</a:pPr>
            <a:r>
              <a:rPr lang="en-US" altLang="en-US" sz="1600">
                <a:solidFill>
                  <a:srgbClr val="000099"/>
                </a:solidFill>
                <a:latin typeface="Arial" panose="020B0604020202020204" pitchFamily="34" charset="0"/>
              </a:rPr>
              <a:t>Don’t discuss specific license rates, terms, or conditions.</a:t>
            </a:r>
          </a:p>
          <a:p>
            <a:pPr lvl="1">
              <a:lnSpc>
                <a:spcPct val="80000"/>
              </a:lnSpc>
              <a:spcAft>
                <a:spcPct val="4000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</a:pPr>
            <a:r>
              <a:rPr lang="en-US" altLang="en-US" sz="1600">
                <a:solidFill>
                  <a:srgbClr val="000099"/>
                </a:solidFill>
                <a:latin typeface="Arial" panose="020B0604020202020204" pitchFamily="34" charset="0"/>
              </a:rPr>
              <a:t>Relative costs, including licensing costs of essential patent claims, of different technical approaches may be discussed in standards development meetings. </a:t>
            </a:r>
          </a:p>
          <a:p>
            <a:pPr lvl="2">
              <a:lnSpc>
                <a:spcPct val="80000"/>
              </a:lnSpc>
              <a:spcAft>
                <a:spcPct val="4000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</a:pPr>
            <a:r>
              <a:rPr lang="en-GB" altLang="en-US" sz="1600">
                <a:solidFill>
                  <a:srgbClr val="000099"/>
                </a:solidFill>
                <a:latin typeface="Arial" panose="020B0604020202020204" pitchFamily="34" charset="0"/>
              </a:rPr>
              <a:t>Technical considerations remain primary focus</a:t>
            </a:r>
            <a:endParaRPr lang="en-US" altLang="en-US" sz="160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spcAft>
                <a:spcPct val="4000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</a:pPr>
            <a:r>
              <a:rPr lang="en-US" altLang="en-US" sz="1600">
                <a:solidFill>
                  <a:srgbClr val="000099"/>
                </a:solidFill>
                <a:latin typeface="Arial" panose="020B0604020202020204" pitchFamily="34" charset="0"/>
              </a:rPr>
              <a:t>Don’t discuss or engage in the fixing of product prices, allocation of customers, or division of sales markets.</a:t>
            </a:r>
          </a:p>
          <a:p>
            <a:pPr>
              <a:lnSpc>
                <a:spcPct val="80000"/>
              </a:lnSpc>
              <a:spcAft>
                <a:spcPct val="4000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</a:pPr>
            <a:r>
              <a:rPr lang="en-US" altLang="en-US" sz="1600">
                <a:solidFill>
                  <a:srgbClr val="000099"/>
                </a:solidFill>
                <a:latin typeface="Arial" panose="020B0604020202020204" pitchFamily="34" charset="0"/>
              </a:rPr>
              <a:t>Don’t discuss the status or substance of ongoing or threatened litigation.</a:t>
            </a:r>
          </a:p>
          <a:p>
            <a:pPr>
              <a:lnSpc>
                <a:spcPct val="80000"/>
              </a:lnSpc>
              <a:spcAft>
                <a:spcPct val="40000"/>
              </a:spcAft>
              <a:buClr>
                <a:srgbClr val="CC3300"/>
              </a:buClr>
              <a:buSzPct val="50000"/>
              <a:buFont typeface="Monotype Sorts" pitchFamily="2" charset="2"/>
              <a:buChar char="l"/>
            </a:pPr>
            <a:r>
              <a:rPr lang="en-US" altLang="en-US" sz="1600">
                <a:solidFill>
                  <a:srgbClr val="000099"/>
                </a:solidFill>
                <a:latin typeface="Arial" panose="020B0604020202020204" pitchFamily="34" charset="0"/>
              </a:rPr>
              <a:t>Don’t be silent if inappropriate topics are discussed… do formally object.</a:t>
            </a:r>
          </a:p>
          <a:p>
            <a:pPr algn="ctr">
              <a:lnSpc>
                <a:spcPct val="80000"/>
              </a:lnSpc>
              <a:buClr>
                <a:srgbClr val="CC3300"/>
              </a:buClr>
              <a:buSzPct val="50000"/>
              <a:buFont typeface="Monotype Sorts" pitchFamily="2" charset="2"/>
              <a:buNone/>
            </a:pPr>
            <a:r>
              <a:rPr lang="en-US" altLang="en-US" sz="1200">
                <a:solidFill>
                  <a:srgbClr val="000099"/>
                </a:solidFill>
                <a:latin typeface="Arial" panose="020B0604020202020204" pitchFamily="34" charset="0"/>
              </a:rPr>
              <a:t>---------------------------------------------------------------   </a:t>
            </a:r>
          </a:p>
          <a:p>
            <a:pPr algn="ctr">
              <a:lnSpc>
                <a:spcPct val="80000"/>
              </a:lnSpc>
              <a:buClr>
                <a:srgbClr val="CC3300"/>
              </a:buClr>
              <a:buSzPct val="50000"/>
              <a:buFont typeface="Monotype Sorts" pitchFamily="2" charset="2"/>
              <a:buNone/>
            </a:pPr>
            <a:r>
              <a:rPr lang="en-US" altLang="en-US" sz="1400">
                <a:solidFill>
                  <a:srgbClr val="000099"/>
                </a:solidFill>
                <a:latin typeface="Arial" panose="020B0604020202020204" pitchFamily="34" charset="0"/>
              </a:rPr>
              <a:t>If you have questions, contact the IEEE-SA Standards Board Patent Committee Administrator at patcom@ieee.org or visit http://standards.ieee.org/about/sasb/patcom/index.html </a:t>
            </a:r>
            <a:br>
              <a:rPr lang="en-US" altLang="en-US" sz="1400">
                <a:solidFill>
                  <a:srgbClr val="000099"/>
                </a:solidFill>
                <a:latin typeface="Arial" panose="020B0604020202020204" pitchFamily="34" charset="0"/>
              </a:rPr>
            </a:br>
            <a:endParaRPr lang="en-US" altLang="en-US" sz="1400">
              <a:solidFill>
                <a:srgbClr val="000099"/>
              </a:solidFill>
              <a:latin typeface="Arial" panose="020B0604020202020204" pitchFamily="34" charset="0"/>
            </a:endParaRPr>
          </a:p>
          <a:p>
            <a:pPr algn="ctr">
              <a:lnSpc>
                <a:spcPct val="80000"/>
              </a:lnSpc>
              <a:buClr>
                <a:srgbClr val="CC3300"/>
              </a:buClr>
              <a:buSzPct val="50000"/>
              <a:buFont typeface="Monotype Sorts" pitchFamily="2" charset="2"/>
              <a:buNone/>
            </a:pPr>
            <a:r>
              <a:rPr lang="en-US" altLang="en-US" sz="1400">
                <a:solidFill>
                  <a:srgbClr val="000099"/>
                </a:solidFill>
                <a:latin typeface="Arial" panose="020B0604020202020204" pitchFamily="34" charset="0"/>
              </a:rPr>
              <a:t>See </a:t>
            </a:r>
            <a:r>
              <a:rPr lang="en-US" altLang="en-US" sz="1400" i="1">
                <a:solidFill>
                  <a:srgbClr val="000099"/>
                </a:solidFill>
                <a:latin typeface="Arial" panose="020B0604020202020204" pitchFamily="34" charset="0"/>
              </a:rPr>
              <a:t>IEEE-SA Standards Board Operations Manual</a:t>
            </a:r>
            <a:r>
              <a:rPr lang="en-US" altLang="en-US" sz="1400">
                <a:solidFill>
                  <a:srgbClr val="000099"/>
                </a:solidFill>
                <a:latin typeface="Arial" panose="020B0604020202020204" pitchFamily="34" charset="0"/>
              </a:rPr>
              <a:t>, clause 5.3.10 and </a:t>
            </a:r>
            <a:r>
              <a:rPr lang="en-GB" altLang="en-US" sz="1400">
                <a:solidFill>
                  <a:srgbClr val="000099"/>
                </a:solidFill>
                <a:latin typeface="Arial" panose="020B0604020202020204" pitchFamily="34" charset="0"/>
              </a:rPr>
              <a:t>“Promoting Competition and Innovation: What You Need to Know about the IEEE Standards Association's Antitrust and Competition Policy”</a:t>
            </a:r>
            <a:r>
              <a:rPr lang="en-US" altLang="en-US" sz="1400">
                <a:solidFill>
                  <a:srgbClr val="000099"/>
                </a:solidFill>
                <a:latin typeface="Arial" panose="020B0604020202020204" pitchFamily="34" charset="0"/>
              </a:rPr>
              <a:t> for more details.</a:t>
            </a:r>
          </a:p>
          <a:p>
            <a:pPr algn="ctr">
              <a:lnSpc>
                <a:spcPct val="80000"/>
              </a:lnSpc>
              <a:buClr>
                <a:srgbClr val="CC3300"/>
              </a:buClr>
              <a:buSzPct val="50000"/>
              <a:buFont typeface="Monotype Sorts" pitchFamily="2" charset="2"/>
              <a:buNone/>
            </a:pPr>
            <a:r>
              <a:rPr lang="en-US" altLang="en-US" sz="1400">
                <a:solidFill>
                  <a:srgbClr val="000099"/>
                </a:solidFill>
                <a:latin typeface="Arial" panose="020B0604020202020204" pitchFamily="34" charset="0"/>
              </a:rPr>
              <a:t>This slide set is available </a:t>
            </a:r>
            <a:br>
              <a:rPr lang="en-US" altLang="en-US" sz="1400">
                <a:solidFill>
                  <a:srgbClr val="000099"/>
                </a:solidFill>
                <a:latin typeface="Arial" panose="020B0604020202020204" pitchFamily="34" charset="0"/>
              </a:rPr>
            </a:br>
            <a:r>
              <a:rPr lang="en-US" altLang="en-US" sz="1400">
                <a:solidFill>
                  <a:srgbClr val="000099"/>
                </a:solidFill>
                <a:latin typeface="Arial" panose="020B0604020202020204" pitchFamily="34" charset="0"/>
              </a:rPr>
              <a:t>at https://development.standards.ieee.org/myproject/Public/mytools/mob/slideset.ppt</a:t>
            </a:r>
          </a:p>
        </p:txBody>
      </p:sp>
      <p:sp>
        <p:nvSpPr>
          <p:cNvPr id="21509" name="Rectangle 4">
            <a:extLst>
              <a:ext uri="{FF2B5EF4-FFF2-40B4-BE49-F238E27FC236}">
                <a16:creationId xmlns:a16="http://schemas.microsoft.com/office/drawing/2014/main" id="{66ABEAA8-6102-42F1-B2B5-D041D51BC3B5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839788" y="265926"/>
            <a:ext cx="1182055" cy="27699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dirty="0"/>
              <a:t>March 2020</a:t>
            </a:r>
            <a:endParaRPr lang="en-GB" altLang="en-US" sz="1800" dirty="0"/>
          </a:p>
        </p:txBody>
      </p:sp>
      <p:sp>
        <p:nvSpPr>
          <p:cNvPr id="21510" name="Footer Placeholder 4">
            <a:extLst>
              <a:ext uri="{FF2B5EF4-FFF2-40B4-BE49-F238E27FC236}">
                <a16:creationId xmlns:a16="http://schemas.microsoft.com/office/drawing/2014/main" id="{BC2F2D94-CE20-4CC4-A970-C702307CF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9326563" y="6475413"/>
            <a:ext cx="2065337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Jim Lansford, Chair (Qualcomm)</a:t>
            </a:r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>
            <a:extLst>
              <a:ext uri="{FF2B5EF4-FFF2-40B4-BE49-F238E27FC236}">
                <a16:creationId xmlns:a16="http://schemas.microsoft.com/office/drawing/2014/main" id="{5521F08D-5D9F-4CB9-A6A7-F6DD152A92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Participant behavior in IEEE-SA activities is guided</a:t>
            </a:r>
            <a:br>
              <a:rPr lang="en-US" altLang="en-US"/>
            </a:br>
            <a:r>
              <a:rPr lang="en-US" altLang="en-US"/>
              <a:t>by the IEEE Codes of Ethics &amp; Conduct</a:t>
            </a:r>
          </a:p>
        </p:txBody>
      </p:sp>
      <p:sp>
        <p:nvSpPr>
          <p:cNvPr id="23555" name="Content Placeholder 2">
            <a:extLst>
              <a:ext uri="{FF2B5EF4-FFF2-40B4-BE49-F238E27FC236}">
                <a16:creationId xmlns:a16="http://schemas.microsoft.com/office/drawing/2014/main" id="{DD601D9A-E87F-4238-B614-8E72625FDE4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All participants in IEEE-SA activities are expected to adhere to the core principles underlying the: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>
                <a:hlinkClick r:id="rId2"/>
              </a:rPr>
              <a:t>IEEE Code of Ethics</a:t>
            </a:r>
            <a:endParaRPr lang="en-US" altLang="en-US" sz="1800"/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>
                <a:hlinkClick r:id="rId3"/>
              </a:rPr>
              <a:t>IEEE Code of Conduct</a:t>
            </a:r>
            <a:endParaRPr lang="en-US" altLang="en-US" sz="1800"/>
          </a:p>
          <a:p>
            <a:r>
              <a:rPr lang="en-US" altLang="en-US"/>
              <a:t>The core principles of the IEEE Codes of Ethics &amp; Conduct are to: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i="1"/>
              <a:t>Uphold the highest standards of integrity, responsible behavior, and ethical and professional conduct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i="1"/>
              <a:t>Treat people fairly and with respect, to not engage in harassment, discrimination, or retaliation, and to protect people's privacy.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i="1"/>
              <a:t>Avoid injuring others, their property, reputation, or employment by false or malicious action</a:t>
            </a:r>
          </a:p>
          <a:p>
            <a:r>
              <a:rPr lang="en-US" altLang="en-US"/>
              <a:t>The most recent versions of these Codes are available at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>
                <a:hlinkClick r:id="rId4"/>
              </a:rPr>
              <a:t>http://www.ieee.org/about/corporate/governance</a:t>
            </a:r>
            <a:endParaRPr lang="en-US" altLang="en-US" sz="1800"/>
          </a:p>
        </p:txBody>
      </p:sp>
      <p:sp>
        <p:nvSpPr>
          <p:cNvPr id="23556" name="Slide Number Placeholder 3">
            <a:extLst>
              <a:ext uri="{FF2B5EF4-FFF2-40B4-BE49-F238E27FC236}">
                <a16:creationId xmlns:a16="http://schemas.microsoft.com/office/drawing/2014/main" id="{5D9F5DEC-6A78-47FE-B7EA-780576AAC56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1E009192-00B5-4017-8555-F966BE3EAB0E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GB" altLang="en-US" sz="1200" b="0"/>
          </a:p>
        </p:txBody>
      </p:sp>
      <p:sp>
        <p:nvSpPr>
          <p:cNvPr id="23557" name="Footer Placeholder 4">
            <a:extLst>
              <a:ext uri="{FF2B5EF4-FFF2-40B4-BE49-F238E27FC236}">
                <a16:creationId xmlns:a16="http://schemas.microsoft.com/office/drawing/2014/main" id="{F1B9545A-0D8B-4ACB-B532-547F61DED5F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7143750" y="6475413"/>
            <a:ext cx="4246563" cy="180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GB" altLang="en-US" sz="1200" b="0">
                <a:solidFill>
                  <a:srgbClr val="000000"/>
                </a:solidFill>
                <a:ea typeface="MS Gothic" panose="020B0609070205080204" pitchFamily="49" charset="-128"/>
                <a:cs typeface="Arial Unicode MS"/>
              </a:rPr>
              <a:t>Robert Stacey, Intel</a:t>
            </a:r>
          </a:p>
        </p:txBody>
      </p:sp>
      <p:sp>
        <p:nvSpPr>
          <p:cNvPr id="23558" name="Date Placeholder 5">
            <a:extLst>
              <a:ext uri="{FF2B5EF4-FFF2-40B4-BE49-F238E27FC236}">
                <a16:creationId xmlns:a16="http://schemas.microsoft.com/office/drawing/2014/main" id="{AC85EADC-97E6-4293-806A-F094E6216527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928688" y="329426"/>
            <a:ext cx="2500312" cy="27699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US" altLang="en-US" sz="1800" dirty="0">
                <a:solidFill>
                  <a:srgbClr val="000000"/>
                </a:solidFill>
                <a:ea typeface="MS Gothic" panose="020B0609070205080204" pitchFamily="49" charset="-128"/>
                <a:cs typeface="Arial Unicode MS"/>
              </a:rPr>
              <a:t>March 2020</a:t>
            </a:r>
            <a:endParaRPr lang="en-GB" altLang="en-US" sz="1800" dirty="0">
              <a:solidFill>
                <a:srgbClr val="000000"/>
              </a:solidFill>
              <a:ea typeface="MS Gothic" panose="020B0609070205080204" pitchFamily="49" charset="-128"/>
              <a:cs typeface="Arial Unicode MS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>
            <a:extLst>
              <a:ext uri="{FF2B5EF4-FFF2-40B4-BE49-F238E27FC236}">
                <a16:creationId xmlns:a16="http://schemas.microsoft.com/office/drawing/2014/main" id="{C9D7AE10-13BE-49CD-9AE9-538F18EE201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Participants in the IEEE-SA “individual process” shall</a:t>
            </a:r>
            <a:br>
              <a:rPr lang="en-US" altLang="en-US"/>
            </a:br>
            <a:r>
              <a:rPr lang="en-US" altLang="en-US"/>
              <a:t>act independently of others, including employers</a:t>
            </a:r>
          </a:p>
        </p:txBody>
      </p:sp>
      <p:sp>
        <p:nvSpPr>
          <p:cNvPr id="24579" name="Content Placeholder 2">
            <a:extLst>
              <a:ext uri="{FF2B5EF4-FFF2-40B4-BE49-F238E27FC236}">
                <a16:creationId xmlns:a16="http://schemas.microsoft.com/office/drawing/2014/main" id="{5D5BF05E-CC83-4569-AC99-6A6C5766E757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000"/>
              <a:t>The </a:t>
            </a:r>
            <a:r>
              <a:rPr lang="en-US" altLang="en-US" sz="2000">
                <a:hlinkClick r:id="rId2"/>
              </a:rPr>
              <a:t>IEEE-SA Standards Board Bylaws </a:t>
            </a:r>
            <a:r>
              <a:rPr lang="en-US" altLang="en-US" sz="2000"/>
              <a:t>require that “participants in the IEEE standards development individual process shall act based on their qualifications and experience”</a:t>
            </a:r>
          </a:p>
          <a:p>
            <a:r>
              <a:rPr lang="en-US" altLang="en-US" sz="2000"/>
              <a:t>This means participants: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b="1">
                <a:solidFill>
                  <a:srgbClr val="00B050"/>
                </a:solidFill>
              </a:rPr>
              <a:t>Shall act &amp; vote </a:t>
            </a:r>
            <a:r>
              <a:rPr lang="en-US" altLang="en-US" sz="1800"/>
              <a:t>based on their personal &amp; independent opinions derived from their expertise, knowledge, and qualifications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b="1">
                <a:solidFill>
                  <a:srgbClr val="FF0000"/>
                </a:solidFill>
              </a:rPr>
              <a:t>Shall not act or vote </a:t>
            </a:r>
            <a:r>
              <a:rPr lang="en-US" altLang="en-US" sz="1800"/>
              <a:t>based on any obligation to or any direction from any other person or organization, including an employer or client, regardless of any external commitments, agreements, contracts, or orders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 b="1">
                <a:solidFill>
                  <a:srgbClr val="FF0000"/>
                </a:solidFill>
              </a:rPr>
              <a:t>Shall not direct </a:t>
            </a:r>
            <a:r>
              <a:rPr lang="en-US" altLang="en-US" sz="1800"/>
              <a:t>the actions or votes of other participants or retaliate against other participants for fulfilling their responsibility to act &amp; vote based on their personal &amp; independently developed opinions</a:t>
            </a:r>
          </a:p>
          <a:p>
            <a:r>
              <a:rPr lang="en-US" altLang="en-US" sz="2000"/>
              <a:t>By participating in standards activities using the “</a:t>
            </a:r>
            <a:r>
              <a:rPr lang="en-US" altLang="en-US" sz="2000" i="1"/>
              <a:t>individual process</a:t>
            </a:r>
            <a:r>
              <a:rPr lang="en-US" altLang="en-US" sz="2000"/>
              <a:t>”, you are deemed to accept these requirements; if you are unable to satisfy these requirements then you shall immediately cease any participation</a:t>
            </a:r>
          </a:p>
        </p:txBody>
      </p:sp>
      <p:sp>
        <p:nvSpPr>
          <p:cNvPr id="24580" name="Slide Number Placeholder 3">
            <a:extLst>
              <a:ext uri="{FF2B5EF4-FFF2-40B4-BE49-F238E27FC236}">
                <a16:creationId xmlns:a16="http://schemas.microsoft.com/office/drawing/2014/main" id="{50AD9B94-C17C-4663-BD36-AA31EBA0932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C1E4E62D-1F2B-476D-866E-65C44BC2856C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GB" altLang="en-US" sz="1200" b="0"/>
          </a:p>
        </p:txBody>
      </p:sp>
      <p:sp>
        <p:nvSpPr>
          <p:cNvPr id="24581" name="Footer Placeholder 4">
            <a:extLst>
              <a:ext uri="{FF2B5EF4-FFF2-40B4-BE49-F238E27FC236}">
                <a16:creationId xmlns:a16="http://schemas.microsoft.com/office/drawing/2014/main" id="{1388623F-BA91-4368-8E19-DF30147FE90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7143750" y="6475413"/>
            <a:ext cx="4246563" cy="180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GB" altLang="en-US" sz="1200" b="0">
                <a:solidFill>
                  <a:srgbClr val="000000"/>
                </a:solidFill>
                <a:ea typeface="MS Gothic" panose="020B0609070205080204" pitchFamily="49" charset="-128"/>
                <a:cs typeface="Arial Unicode MS"/>
              </a:rPr>
              <a:t>Robert Stacey, Intel</a:t>
            </a:r>
          </a:p>
        </p:txBody>
      </p:sp>
      <p:sp>
        <p:nvSpPr>
          <p:cNvPr id="24582" name="Date Placeholder 5">
            <a:extLst>
              <a:ext uri="{FF2B5EF4-FFF2-40B4-BE49-F238E27FC236}">
                <a16:creationId xmlns:a16="http://schemas.microsoft.com/office/drawing/2014/main" id="{25CF7BA2-7620-4EF4-9B14-3FA082AF956E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928688" y="329426"/>
            <a:ext cx="2500312" cy="27699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US" altLang="en-US" sz="1800" dirty="0">
                <a:solidFill>
                  <a:srgbClr val="000000"/>
                </a:solidFill>
                <a:ea typeface="MS Gothic" panose="020B0609070205080204" pitchFamily="49" charset="-128"/>
                <a:cs typeface="Arial Unicode MS"/>
              </a:rPr>
              <a:t>March 2020</a:t>
            </a:r>
            <a:endParaRPr lang="en-GB" altLang="en-US" sz="1800" dirty="0">
              <a:solidFill>
                <a:srgbClr val="000000"/>
              </a:solidFill>
              <a:ea typeface="MS Gothic" panose="020B0609070205080204" pitchFamily="49" charset="-128"/>
              <a:cs typeface="Arial Unicode M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>
            <a:extLst>
              <a:ext uri="{FF2B5EF4-FFF2-40B4-BE49-F238E27FC236}">
                <a16:creationId xmlns:a16="http://schemas.microsoft.com/office/drawing/2014/main" id="{797E28A6-547A-4464-85B8-90B5100D350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IEEE-SA standards activities shall allow the fair &amp;</a:t>
            </a:r>
            <a:br>
              <a:rPr lang="en-US" altLang="en-US"/>
            </a:br>
            <a:r>
              <a:rPr lang="en-US" altLang="en-US"/>
              <a:t>equitable consideration of all viewpoints</a:t>
            </a:r>
          </a:p>
        </p:txBody>
      </p:sp>
      <p:sp>
        <p:nvSpPr>
          <p:cNvPr id="25603" name="Content Placeholder 2">
            <a:extLst>
              <a:ext uri="{FF2B5EF4-FFF2-40B4-BE49-F238E27FC236}">
                <a16:creationId xmlns:a16="http://schemas.microsoft.com/office/drawing/2014/main" id="{10E1D9F0-8377-4ED2-96BE-CDF12E35A9BA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/>
              <a:t>The </a:t>
            </a:r>
            <a:r>
              <a:rPr lang="en-US" altLang="en-US">
                <a:hlinkClick r:id="rId2"/>
              </a:rPr>
              <a:t>IEEE-SA Standards Board Bylaws </a:t>
            </a:r>
            <a:r>
              <a:rPr lang="en-US" altLang="en-US"/>
              <a:t>(clause 5.2.1.3) specifies that “</a:t>
            </a:r>
            <a:r>
              <a:rPr lang="en-US" altLang="en-US" i="1"/>
              <a:t>the standards development process shall not be dominated by any single interest category, individual, or organization</a:t>
            </a:r>
            <a:r>
              <a:rPr lang="en-US" altLang="en-US"/>
              <a:t>”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altLang="en-US" sz="1800"/>
              <a:t>This means no participant may exercise “</a:t>
            </a:r>
            <a:r>
              <a:rPr lang="en-US" altLang="en-US" sz="1800" i="1"/>
              <a:t>authority, leadership, or influence by reason of superior leverage, strength, or representation to the exclusion of fair and equitable consideration of other viewpoints</a:t>
            </a:r>
            <a:r>
              <a:rPr lang="en-US" altLang="en-US" sz="1800"/>
              <a:t>” or “</a:t>
            </a:r>
            <a:r>
              <a:rPr lang="en-US" altLang="en-US" sz="1800" i="1"/>
              <a:t>to hinder the progress of the standards development activity</a:t>
            </a:r>
            <a:r>
              <a:rPr lang="en-US" altLang="en-US" sz="1800"/>
              <a:t>”</a:t>
            </a:r>
          </a:p>
          <a:p>
            <a:r>
              <a:rPr lang="en-US" altLang="en-US"/>
              <a:t>This rule applies equally to those participating in a standards development project and to that project’s leadership group</a:t>
            </a:r>
          </a:p>
          <a:p>
            <a:r>
              <a:rPr lang="en-US" altLang="en-US"/>
              <a:t>Any person who reasonably suspects that dominance is occurring in a standards development project is encouraged to bring the issue to the attention of the Standards Committee or the project’s IEEE-SA Program Manager</a:t>
            </a:r>
          </a:p>
        </p:txBody>
      </p:sp>
      <p:sp>
        <p:nvSpPr>
          <p:cNvPr id="25604" name="Slide Number Placeholder 3">
            <a:extLst>
              <a:ext uri="{FF2B5EF4-FFF2-40B4-BE49-F238E27FC236}">
                <a16:creationId xmlns:a16="http://schemas.microsoft.com/office/drawing/2014/main" id="{9D4C86CE-EBF9-4590-968C-0FFE59471EF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6FF4016F-7B8F-4CFD-9050-C6755B8B18DE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GB" altLang="en-US" sz="1200" b="0"/>
          </a:p>
        </p:txBody>
      </p:sp>
      <p:sp>
        <p:nvSpPr>
          <p:cNvPr id="25605" name="Footer Placeholder 4">
            <a:extLst>
              <a:ext uri="{FF2B5EF4-FFF2-40B4-BE49-F238E27FC236}">
                <a16:creationId xmlns:a16="http://schemas.microsoft.com/office/drawing/2014/main" id="{F317BA09-23E9-4E76-A792-120F189904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7143750" y="6475413"/>
            <a:ext cx="4246563" cy="1809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GB" altLang="en-US" sz="1200" b="0">
                <a:solidFill>
                  <a:srgbClr val="000000"/>
                </a:solidFill>
                <a:ea typeface="MS Gothic" panose="020B0609070205080204" pitchFamily="49" charset="-128"/>
                <a:cs typeface="Arial Unicode MS"/>
              </a:rPr>
              <a:t>Robert Stacey, Intel</a:t>
            </a:r>
          </a:p>
        </p:txBody>
      </p:sp>
      <p:sp>
        <p:nvSpPr>
          <p:cNvPr id="25606" name="Date Placeholder 5">
            <a:extLst>
              <a:ext uri="{FF2B5EF4-FFF2-40B4-BE49-F238E27FC236}">
                <a16:creationId xmlns:a16="http://schemas.microsoft.com/office/drawing/2014/main" id="{47345D02-EFFB-4127-A9BF-122EA00051D0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928688" y="329426"/>
            <a:ext cx="2500312" cy="27699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square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>
                <a:srgbClr val="000000"/>
              </a:buClr>
              <a:buFont typeface="Times New Roman" panose="02020603050405020304" pitchFamily="18" charset="0"/>
              <a:buNone/>
            </a:pPr>
            <a:r>
              <a:rPr lang="en-US" altLang="en-US" sz="1800" dirty="0">
                <a:solidFill>
                  <a:srgbClr val="000000"/>
                </a:solidFill>
                <a:ea typeface="MS Gothic" panose="020B0609070205080204" pitchFamily="49" charset="-128"/>
                <a:cs typeface="Arial Unicode MS"/>
              </a:rPr>
              <a:t>March 2020</a:t>
            </a:r>
            <a:endParaRPr lang="en-GB" altLang="en-US" sz="1800" dirty="0">
              <a:solidFill>
                <a:srgbClr val="000000"/>
              </a:solidFill>
              <a:ea typeface="MS Gothic" panose="020B0609070205080204" pitchFamily="49" charset="-128"/>
              <a:cs typeface="Arial Unicode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Footer Placeholder 4">
            <a:extLst>
              <a:ext uri="{FF2B5EF4-FFF2-40B4-BE49-F238E27FC236}">
                <a16:creationId xmlns:a16="http://schemas.microsoft.com/office/drawing/2014/main" id="{71C7278C-664E-43F2-A589-4C9E2D718D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Jim Lansford, Chair (Qualcomm)</a:t>
            </a:r>
          </a:p>
        </p:txBody>
      </p:sp>
      <p:sp>
        <p:nvSpPr>
          <p:cNvPr id="26627" name="Slide Number Placeholder 5">
            <a:extLst>
              <a:ext uri="{FF2B5EF4-FFF2-40B4-BE49-F238E27FC236}">
                <a16:creationId xmlns:a16="http://schemas.microsoft.com/office/drawing/2014/main" id="{A4638887-EC92-4E52-857A-4FAD754DD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878513" y="6477000"/>
            <a:ext cx="431800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4C631DE3-826D-4D0A-BF53-F4802629AB6D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GB" altLang="en-US" sz="1200" b="0"/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88B95140-CB8D-4238-98F9-71A242EDF2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8213" y="549275"/>
            <a:ext cx="7772400" cy="922338"/>
          </a:xfrm>
        </p:spPr>
        <p:txBody>
          <a:bodyPr/>
          <a:lstStyle/>
          <a:p>
            <a:r>
              <a:rPr lang="en-US" altLang="en-US" sz="2800" u="sng">
                <a:solidFill>
                  <a:schemeClr val="tx1"/>
                </a:solidFill>
              </a:rPr>
              <a:t>Resources – URLs</a:t>
            </a:r>
          </a:p>
        </p:txBody>
      </p:sp>
      <p:sp>
        <p:nvSpPr>
          <p:cNvPr id="26629" name="Rectangle 3">
            <a:extLst>
              <a:ext uri="{FF2B5EF4-FFF2-40B4-BE49-F238E27FC236}">
                <a16:creationId xmlns:a16="http://schemas.microsoft.com/office/drawing/2014/main" id="{415B8CAE-45C2-47A5-AD9D-72A4158D08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1447800"/>
            <a:ext cx="7772400" cy="3671888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 sz="2800"/>
              <a:t>Link to IEEE Disclosure of Affiliation </a:t>
            </a:r>
          </a:p>
          <a:p>
            <a:pPr lvl="1">
              <a:lnSpc>
                <a:spcPct val="90000"/>
              </a:lnSpc>
            </a:pPr>
            <a:r>
              <a:rPr lang="en-US" altLang="en-US" sz="2400">
                <a:hlinkClick r:id="rId3"/>
              </a:rPr>
              <a:t>http://standards.ieee.org/faqs/affiliationFAQ.html</a:t>
            </a: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800"/>
              <a:t>Links to IEEE Antitrust Guidelines</a:t>
            </a:r>
          </a:p>
          <a:p>
            <a:pPr lvl="1">
              <a:lnSpc>
                <a:spcPct val="90000"/>
              </a:lnSpc>
            </a:pPr>
            <a:r>
              <a:rPr lang="en-US" altLang="en-US" sz="2400">
                <a:hlinkClick r:id="rId4"/>
              </a:rPr>
              <a:t>http://standards.ieee.org/resources/antitrust-guidelines.pdf</a:t>
            </a:r>
            <a:endParaRPr lang="en-US" altLang="en-US" sz="2400"/>
          </a:p>
          <a:p>
            <a:pPr>
              <a:lnSpc>
                <a:spcPct val="90000"/>
              </a:lnSpc>
            </a:pPr>
            <a:r>
              <a:rPr lang="en-US" altLang="en-US" sz="2800"/>
              <a:t>Link to IEEE Code of Ethics</a:t>
            </a:r>
          </a:p>
          <a:p>
            <a:pPr lvl="1">
              <a:lnSpc>
                <a:spcPct val="90000"/>
              </a:lnSpc>
            </a:pPr>
            <a:r>
              <a:rPr lang="en-US" altLang="en-US" sz="2400">
                <a:hlinkClick r:id="rId5"/>
              </a:rPr>
              <a:t>http://www.ieee.org/web/membership/ethics/code_ethics.html</a:t>
            </a:r>
            <a:r>
              <a:rPr lang="en-US" altLang="en-US" sz="2400"/>
              <a:t> 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Link to IEEE Patent Policy</a:t>
            </a:r>
          </a:p>
          <a:p>
            <a:pPr lvl="1">
              <a:lnSpc>
                <a:spcPct val="90000"/>
              </a:lnSpc>
            </a:pPr>
            <a:r>
              <a:rPr lang="en-US" altLang="en-US" sz="2400">
                <a:hlinkClick r:id="rId6"/>
              </a:rPr>
              <a:t>http://standards.ieee.org/board/pat/pat-slideset.ppt</a:t>
            </a:r>
            <a:endParaRPr lang="en-US" altLang="en-US" sz="2400"/>
          </a:p>
        </p:txBody>
      </p:sp>
      <p:sp>
        <p:nvSpPr>
          <p:cNvPr id="26630" name="Rectangle 4">
            <a:extLst>
              <a:ext uri="{FF2B5EF4-FFF2-40B4-BE49-F238E27FC236}">
                <a16:creationId xmlns:a16="http://schemas.microsoft.com/office/drawing/2014/main" id="{637FAB1C-A7BF-4C3A-B4CB-D93C33C290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9788" y="265926"/>
            <a:ext cx="118205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1800" dirty="0"/>
              <a:t>March 2020</a:t>
            </a:r>
            <a:endParaRPr lang="en-GB" altLang="en-US" sz="1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Footer Placeholder 4">
            <a:extLst>
              <a:ext uri="{FF2B5EF4-FFF2-40B4-BE49-F238E27FC236}">
                <a16:creationId xmlns:a16="http://schemas.microsoft.com/office/drawing/2014/main" id="{DD1B7141-5835-4EAB-AE1C-C4ADE7CF5B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Jim Lansford, Chair (Qualcomm)</a:t>
            </a:r>
          </a:p>
        </p:txBody>
      </p:sp>
      <p:sp>
        <p:nvSpPr>
          <p:cNvPr id="28675" name="Slide Number Placeholder 5">
            <a:extLst>
              <a:ext uri="{FF2B5EF4-FFF2-40B4-BE49-F238E27FC236}">
                <a16:creationId xmlns:a16="http://schemas.microsoft.com/office/drawing/2014/main" id="{5CDC9327-56DE-4E76-BC80-ABAFD1FEF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5537200" y="6486525"/>
            <a:ext cx="431800" cy="1841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3F769400-E8BB-43E4-8E66-9B69C2303EB1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GB" altLang="en-US" sz="1200" b="0"/>
          </a:p>
        </p:txBody>
      </p:sp>
      <p:sp>
        <p:nvSpPr>
          <p:cNvPr id="28676" name="Rectangle 2">
            <a:extLst>
              <a:ext uri="{FF2B5EF4-FFF2-40B4-BE49-F238E27FC236}">
                <a16:creationId xmlns:a16="http://schemas.microsoft.com/office/drawing/2014/main" id="{27A3CD90-E054-45CB-BB38-78F3300A2B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09800" y="685800"/>
            <a:ext cx="7772400" cy="655638"/>
          </a:xfrm>
          <a:noFill/>
        </p:spPr>
        <p:txBody>
          <a:bodyPr lIns="90488" tIns="44450" rIns="90488" bIns="44450"/>
          <a:lstStyle/>
          <a:p>
            <a:r>
              <a:rPr lang="en-US" altLang="en-US" sz="2800" u="sng">
                <a:solidFill>
                  <a:schemeClr val="tx1"/>
                </a:solidFill>
              </a:rPr>
              <a:t>Meeting Etiquette</a:t>
            </a:r>
          </a:p>
        </p:txBody>
      </p:sp>
      <p:sp>
        <p:nvSpPr>
          <p:cNvPr id="28677" name="Rectangle 3">
            <a:extLst>
              <a:ext uri="{FF2B5EF4-FFF2-40B4-BE49-F238E27FC236}">
                <a16:creationId xmlns:a16="http://schemas.microsoft.com/office/drawing/2014/main" id="{98E75E9F-8166-4A8A-9F0D-35D9C13A93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828800" y="1752600"/>
            <a:ext cx="7848600" cy="4114800"/>
          </a:xfrm>
          <a:noFill/>
        </p:spPr>
        <p:txBody>
          <a:bodyPr lIns="90488" tIns="44450" rIns="90488" bIns="44450"/>
          <a:lstStyle/>
          <a:p>
            <a:pPr>
              <a:lnSpc>
                <a:spcPct val="90000"/>
              </a:lnSpc>
            </a:pPr>
            <a:r>
              <a:rPr lang="en-US" altLang="en-US" sz="2800"/>
              <a:t>IEEE 802 is a world-wide professional technical organization </a:t>
            </a:r>
          </a:p>
          <a:p>
            <a:pPr>
              <a:lnSpc>
                <a:spcPct val="90000"/>
              </a:lnSpc>
            </a:pPr>
            <a:r>
              <a:rPr lang="en-US" altLang="en-US" sz="2800"/>
              <a:t>Meetings are to be conducted in an </a:t>
            </a:r>
            <a:r>
              <a:rPr lang="en-US" altLang="en-US" sz="2800" b="0" i="1" u="sng">
                <a:solidFill>
                  <a:srgbClr val="0066FF"/>
                </a:solidFill>
              </a:rPr>
              <a:t>orderly</a:t>
            </a:r>
            <a:r>
              <a:rPr lang="en-US" altLang="en-US" sz="2800"/>
              <a:t> and </a:t>
            </a:r>
            <a:r>
              <a:rPr lang="en-US" altLang="en-US" sz="2800" i="1" u="sng">
                <a:solidFill>
                  <a:srgbClr val="0066FF"/>
                </a:solidFill>
              </a:rPr>
              <a:t>professional</a:t>
            </a:r>
            <a:r>
              <a:rPr lang="en-US" altLang="en-US" sz="2800" i="1">
                <a:solidFill>
                  <a:srgbClr val="0066FF"/>
                </a:solidFill>
              </a:rPr>
              <a:t> </a:t>
            </a:r>
            <a:r>
              <a:rPr lang="en-US" altLang="en-US" sz="2800"/>
              <a:t>manner in accordance with the policies and procedures governed by the organization.</a:t>
            </a:r>
          </a:p>
          <a:p>
            <a:pPr>
              <a:lnSpc>
                <a:spcPct val="90000"/>
              </a:lnSpc>
            </a:pPr>
            <a:r>
              <a:rPr lang="en-US" altLang="en-US" sz="2800">
                <a:solidFill>
                  <a:srgbClr val="0066FF"/>
                </a:solidFill>
              </a:rPr>
              <a:t>Individuals are to address the </a:t>
            </a:r>
            <a:r>
              <a:rPr lang="en-US" altLang="en-US" sz="2800" b="0" i="1" u="sng">
                <a:solidFill>
                  <a:srgbClr val="0066FF"/>
                </a:solidFill>
              </a:rPr>
              <a:t>“Technical”</a:t>
            </a:r>
            <a:r>
              <a:rPr lang="en-US" altLang="en-US" sz="2800">
                <a:solidFill>
                  <a:srgbClr val="0066FF"/>
                </a:solidFill>
              </a:rPr>
              <a:t> content of the subject under consideration and refrain from making </a:t>
            </a:r>
            <a:r>
              <a:rPr lang="en-US" altLang="en-US" sz="2800" b="0" i="1" u="sng">
                <a:solidFill>
                  <a:srgbClr val="0066FF"/>
                </a:solidFill>
              </a:rPr>
              <a:t>“personal”</a:t>
            </a:r>
            <a:r>
              <a:rPr lang="en-US" altLang="en-US" sz="2800">
                <a:solidFill>
                  <a:srgbClr val="0066FF"/>
                </a:solidFill>
              </a:rPr>
              <a:t> comments to or about the presenter. </a:t>
            </a:r>
          </a:p>
        </p:txBody>
      </p:sp>
      <p:sp>
        <p:nvSpPr>
          <p:cNvPr id="28678" name="Rectangle 4">
            <a:extLst>
              <a:ext uri="{FF2B5EF4-FFF2-40B4-BE49-F238E27FC236}">
                <a16:creationId xmlns:a16="http://schemas.microsoft.com/office/drawing/2014/main" id="{17BBD8C2-305C-4418-AC65-C73B0B848329}"/>
              </a:ext>
            </a:extLst>
          </p:cNvPr>
          <p:cNvSpPr>
            <a:spLocks noGrp="1" noChangeArrowheads="1"/>
          </p:cNvSpPr>
          <p:nvPr>
            <p:ph type="dt" sz="quarter" idx="10"/>
          </p:nvPr>
        </p:nvSpPr>
        <p:spPr>
          <a:xfrm>
            <a:off x="839788" y="265926"/>
            <a:ext cx="1182055" cy="276999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US" altLang="en-US" sz="1800" dirty="0"/>
              <a:t>March 2020</a:t>
            </a:r>
            <a:endParaRPr lang="en-GB" altLang="en-US" sz="1800" dirty="0"/>
          </a:p>
        </p:txBody>
      </p:sp>
    </p:spTree>
  </p:cSld>
  <p:clrMapOvr>
    <a:masterClrMapping/>
  </p:clrMapOvr>
  <p:transition/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B28163D68FE8E4D9361964FDD814FC4" ma:contentTypeVersion="10" ma:contentTypeDescription="Create a new document." ma:contentTypeScope="" ma:versionID="2ebcc5fe3275a99fca492d5bd295dfcf">
  <xsd:schema xmlns:xsd="http://www.w3.org/2001/XMLSchema" xmlns:xs="http://www.w3.org/2001/XMLSchema" xmlns:p="http://schemas.microsoft.com/office/2006/metadata/properties" xmlns:ns3="cc9c437c-ae0c-4066-8d90-a0f7de786127" targetNamespace="http://schemas.microsoft.com/office/2006/metadata/properties" ma:root="true" ma:fieldsID="99aa03bed7de4a43d67998ed741878dc" ns3:_="">
    <xsd:import namespace="cc9c437c-ae0c-4066-8d90-a0f7de78612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9c437c-ae0c-4066-8d90-a0f7de78612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Location" ma:index="12" nillable="true" ma:displayName="MediaServiceLocation" ma:internalName="MediaServiceLocation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F27E25D-999B-455B-9E0A-B4B308F9281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66070EE-6505-46E3-AD64-5C9A86CCD1C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c9c437c-ae0c-4066-8d90-a0f7de78612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B4CF723-B635-438C-88CE-66D4278AA6EB}">
  <ds:schemaRefs>
    <ds:schemaRef ds:uri="http://purl.org/dc/elements/1.1/"/>
    <ds:schemaRef ds:uri="http://schemas.microsoft.com/office/2006/metadata/properties"/>
    <ds:schemaRef ds:uri="cc9c437c-ae0c-4066-8d90-a0f7de786127"/>
    <ds:schemaRef ds:uri="http://schemas.microsoft.com/office/2006/documentManagement/types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1468</TotalTime>
  <Words>1171</Words>
  <Application>Microsoft Office PowerPoint</Application>
  <PresentationFormat>Widescreen</PresentationFormat>
  <Paragraphs>167</Paragraphs>
  <Slides>11</Slides>
  <Notes>8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Times New Roman</vt:lpstr>
      <vt:lpstr>Arial</vt:lpstr>
      <vt:lpstr>Monotype Sorts</vt:lpstr>
      <vt:lpstr>MS Gothic</vt:lpstr>
      <vt:lpstr>Arial Unicode MS</vt:lpstr>
      <vt:lpstr>802-11-Submission</vt:lpstr>
      <vt:lpstr>Microsoft Word 97 - 2003 Document</vt:lpstr>
      <vt:lpstr>WNG SC Agenda</vt:lpstr>
      <vt:lpstr>Abstract</vt:lpstr>
      <vt:lpstr>PowerPoint Presentation</vt:lpstr>
      <vt:lpstr>Guidelines for IEEE-SA Meetings</vt:lpstr>
      <vt:lpstr>Participant behavior in IEEE-SA activities is guided by the IEEE Codes of Ethics &amp; Conduct</vt:lpstr>
      <vt:lpstr>Participants in the IEEE-SA “individual process” shall act independently of others, including employers</vt:lpstr>
      <vt:lpstr>IEEE-SA standards activities shall allow the fair &amp; equitable consideration of all viewpoints</vt:lpstr>
      <vt:lpstr>Resources – URLs</vt:lpstr>
      <vt:lpstr>Meeting Etiquette</vt:lpstr>
      <vt:lpstr>SC Operating Rules</vt:lpstr>
      <vt:lpstr>PowerPoint Presentation</vt:lpstr>
    </vt:vector>
  </TitlesOfParts>
  <Company>Qualcomm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WNG SC Agenda</dc:title>
  <dc:creator>jlansfor@qti.qualcomm.com</dc:creator>
  <cp:lastModifiedBy>Jim Lansford</cp:lastModifiedBy>
  <cp:revision>1183</cp:revision>
  <cp:lastPrinted>1998-02-10T13:28:06Z</cp:lastPrinted>
  <dcterms:created xsi:type="dcterms:W3CDTF">2004-12-02T14:01:45Z</dcterms:created>
  <dcterms:modified xsi:type="dcterms:W3CDTF">2020-02-09T18:53:29Z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0x010100EB28163D68FE8E4D9361964FDD814FC4</vt:lpwstr>
  </property>
</Properties>
</file>