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3"/>
  </p:notesMasterIdLst>
  <p:handoutMasterIdLst>
    <p:handoutMasterId r:id="rId54"/>
  </p:handoutMasterIdLst>
  <p:sldIdLst>
    <p:sldId id="256" r:id="rId2"/>
    <p:sldId id="257" r:id="rId3"/>
    <p:sldId id="258" r:id="rId4"/>
    <p:sldId id="259" r:id="rId5"/>
    <p:sldId id="260" r:id="rId6"/>
    <p:sldId id="261" r:id="rId7"/>
    <p:sldId id="263" r:id="rId8"/>
    <p:sldId id="264" r:id="rId9"/>
    <p:sldId id="265" r:id="rId10"/>
    <p:sldId id="266" r:id="rId11"/>
    <p:sldId id="270" r:id="rId12"/>
    <p:sldId id="267" r:id="rId13"/>
    <p:sldId id="299" r:id="rId14"/>
    <p:sldId id="269" r:id="rId15"/>
    <p:sldId id="459" r:id="rId16"/>
    <p:sldId id="356" r:id="rId17"/>
    <p:sldId id="343" r:id="rId18"/>
    <p:sldId id="358" r:id="rId19"/>
    <p:sldId id="271" r:id="rId20"/>
    <p:sldId id="273" r:id="rId21"/>
    <p:sldId id="364" r:id="rId22"/>
    <p:sldId id="291" r:id="rId23"/>
    <p:sldId id="365" r:id="rId24"/>
    <p:sldId id="448" r:id="rId25"/>
    <p:sldId id="449" r:id="rId26"/>
    <p:sldId id="374" r:id="rId27"/>
    <p:sldId id="375" r:id="rId28"/>
    <p:sldId id="376" r:id="rId29"/>
    <p:sldId id="450" r:id="rId30"/>
    <p:sldId id="451" r:id="rId31"/>
    <p:sldId id="452" r:id="rId32"/>
    <p:sldId id="453" r:id="rId33"/>
    <p:sldId id="454" r:id="rId34"/>
    <p:sldId id="455" r:id="rId35"/>
    <p:sldId id="456" r:id="rId36"/>
    <p:sldId id="457" r:id="rId37"/>
    <p:sldId id="458" r:id="rId38"/>
    <p:sldId id="330" r:id="rId39"/>
    <p:sldId id="369" r:id="rId40"/>
    <p:sldId id="437" r:id="rId41"/>
    <p:sldId id="297" r:id="rId42"/>
    <p:sldId id="393" r:id="rId43"/>
    <p:sldId id="370" r:id="rId44"/>
    <p:sldId id="286" r:id="rId45"/>
    <p:sldId id="447" r:id="rId46"/>
    <p:sldId id="305" r:id="rId47"/>
    <p:sldId id="298" r:id="rId48"/>
    <p:sldId id="324" r:id="rId49"/>
    <p:sldId id="323" r:id="rId50"/>
    <p:sldId id="436" r:id="rId51"/>
    <p:sldId id="445" r:id="rId52"/>
  </p:sldIdLst>
  <p:sldSz cx="9144000" cy="6858000" type="screen4x3"/>
  <p:notesSz cx="6985000" cy="9283700"/>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1" userDrawn="1">
          <p15:clr>
            <a:srgbClr val="A4A3A4"/>
          </p15:clr>
        </p15:guide>
        <p15:guide id="2" pos="217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55AE97-92DD-4D98-A656-78429268CCB7}" v="2" dt="2020-02-10T17:21:50.6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100" d="100"/>
        <a:sy n="100" d="100"/>
      </p:scale>
      <p:origin x="0" y="-5580"/>
    </p:cViewPr>
  </p:sorterViewPr>
  <p:notesViewPr>
    <p:cSldViewPr>
      <p:cViewPr varScale="1">
        <p:scale>
          <a:sx n="84" d="100"/>
          <a:sy n="84" d="100"/>
        </p:scale>
        <p:origin x="3810" y="108"/>
      </p:cViewPr>
      <p:guideLst>
        <p:guide orient="horz" pos="2881"/>
        <p:guide pos="217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fred Asterjadhi" userId="39de57b9-85c0-4fd1-aaac-8ca2b6560ad0" providerId="ADAL" clId="{AA55AE97-92DD-4D98-A656-78429268CCB7}"/>
    <pc:docChg chg="modSld modMainMaster">
      <pc:chgData name="Alfred Asterjadhi" userId="39de57b9-85c0-4fd1-aaac-8ca2b6560ad0" providerId="ADAL" clId="{AA55AE97-92DD-4D98-A656-78429268CCB7}" dt="2020-02-10T17:21:50.619" v="6"/>
      <pc:docMkLst>
        <pc:docMk/>
      </pc:docMkLst>
      <pc:sldChg chg="modSp">
        <pc:chgData name="Alfred Asterjadhi" userId="39de57b9-85c0-4fd1-aaac-8ca2b6560ad0" providerId="ADAL" clId="{AA55AE97-92DD-4D98-A656-78429268CCB7}" dt="2020-02-10T17:21:50.619" v="6"/>
        <pc:sldMkLst>
          <pc:docMk/>
          <pc:sldMk cId="2243228416" sldId="299"/>
        </pc:sldMkLst>
        <pc:spChg chg="mod">
          <ac:chgData name="Alfred Asterjadhi" userId="39de57b9-85c0-4fd1-aaac-8ca2b6560ad0" providerId="ADAL" clId="{AA55AE97-92DD-4D98-A656-78429268CCB7}" dt="2020-02-10T17:21:46.260" v="5" actId="20577"/>
          <ac:spMkLst>
            <pc:docMk/>
            <pc:sldMk cId="2243228416" sldId="299"/>
            <ac:spMk id="3" creationId="{3857177C-4F12-41D1-AB93-6925069E5DB9}"/>
          </ac:spMkLst>
        </pc:spChg>
        <pc:spChg chg="mod">
          <ac:chgData name="Alfred Asterjadhi" userId="39de57b9-85c0-4fd1-aaac-8ca2b6560ad0" providerId="ADAL" clId="{AA55AE97-92DD-4D98-A656-78429268CCB7}" dt="2020-02-10T17:21:50.619" v="6"/>
          <ac:spMkLst>
            <pc:docMk/>
            <pc:sldMk cId="2243228416" sldId="299"/>
            <ac:spMk id="7" creationId="{A33ECB10-7819-4C82-A0B2-418AAFBED5A3}"/>
          </ac:spMkLst>
        </pc:spChg>
      </pc:sldChg>
      <pc:sldMasterChg chg="modSp">
        <pc:chgData name="Alfred Asterjadhi" userId="39de57b9-85c0-4fd1-aaac-8ca2b6560ad0" providerId="ADAL" clId="{AA55AE97-92DD-4D98-A656-78429268CCB7}" dt="2020-02-10T17:20:43.895" v="1" actId="20577"/>
        <pc:sldMasterMkLst>
          <pc:docMk/>
          <pc:sldMasterMk cId="0" sldId="2147483648"/>
        </pc:sldMasterMkLst>
        <pc:spChg chg="mod">
          <ac:chgData name="Alfred Asterjadhi" userId="39de57b9-85c0-4fd1-aaac-8ca2b6560ad0" providerId="ADAL" clId="{AA55AE97-92DD-4D98-A656-78429268CCB7}" dt="2020-02-10T17:20:43.895" v="1" actId="20577"/>
          <ac:spMkLst>
            <pc:docMk/>
            <pc:sldMasterMk cId="0" sldId="2147483648"/>
            <ac:spMk id="10" creationId="{00000000-0000-0000-0000-000000000000}"/>
          </ac:spMkLst>
        </pc:spChg>
      </pc:sldMasterChg>
    </pc:docChg>
  </pc:docChgLst>
  <pc:docChgLst>
    <pc:chgData name="Alfred Asterjadhi" userId="39de57b9-85c0-4fd1-aaac-8ca2b6560ad0" providerId="ADAL" clId="{DB3FE6ED-C172-4E58-B9E3-CE9DE65A430E}"/>
    <pc:docChg chg="undo custSel addSld delSld modSld modMainMaster modNotesMaster modHandout">
      <pc:chgData name="Alfred Asterjadhi" userId="39de57b9-85c0-4fd1-aaac-8ca2b6560ad0" providerId="ADAL" clId="{DB3FE6ED-C172-4E58-B9E3-CE9DE65A430E}" dt="2020-02-06T20:54:49.477" v="1224" actId="207"/>
      <pc:docMkLst>
        <pc:docMk/>
      </pc:docMkLst>
      <pc:sldChg chg="modSp modNotes">
        <pc:chgData name="Alfred Asterjadhi" userId="39de57b9-85c0-4fd1-aaac-8ca2b6560ad0" providerId="ADAL" clId="{DB3FE6ED-C172-4E58-B9E3-CE9DE65A430E}" dt="2020-02-06T20:39:50.399" v="649"/>
        <pc:sldMkLst>
          <pc:docMk/>
          <pc:sldMk cId="0" sldId="256"/>
        </pc:sldMkLst>
        <pc:spChg chg="mod">
          <ac:chgData name="Alfred Asterjadhi" userId="39de57b9-85c0-4fd1-aaac-8ca2b6560ad0" providerId="ADAL" clId="{DB3FE6ED-C172-4E58-B9E3-CE9DE65A430E}" dt="2020-02-06T19:46:59.387" v="4" actId="20577"/>
          <ac:spMkLst>
            <pc:docMk/>
            <pc:sldMk cId="0" sldId="256"/>
            <ac:spMk id="6" creationId="{00000000-0000-0000-0000-000000000000}"/>
          </ac:spMkLst>
        </pc:spChg>
        <pc:spChg chg="mod">
          <ac:chgData name="Alfred Asterjadhi" userId="39de57b9-85c0-4fd1-aaac-8ca2b6560ad0" providerId="ADAL" clId="{DB3FE6ED-C172-4E58-B9E3-CE9DE65A430E}" dt="2020-02-06T19:48:00.104" v="35" actId="20577"/>
          <ac:spMkLst>
            <pc:docMk/>
            <pc:sldMk cId="0" sldId="256"/>
            <ac:spMk id="3073" creationId="{00000000-0000-0000-0000-000000000000}"/>
          </ac:spMkLst>
        </pc:spChg>
        <pc:spChg chg="mod">
          <ac:chgData name="Alfred Asterjadhi" userId="39de57b9-85c0-4fd1-aaac-8ca2b6560ad0" providerId="ADAL" clId="{DB3FE6ED-C172-4E58-B9E3-CE9DE65A430E}" dt="2020-02-06T19:48:09.455" v="41" actId="20577"/>
          <ac:spMkLst>
            <pc:docMk/>
            <pc:sldMk cId="0" sldId="256"/>
            <ac:spMk id="3074" creationId="{00000000-0000-0000-0000-000000000000}"/>
          </ac:spMkLst>
        </pc:spChg>
      </pc:sldChg>
      <pc:sldChg chg="modSp modNotes">
        <pc:chgData name="Alfred Asterjadhi" userId="39de57b9-85c0-4fd1-aaac-8ca2b6560ad0" providerId="ADAL" clId="{DB3FE6ED-C172-4E58-B9E3-CE9DE65A430E}" dt="2020-02-06T20:39:50.399" v="649"/>
        <pc:sldMkLst>
          <pc:docMk/>
          <pc:sldMk cId="0" sldId="257"/>
        </pc:sldMkLst>
        <pc:spChg chg="mod">
          <ac:chgData name="Alfred Asterjadhi" userId="39de57b9-85c0-4fd1-aaac-8ca2b6560ad0" providerId="ADAL" clId="{DB3FE6ED-C172-4E58-B9E3-CE9DE65A430E}" dt="2020-02-06T19:51:06.559" v="119" actId="20577"/>
          <ac:spMkLst>
            <pc:docMk/>
            <pc:sldMk cId="0" sldId="257"/>
            <ac:spMk id="7" creationId="{4565958B-DD30-4EE7-AF20-DC550898176B}"/>
          </ac:spMkLst>
        </pc:spChg>
        <pc:spChg chg="mod">
          <ac:chgData name="Alfred Asterjadhi" userId="39de57b9-85c0-4fd1-aaac-8ca2b6560ad0" providerId="ADAL" clId="{DB3FE6ED-C172-4E58-B9E3-CE9DE65A430E}" dt="2020-02-06T19:50:15.453" v="85" actId="404"/>
          <ac:spMkLst>
            <pc:docMk/>
            <pc:sldMk cId="0" sldId="257"/>
            <ac:spMk id="4098" creationId="{00000000-0000-0000-0000-000000000000}"/>
          </ac:spMkLst>
        </pc:spChg>
      </pc:sldChg>
      <pc:sldChg chg="modSp modNotes">
        <pc:chgData name="Alfred Asterjadhi" userId="39de57b9-85c0-4fd1-aaac-8ca2b6560ad0" providerId="ADAL" clId="{DB3FE6ED-C172-4E58-B9E3-CE9DE65A430E}" dt="2020-02-06T20:48:37.808" v="993"/>
        <pc:sldMkLst>
          <pc:docMk/>
          <pc:sldMk cId="3254182675" sldId="258"/>
        </pc:sldMkLst>
        <pc:spChg chg="mod">
          <ac:chgData name="Alfred Asterjadhi" userId="39de57b9-85c0-4fd1-aaac-8ca2b6560ad0" providerId="ADAL" clId="{DB3FE6ED-C172-4E58-B9E3-CE9DE65A430E}" dt="2020-02-06T20:48:37.808" v="993"/>
          <ac:spMkLst>
            <pc:docMk/>
            <pc:sldMk cId="3254182675" sldId="258"/>
            <ac:spMk id="7" creationId="{4F62ADF5-BC8B-4EF4-B4E8-C355611EECFF}"/>
          </ac:spMkLst>
        </pc:spChg>
      </pc:sldChg>
      <pc:sldChg chg="modSp">
        <pc:chgData name="Alfred Asterjadhi" userId="39de57b9-85c0-4fd1-aaac-8ca2b6560ad0" providerId="ADAL" clId="{DB3FE6ED-C172-4E58-B9E3-CE9DE65A430E}" dt="2020-02-06T20:48:40.051" v="994"/>
        <pc:sldMkLst>
          <pc:docMk/>
          <pc:sldMk cId="3930105769" sldId="259"/>
        </pc:sldMkLst>
        <pc:spChg chg="mod">
          <ac:chgData name="Alfred Asterjadhi" userId="39de57b9-85c0-4fd1-aaac-8ca2b6560ad0" providerId="ADAL" clId="{DB3FE6ED-C172-4E58-B9E3-CE9DE65A430E}" dt="2020-02-06T20:48:40.051" v="994"/>
          <ac:spMkLst>
            <pc:docMk/>
            <pc:sldMk cId="3930105769" sldId="259"/>
            <ac:spMk id="8" creationId="{B9729627-ADAE-4024-BD86-16598384D9AB}"/>
          </ac:spMkLst>
        </pc:spChg>
      </pc:sldChg>
      <pc:sldChg chg="modSp modNotes">
        <pc:chgData name="Alfred Asterjadhi" userId="39de57b9-85c0-4fd1-aaac-8ca2b6560ad0" providerId="ADAL" clId="{DB3FE6ED-C172-4E58-B9E3-CE9DE65A430E}" dt="2020-02-06T20:48:44.323" v="997"/>
        <pc:sldMkLst>
          <pc:docMk/>
          <pc:sldMk cId="3136880362" sldId="260"/>
        </pc:sldMkLst>
        <pc:spChg chg="mod">
          <ac:chgData name="Alfred Asterjadhi" userId="39de57b9-85c0-4fd1-aaac-8ca2b6560ad0" providerId="ADAL" clId="{DB3FE6ED-C172-4E58-B9E3-CE9DE65A430E}" dt="2020-02-06T20:48:44.323" v="997"/>
          <ac:spMkLst>
            <pc:docMk/>
            <pc:sldMk cId="3136880362" sldId="260"/>
            <ac:spMk id="7" creationId="{733EE7F5-4D25-4915-8021-FD9EE23E2C32}"/>
          </ac:spMkLst>
        </pc:spChg>
      </pc:sldChg>
      <pc:sldChg chg="modSp">
        <pc:chgData name="Alfred Asterjadhi" userId="39de57b9-85c0-4fd1-aaac-8ca2b6560ad0" providerId="ADAL" clId="{DB3FE6ED-C172-4E58-B9E3-CE9DE65A430E}" dt="2020-02-06T20:48:46.821" v="998"/>
        <pc:sldMkLst>
          <pc:docMk/>
          <pc:sldMk cId="1676196551" sldId="261"/>
        </pc:sldMkLst>
        <pc:spChg chg="mod">
          <ac:chgData name="Alfred Asterjadhi" userId="39de57b9-85c0-4fd1-aaac-8ca2b6560ad0" providerId="ADAL" clId="{DB3FE6ED-C172-4E58-B9E3-CE9DE65A430E}" dt="2020-02-06T20:48:46.821" v="998"/>
          <ac:spMkLst>
            <pc:docMk/>
            <pc:sldMk cId="1676196551" sldId="261"/>
            <ac:spMk id="7" creationId="{0A0F1EBF-63A8-4C75-8DB7-0D8CD44D0896}"/>
          </ac:spMkLst>
        </pc:spChg>
      </pc:sldChg>
      <pc:sldChg chg="del">
        <pc:chgData name="Alfred Asterjadhi" userId="39de57b9-85c0-4fd1-aaac-8ca2b6560ad0" providerId="ADAL" clId="{DB3FE6ED-C172-4E58-B9E3-CE9DE65A430E}" dt="2020-02-06T20:09:10.256" v="571" actId="2696"/>
        <pc:sldMkLst>
          <pc:docMk/>
          <pc:sldMk cId="1707477462" sldId="262"/>
        </pc:sldMkLst>
      </pc:sldChg>
      <pc:sldChg chg="modSp">
        <pc:chgData name="Alfred Asterjadhi" userId="39de57b9-85c0-4fd1-aaac-8ca2b6560ad0" providerId="ADAL" clId="{DB3FE6ED-C172-4E58-B9E3-CE9DE65A430E}" dt="2020-02-06T20:48:49.139" v="999"/>
        <pc:sldMkLst>
          <pc:docMk/>
          <pc:sldMk cId="2927177891" sldId="263"/>
        </pc:sldMkLst>
        <pc:spChg chg="mod">
          <ac:chgData name="Alfred Asterjadhi" userId="39de57b9-85c0-4fd1-aaac-8ca2b6560ad0" providerId="ADAL" clId="{DB3FE6ED-C172-4E58-B9E3-CE9DE65A430E}" dt="2020-02-06T20:48:49.139" v="999"/>
          <ac:spMkLst>
            <pc:docMk/>
            <pc:sldMk cId="2927177891" sldId="263"/>
            <ac:spMk id="9" creationId="{4BB4CFD1-21C6-467E-AB6E-3577A473F86D}"/>
          </ac:spMkLst>
        </pc:spChg>
      </pc:sldChg>
      <pc:sldChg chg="modSp">
        <pc:chgData name="Alfred Asterjadhi" userId="39de57b9-85c0-4fd1-aaac-8ca2b6560ad0" providerId="ADAL" clId="{DB3FE6ED-C172-4E58-B9E3-CE9DE65A430E}" dt="2020-02-06T20:48:51.614" v="1000"/>
        <pc:sldMkLst>
          <pc:docMk/>
          <pc:sldMk cId="4277600907" sldId="264"/>
        </pc:sldMkLst>
        <pc:spChg chg="mod">
          <ac:chgData name="Alfred Asterjadhi" userId="39de57b9-85c0-4fd1-aaac-8ca2b6560ad0" providerId="ADAL" clId="{DB3FE6ED-C172-4E58-B9E3-CE9DE65A430E}" dt="2020-02-06T20:48:51.614" v="1000"/>
          <ac:spMkLst>
            <pc:docMk/>
            <pc:sldMk cId="4277600907" sldId="264"/>
            <ac:spMk id="8" creationId="{B2C4C695-AFB3-4956-B721-DB0805BA0685}"/>
          </ac:spMkLst>
        </pc:spChg>
      </pc:sldChg>
      <pc:sldChg chg="modSp">
        <pc:chgData name="Alfred Asterjadhi" userId="39de57b9-85c0-4fd1-aaac-8ca2b6560ad0" providerId="ADAL" clId="{DB3FE6ED-C172-4E58-B9E3-CE9DE65A430E}" dt="2020-02-06T20:48:53.699" v="1001"/>
        <pc:sldMkLst>
          <pc:docMk/>
          <pc:sldMk cId="2436815634" sldId="265"/>
        </pc:sldMkLst>
        <pc:spChg chg="mod">
          <ac:chgData name="Alfred Asterjadhi" userId="39de57b9-85c0-4fd1-aaac-8ca2b6560ad0" providerId="ADAL" clId="{DB3FE6ED-C172-4E58-B9E3-CE9DE65A430E}" dt="2020-02-06T20:48:53.699" v="1001"/>
          <ac:spMkLst>
            <pc:docMk/>
            <pc:sldMk cId="2436815634" sldId="265"/>
            <ac:spMk id="9" creationId="{535943CE-0A57-43F4-9844-46B4091CBC16}"/>
          </ac:spMkLst>
        </pc:spChg>
      </pc:sldChg>
      <pc:sldChg chg="modSp">
        <pc:chgData name="Alfred Asterjadhi" userId="39de57b9-85c0-4fd1-aaac-8ca2b6560ad0" providerId="ADAL" clId="{DB3FE6ED-C172-4E58-B9E3-CE9DE65A430E}" dt="2020-02-06T20:48:57.310" v="1002"/>
        <pc:sldMkLst>
          <pc:docMk/>
          <pc:sldMk cId="2400177835" sldId="266"/>
        </pc:sldMkLst>
        <pc:spChg chg="mod">
          <ac:chgData name="Alfred Asterjadhi" userId="39de57b9-85c0-4fd1-aaac-8ca2b6560ad0" providerId="ADAL" clId="{DB3FE6ED-C172-4E58-B9E3-CE9DE65A430E}" dt="2020-02-06T20:48:57.310" v="1002"/>
          <ac:spMkLst>
            <pc:docMk/>
            <pc:sldMk cId="2400177835" sldId="266"/>
            <ac:spMk id="8" creationId="{C5505616-1CE2-43B4-878B-31634EEB6CA7}"/>
          </ac:spMkLst>
        </pc:spChg>
      </pc:sldChg>
      <pc:sldChg chg="modSp">
        <pc:chgData name="Alfred Asterjadhi" userId="39de57b9-85c0-4fd1-aaac-8ca2b6560ad0" providerId="ADAL" clId="{DB3FE6ED-C172-4E58-B9E3-CE9DE65A430E}" dt="2020-02-06T20:49:01.718" v="1004"/>
        <pc:sldMkLst>
          <pc:docMk/>
          <pc:sldMk cId="132832093" sldId="267"/>
        </pc:sldMkLst>
        <pc:spChg chg="mod">
          <ac:chgData name="Alfred Asterjadhi" userId="39de57b9-85c0-4fd1-aaac-8ca2b6560ad0" providerId="ADAL" clId="{DB3FE6ED-C172-4E58-B9E3-CE9DE65A430E}" dt="2020-02-06T19:56:33.579" v="324" actId="20577"/>
          <ac:spMkLst>
            <pc:docMk/>
            <pc:sldMk cId="132832093" sldId="267"/>
            <ac:spMk id="3" creationId="{00000000-0000-0000-0000-000000000000}"/>
          </ac:spMkLst>
        </pc:spChg>
        <pc:spChg chg="mod">
          <ac:chgData name="Alfred Asterjadhi" userId="39de57b9-85c0-4fd1-aaac-8ca2b6560ad0" providerId="ADAL" clId="{DB3FE6ED-C172-4E58-B9E3-CE9DE65A430E}" dt="2020-02-06T20:49:01.718" v="1004"/>
          <ac:spMkLst>
            <pc:docMk/>
            <pc:sldMk cId="132832093" sldId="267"/>
            <ac:spMk id="7" creationId="{C00CAC69-BF6D-4936-9CE0-D96F88ACD748}"/>
          </ac:spMkLst>
        </pc:spChg>
      </pc:sldChg>
      <pc:sldChg chg="del">
        <pc:chgData name="Alfred Asterjadhi" userId="39de57b9-85c0-4fd1-aaac-8ca2b6560ad0" providerId="ADAL" clId="{DB3FE6ED-C172-4E58-B9E3-CE9DE65A430E}" dt="2020-02-06T20:09:10.372" v="578" actId="2696"/>
        <pc:sldMkLst>
          <pc:docMk/>
          <pc:sldMk cId="3514143719" sldId="268"/>
        </pc:sldMkLst>
      </pc:sldChg>
      <pc:sldChg chg="modSp">
        <pc:chgData name="Alfred Asterjadhi" userId="39de57b9-85c0-4fd1-aaac-8ca2b6560ad0" providerId="ADAL" clId="{DB3FE6ED-C172-4E58-B9E3-CE9DE65A430E}" dt="2020-02-06T20:49:06.734" v="1006"/>
        <pc:sldMkLst>
          <pc:docMk/>
          <pc:sldMk cId="3976818858" sldId="269"/>
        </pc:sldMkLst>
        <pc:spChg chg="mod">
          <ac:chgData name="Alfred Asterjadhi" userId="39de57b9-85c0-4fd1-aaac-8ca2b6560ad0" providerId="ADAL" clId="{DB3FE6ED-C172-4E58-B9E3-CE9DE65A430E}" dt="2020-02-06T20:49:06.734" v="1006"/>
          <ac:spMkLst>
            <pc:docMk/>
            <pc:sldMk cId="3976818858" sldId="269"/>
            <ac:spMk id="7" creationId="{9D8ECBFC-61DD-489D-88F6-41275A7E34EB}"/>
          </ac:spMkLst>
        </pc:spChg>
        <pc:graphicFrameChg chg="mod modGraphic">
          <ac:chgData name="Alfred Asterjadhi" userId="39de57b9-85c0-4fd1-aaac-8ca2b6560ad0" providerId="ADAL" clId="{DB3FE6ED-C172-4E58-B9E3-CE9DE65A430E}" dt="2020-02-06T20:03:58.736" v="480" actId="20577"/>
          <ac:graphicFrameMkLst>
            <pc:docMk/>
            <pc:sldMk cId="3976818858" sldId="269"/>
            <ac:graphicFrameMk id="24" creationId="{06E04ECF-0CD9-4975-B9DA-70B69DD09B07}"/>
          </ac:graphicFrameMkLst>
        </pc:graphicFrameChg>
      </pc:sldChg>
      <pc:sldChg chg="modSp">
        <pc:chgData name="Alfred Asterjadhi" userId="39de57b9-85c0-4fd1-aaac-8ca2b6560ad0" providerId="ADAL" clId="{DB3FE6ED-C172-4E58-B9E3-CE9DE65A430E}" dt="2020-02-06T20:48:59.639" v="1003"/>
        <pc:sldMkLst>
          <pc:docMk/>
          <pc:sldMk cId="3387863760" sldId="270"/>
        </pc:sldMkLst>
        <pc:spChg chg="mod">
          <ac:chgData name="Alfred Asterjadhi" userId="39de57b9-85c0-4fd1-aaac-8ca2b6560ad0" providerId="ADAL" clId="{DB3FE6ED-C172-4E58-B9E3-CE9DE65A430E}" dt="2020-02-06T20:48:59.639" v="1003"/>
          <ac:spMkLst>
            <pc:docMk/>
            <pc:sldMk cId="3387863760" sldId="270"/>
            <ac:spMk id="8" creationId="{B1C9D975-9B89-429E-A2AD-175C2CE0D83A}"/>
          </ac:spMkLst>
        </pc:spChg>
      </pc:sldChg>
      <pc:sldChg chg="modSp">
        <pc:chgData name="Alfred Asterjadhi" userId="39de57b9-85c0-4fd1-aaac-8ca2b6560ad0" providerId="ADAL" clId="{DB3FE6ED-C172-4E58-B9E3-CE9DE65A430E}" dt="2020-02-06T20:50:41.106" v="1046"/>
        <pc:sldMkLst>
          <pc:docMk/>
          <pc:sldMk cId="85407649" sldId="271"/>
        </pc:sldMkLst>
        <pc:spChg chg="mod">
          <ac:chgData name="Alfred Asterjadhi" userId="39de57b9-85c0-4fd1-aaac-8ca2b6560ad0" providerId="ADAL" clId="{DB3FE6ED-C172-4E58-B9E3-CE9DE65A430E}" dt="2020-02-06T20:40:43.035" v="650" actId="20577"/>
          <ac:spMkLst>
            <pc:docMk/>
            <pc:sldMk cId="85407649" sldId="271"/>
            <ac:spMk id="6" creationId="{00000000-0000-0000-0000-000000000000}"/>
          </ac:spMkLst>
        </pc:spChg>
        <pc:spChg chg="mod">
          <ac:chgData name="Alfred Asterjadhi" userId="39de57b9-85c0-4fd1-aaac-8ca2b6560ad0" providerId="ADAL" clId="{DB3FE6ED-C172-4E58-B9E3-CE9DE65A430E}" dt="2020-02-06T20:41:11.458" v="687" actId="20577"/>
          <ac:spMkLst>
            <pc:docMk/>
            <pc:sldMk cId="85407649" sldId="271"/>
            <ac:spMk id="7" creationId="{00000000-0000-0000-0000-000000000000}"/>
          </ac:spMkLst>
        </pc:spChg>
        <pc:spChg chg="mod">
          <ac:chgData name="Alfred Asterjadhi" userId="39de57b9-85c0-4fd1-aaac-8ca2b6560ad0" providerId="ADAL" clId="{DB3FE6ED-C172-4E58-B9E3-CE9DE65A430E}" dt="2020-02-06T20:50:41.106" v="1046"/>
          <ac:spMkLst>
            <pc:docMk/>
            <pc:sldMk cId="85407649" sldId="271"/>
            <ac:spMk id="8" creationId="{49687174-2333-461C-A650-A6C9E7F2C0ED}"/>
          </ac:spMkLst>
        </pc:spChg>
      </pc:sldChg>
      <pc:sldChg chg="del">
        <pc:chgData name="Alfred Asterjadhi" userId="39de57b9-85c0-4fd1-aaac-8ca2b6560ad0" providerId="ADAL" clId="{DB3FE6ED-C172-4E58-B9E3-CE9DE65A430E}" dt="2020-02-06T20:09:10.456" v="582" actId="2696"/>
        <pc:sldMkLst>
          <pc:docMk/>
          <pc:sldMk cId="326024653" sldId="272"/>
        </pc:sldMkLst>
      </pc:sldChg>
      <pc:sldChg chg="addSp delSp modSp">
        <pc:chgData name="Alfred Asterjadhi" userId="39de57b9-85c0-4fd1-aaac-8ca2b6560ad0" providerId="ADAL" clId="{DB3FE6ED-C172-4E58-B9E3-CE9DE65A430E}" dt="2020-02-06T20:50:45.491" v="1048"/>
        <pc:sldMkLst>
          <pc:docMk/>
          <pc:sldMk cId="2264694635" sldId="273"/>
        </pc:sldMkLst>
        <pc:spChg chg="mod">
          <ac:chgData name="Alfred Asterjadhi" userId="39de57b9-85c0-4fd1-aaac-8ca2b6560ad0" providerId="ADAL" clId="{DB3FE6ED-C172-4E58-B9E3-CE9DE65A430E}" dt="2020-02-06T20:41:32.492" v="700" actId="20577"/>
          <ac:spMkLst>
            <pc:docMk/>
            <pc:sldMk cId="2264694635" sldId="273"/>
            <ac:spMk id="2" creationId="{00000000-0000-0000-0000-000000000000}"/>
          </ac:spMkLst>
        </pc:spChg>
        <pc:spChg chg="mod">
          <ac:chgData name="Alfred Asterjadhi" userId="39de57b9-85c0-4fd1-aaac-8ca2b6560ad0" providerId="ADAL" clId="{DB3FE6ED-C172-4E58-B9E3-CE9DE65A430E}" dt="2020-02-06T20:41:48.523" v="709" actId="207"/>
          <ac:spMkLst>
            <pc:docMk/>
            <pc:sldMk cId="2264694635" sldId="273"/>
            <ac:spMk id="3" creationId="{00000000-0000-0000-0000-000000000000}"/>
          </ac:spMkLst>
        </pc:spChg>
        <pc:spChg chg="add del mod">
          <ac:chgData name="Alfred Asterjadhi" userId="39de57b9-85c0-4fd1-aaac-8ca2b6560ad0" providerId="ADAL" clId="{DB3FE6ED-C172-4E58-B9E3-CE9DE65A430E}" dt="2020-02-06T20:41:45.701" v="708"/>
          <ac:spMkLst>
            <pc:docMk/>
            <pc:sldMk cId="2264694635" sldId="273"/>
            <ac:spMk id="6" creationId="{5F0CC91C-A68A-42CF-8524-9D0D4979E885}"/>
          </ac:spMkLst>
        </pc:spChg>
        <pc:spChg chg="mod">
          <ac:chgData name="Alfred Asterjadhi" userId="39de57b9-85c0-4fd1-aaac-8ca2b6560ad0" providerId="ADAL" clId="{DB3FE6ED-C172-4E58-B9E3-CE9DE65A430E}" dt="2020-02-06T20:50:45.491" v="1048"/>
          <ac:spMkLst>
            <pc:docMk/>
            <pc:sldMk cId="2264694635" sldId="273"/>
            <ac:spMk id="7" creationId="{0E2FA109-B7A5-46ED-8E47-4790AC9BF333}"/>
          </ac:spMkLst>
        </pc:spChg>
        <pc:spChg chg="add del mod">
          <ac:chgData name="Alfred Asterjadhi" userId="39de57b9-85c0-4fd1-aaac-8ca2b6560ad0" providerId="ADAL" clId="{DB3FE6ED-C172-4E58-B9E3-CE9DE65A430E}" dt="2020-02-06T20:41:45.701" v="708"/>
          <ac:spMkLst>
            <pc:docMk/>
            <pc:sldMk cId="2264694635" sldId="273"/>
            <ac:spMk id="8" creationId="{CE0783A5-B09C-4CD1-BE6D-4E56497192A7}"/>
          </ac:spMkLst>
        </pc:spChg>
        <pc:spChg chg="add del mod">
          <ac:chgData name="Alfred Asterjadhi" userId="39de57b9-85c0-4fd1-aaac-8ca2b6560ad0" providerId="ADAL" clId="{DB3FE6ED-C172-4E58-B9E3-CE9DE65A430E}" dt="2020-02-06T20:41:45.701" v="708"/>
          <ac:spMkLst>
            <pc:docMk/>
            <pc:sldMk cId="2264694635" sldId="273"/>
            <ac:spMk id="9" creationId="{C4B3C182-E674-4FCE-913C-C3C321C91CB5}"/>
          </ac:spMkLst>
        </pc:spChg>
        <pc:spChg chg="add del mod">
          <ac:chgData name="Alfred Asterjadhi" userId="39de57b9-85c0-4fd1-aaac-8ca2b6560ad0" providerId="ADAL" clId="{DB3FE6ED-C172-4E58-B9E3-CE9DE65A430E}" dt="2020-02-06T20:41:45.701" v="708"/>
          <ac:spMkLst>
            <pc:docMk/>
            <pc:sldMk cId="2264694635" sldId="273"/>
            <ac:spMk id="10" creationId="{C2BFB138-EC4F-4787-B127-20631C6050B9}"/>
          </ac:spMkLst>
        </pc:spChg>
        <pc:spChg chg="add del mod">
          <ac:chgData name="Alfred Asterjadhi" userId="39de57b9-85c0-4fd1-aaac-8ca2b6560ad0" providerId="ADAL" clId="{DB3FE6ED-C172-4E58-B9E3-CE9DE65A430E}" dt="2020-02-06T20:41:45.701" v="708"/>
          <ac:spMkLst>
            <pc:docMk/>
            <pc:sldMk cId="2264694635" sldId="273"/>
            <ac:spMk id="11" creationId="{5C284269-AAA7-48AA-AADD-A6CB388E8401}"/>
          </ac:spMkLst>
        </pc:spChg>
      </pc:sldChg>
      <pc:sldChg chg="del">
        <pc:chgData name="Alfred Asterjadhi" userId="39de57b9-85c0-4fd1-aaac-8ca2b6560ad0" providerId="ADAL" clId="{DB3FE6ED-C172-4E58-B9E3-CE9DE65A430E}" dt="2020-02-06T20:09:10.368" v="577" actId="2696"/>
        <pc:sldMkLst>
          <pc:docMk/>
          <pc:sldMk cId="3410504749" sldId="274"/>
        </pc:sldMkLst>
      </pc:sldChg>
      <pc:sldChg chg="del">
        <pc:chgData name="Alfred Asterjadhi" userId="39de57b9-85c0-4fd1-aaac-8ca2b6560ad0" providerId="ADAL" clId="{DB3FE6ED-C172-4E58-B9E3-CE9DE65A430E}" dt="2020-02-06T20:09:10.503" v="584" actId="2696"/>
        <pc:sldMkLst>
          <pc:docMk/>
          <pc:sldMk cId="1836740274" sldId="275"/>
        </pc:sldMkLst>
      </pc:sldChg>
      <pc:sldChg chg="del">
        <pc:chgData name="Alfred Asterjadhi" userId="39de57b9-85c0-4fd1-aaac-8ca2b6560ad0" providerId="ADAL" clId="{DB3FE6ED-C172-4E58-B9E3-CE9DE65A430E}" dt="2020-02-06T20:09:10.518" v="585" actId="2696"/>
        <pc:sldMkLst>
          <pc:docMk/>
          <pc:sldMk cId="221818773" sldId="276"/>
        </pc:sldMkLst>
      </pc:sldChg>
      <pc:sldChg chg="del">
        <pc:chgData name="Alfred Asterjadhi" userId="39de57b9-85c0-4fd1-aaac-8ca2b6560ad0" providerId="ADAL" clId="{DB3FE6ED-C172-4E58-B9E3-CE9DE65A430E}" dt="2020-02-06T20:09:10.541" v="586" actId="2696"/>
        <pc:sldMkLst>
          <pc:docMk/>
          <pc:sldMk cId="3249754029" sldId="277"/>
        </pc:sldMkLst>
      </pc:sldChg>
      <pc:sldChg chg="del">
        <pc:chgData name="Alfred Asterjadhi" userId="39de57b9-85c0-4fd1-aaac-8ca2b6560ad0" providerId="ADAL" clId="{DB3FE6ED-C172-4E58-B9E3-CE9DE65A430E}" dt="2020-02-06T20:09:10.556" v="587" actId="2696"/>
        <pc:sldMkLst>
          <pc:docMk/>
          <pc:sldMk cId="917974443" sldId="278"/>
        </pc:sldMkLst>
      </pc:sldChg>
      <pc:sldChg chg="del">
        <pc:chgData name="Alfred Asterjadhi" userId="39de57b9-85c0-4fd1-aaac-8ca2b6560ad0" providerId="ADAL" clId="{DB3FE6ED-C172-4E58-B9E3-CE9DE65A430E}" dt="2020-02-06T20:09:10.572" v="588" actId="2696"/>
        <pc:sldMkLst>
          <pc:docMk/>
          <pc:sldMk cId="2383292774" sldId="279"/>
        </pc:sldMkLst>
      </pc:sldChg>
      <pc:sldChg chg="del">
        <pc:chgData name="Alfred Asterjadhi" userId="39de57b9-85c0-4fd1-aaac-8ca2b6560ad0" providerId="ADAL" clId="{DB3FE6ED-C172-4E58-B9E3-CE9DE65A430E}" dt="2020-02-06T20:09:10.587" v="589" actId="2696"/>
        <pc:sldMkLst>
          <pc:docMk/>
          <pc:sldMk cId="1997936852" sldId="280"/>
        </pc:sldMkLst>
      </pc:sldChg>
      <pc:sldChg chg="del">
        <pc:chgData name="Alfred Asterjadhi" userId="39de57b9-85c0-4fd1-aaac-8ca2b6560ad0" providerId="ADAL" clId="{DB3FE6ED-C172-4E58-B9E3-CE9DE65A430E}" dt="2020-02-06T20:09:10.619" v="590" actId="2696"/>
        <pc:sldMkLst>
          <pc:docMk/>
          <pc:sldMk cId="3222443171" sldId="281"/>
        </pc:sldMkLst>
      </pc:sldChg>
      <pc:sldChg chg="del">
        <pc:chgData name="Alfred Asterjadhi" userId="39de57b9-85c0-4fd1-aaac-8ca2b6560ad0" providerId="ADAL" clId="{DB3FE6ED-C172-4E58-B9E3-CE9DE65A430E}" dt="2020-02-06T20:09:10.647" v="591" actId="2696"/>
        <pc:sldMkLst>
          <pc:docMk/>
          <pc:sldMk cId="667942486" sldId="282"/>
        </pc:sldMkLst>
      </pc:sldChg>
      <pc:sldChg chg="del">
        <pc:chgData name="Alfred Asterjadhi" userId="39de57b9-85c0-4fd1-aaac-8ca2b6560ad0" providerId="ADAL" clId="{DB3FE6ED-C172-4E58-B9E3-CE9DE65A430E}" dt="2020-02-06T20:09:10.675" v="593" actId="2696"/>
        <pc:sldMkLst>
          <pc:docMk/>
          <pc:sldMk cId="1998818558" sldId="283"/>
        </pc:sldMkLst>
      </pc:sldChg>
      <pc:sldChg chg="del">
        <pc:chgData name="Alfred Asterjadhi" userId="39de57b9-85c0-4fd1-aaac-8ca2b6560ad0" providerId="ADAL" clId="{DB3FE6ED-C172-4E58-B9E3-CE9DE65A430E}" dt="2020-02-06T20:09:10.707" v="594" actId="2696"/>
        <pc:sldMkLst>
          <pc:docMk/>
          <pc:sldMk cId="4140538915" sldId="284"/>
        </pc:sldMkLst>
      </pc:sldChg>
      <pc:sldChg chg="del">
        <pc:chgData name="Alfred Asterjadhi" userId="39de57b9-85c0-4fd1-aaac-8ca2b6560ad0" providerId="ADAL" clId="{DB3FE6ED-C172-4E58-B9E3-CE9DE65A430E}" dt="2020-02-06T20:09:10.722" v="595" actId="2696"/>
        <pc:sldMkLst>
          <pc:docMk/>
          <pc:sldMk cId="1162964241" sldId="285"/>
        </pc:sldMkLst>
      </pc:sldChg>
      <pc:sldChg chg="addSp delSp modSp">
        <pc:chgData name="Alfred Asterjadhi" userId="39de57b9-85c0-4fd1-aaac-8ca2b6560ad0" providerId="ADAL" clId="{DB3FE6ED-C172-4E58-B9E3-CE9DE65A430E}" dt="2020-02-06T20:52:20.173" v="1082" actId="207"/>
        <pc:sldMkLst>
          <pc:docMk/>
          <pc:sldMk cId="3468723519" sldId="286"/>
        </pc:sldMkLst>
        <pc:spChg chg="add del mod">
          <ac:chgData name="Alfred Asterjadhi" userId="39de57b9-85c0-4fd1-aaac-8ca2b6560ad0" providerId="ADAL" clId="{DB3FE6ED-C172-4E58-B9E3-CE9DE65A430E}" dt="2020-02-06T20:52:18.155" v="1081"/>
          <ac:spMkLst>
            <pc:docMk/>
            <pc:sldMk cId="3468723519" sldId="286"/>
            <ac:spMk id="3" creationId="{26122026-1B46-4459-9837-1416A30C9065}"/>
          </ac:spMkLst>
        </pc:spChg>
        <pc:spChg chg="add del mod">
          <ac:chgData name="Alfred Asterjadhi" userId="39de57b9-85c0-4fd1-aaac-8ca2b6560ad0" providerId="ADAL" clId="{DB3FE6ED-C172-4E58-B9E3-CE9DE65A430E}" dt="2020-02-06T20:52:18.155" v="1081"/>
          <ac:spMkLst>
            <pc:docMk/>
            <pc:sldMk cId="3468723519" sldId="286"/>
            <ac:spMk id="6" creationId="{6F2630CF-B1FC-4985-A24C-F455F278A3CD}"/>
          </ac:spMkLst>
        </pc:spChg>
        <pc:spChg chg="mod">
          <ac:chgData name="Alfred Asterjadhi" userId="39de57b9-85c0-4fd1-aaac-8ca2b6560ad0" providerId="ADAL" clId="{DB3FE6ED-C172-4E58-B9E3-CE9DE65A430E}" dt="2020-02-06T20:51:08.918" v="1058"/>
          <ac:spMkLst>
            <pc:docMk/>
            <pc:sldMk cId="3468723519" sldId="286"/>
            <ac:spMk id="7" creationId="{28A91C0F-0183-443C-9425-6A8B5A9AB2E2}"/>
          </ac:spMkLst>
        </pc:spChg>
        <pc:spChg chg="add del mod">
          <ac:chgData name="Alfred Asterjadhi" userId="39de57b9-85c0-4fd1-aaac-8ca2b6560ad0" providerId="ADAL" clId="{DB3FE6ED-C172-4E58-B9E3-CE9DE65A430E}" dt="2020-02-06T20:52:18.155" v="1081"/>
          <ac:spMkLst>
            <pc:docMk/>
            <pc:sldMk cId="3468723519" sldId="286"/>
            <ac:spMk id="8" creationId="{3DE60B71-34E5-462D-8ADF-B22A938590EC}"/>
          </ac:spMkLst>
        </pc:spChg>
        <pc:spChg chg="add del mod">
          <ac:chgData name="Alfred Asterjadhi" userId="39de57b9-85c0-4fd1-aaac-8ca2b6560ad0" providerId="ADAL" clId="{DB3FE6ED-C172-4E58-B9E3-CE9DE65A430E}" dt="2020-02-06T20:52:18.155" v="1081"/>
          <ac:spMkLst>
            <pc:docMk/>
            <pc:sldMk cId="3468723519" sldId="286"/>
            <ac:spMk id="9" creationId="{2B6FB65D-F674-4995-8AF3-E12E963A864D}"/>
          </ac:spMkLst>
        </pc:spChg>
        <pc:spChg chg="add del mod">
          <ac:chgData name="Alfred Asterjadhi" userId="39de57b9-85c0-4fd1-aaac-8ca2b6560ad0" providerId="ADAL" clId="{DB3FE6ED-C172-4E58-B9E3-CE9DE65A430E}" dt="2020-02-06T20:52:18.155" v="1081"/>
          <ac:spMkLst>
            <pc:docMk/>
            <pc:sldMk cId="3468723519" sldId="286"/>
            <ac:spMk id="10" creationId="{F0F66C14-B3CA-41EE-8BA2-7B7512968A25}"/>
          </ac:spMkLst>
        </pc:spChg>
        <pc:spChg chg="mod">
          <ac:chgData name="Alfred Asterjadhi" userId="39de57b9-85c0-4fd1-aaac-8ca2b6560ad0" providerId="ADAL" clId="{DB3FE6ED-C172-4E58-B9E3-CE9DE65A430E}" dt="2020-02-06T20:52:20.173" v="1082" actId="207"/>
          <ac:spMkLst>
            <pc:docMk/>
            <pc:sldMk cId="3468723519" sldId="286"/>
            <ac:spMk id="11" creationId="{2E08324D-B948-4A51-BD7F-47D9114380C8}"/>
          </ac:spMkLst>
        </pc:spChg>
      </pc:sldChg>
      <pc:sldChg chg="del">
        <pc:chgData name="Alfred Asterjadhi" userId="39de57b9-85c0-4fd1-aaac-8ca2b6560ad0" providerId="ADAL" clId="{DB3FE6ED-C172-4E58-B9E3-CE9DE65A430E}" dt="2020-02-06T20:09:10.782" v="597" actId="2696"/>
        <pc:sldMkLst>
          <pc:docMk/>
          <pc:sldMk cId="1284905364" sldId="287"/>
        </pc:sldMkLst>
      </pc:sldChg>
      <pc:sldChg chg="del">
        <pc:chgData name="Alfred Asterjadhi" userId="39de57b9-85c0-4fd1-aaac-8ca2b6560ad0" providerId="ADAL" clId="{DB3FE6ED-C172-4E58-B9E3-CE9DE65A430E}" dt="2020-02-06T20:09:10.798" v="598" actId="2696"/>
        <pc:sldMkLst>
          <pc:docMk/>
          <pc:sldMk cId="148102703" sldId="288"/>
        </pc:sldMkLst>
      </pc:sldChg>
      <pc:sldChg chg="del">
        <pc:chgData name="Alfred Asterjadhi" userId="39de57b9-85c0-4fd1-aaac-8ca2b6560ad0" providerId="ADAL" clId="{DB3FE6ED-C172-4E58-B9E3-CE9DE65A430E}" dt="2020-02-06T20:09:10.829" v="599" actId="2696"/>
        <pc:sldMkLst>
          <pc:docMk/>
          <pc:sldMk cId="2870544573" sldId="289"/>
        </pc:sldMkLst>
      </pc:sldChg>
      <pc:sldChg chg="del">
        <pc:chgData name="Alfred Asterjadhi" userId="39de57b9-85c0-4fd1-aaac-8ca2b6560ad0" providerId="ADAL" clId="{DB3FE6ED-C172-4E58-B9E3-CE9DE65A430E}" dt="2020-02-06T20:09:10.840" v="600" actId="2696"/>
        <pc:sldMkLst>
          <pc:docMk/>
          <pc:sldMk cId="1328238546" sldId="290"/>
        </pc:sldMkLst>
      </pc:sldChg>
      <pc:sldChg chg="modSp">
        <pc:chgData name="Alfred Asterjadhi" userId="39de57b9-85c0-4fd1-aaac-8ca2b6560ad0" providerId="ADAL" clId="{DB3FE6ED-C172-4E58-B9E3-CE9DE65A430E}" dt="2020-02-06T20:50:49.018" v="1050"/>
        <pc:sldMkLst>
          <pc:docMk/>
          <pc:sldMk cId="890163940" sldId="291"/>
        </pc:sldMkLst>
        <pc:spChg chg="mod">
          <ac:chgData name="Alfred Asterjadhi" userId="39de57b9-85c0-4fd1-aaac-8ca2b6560ad0" providerId="ADAL" clId="{DB3FE6ED-C172-4E58-B9E3-CE9DE65A430E}" dt="2020-02-06T20:43:13.115" v="835" actId="20577"/>
          <ac:spMkLst>
            <pc:docMk/>
            <pc:sldMk cId="890163940" sldId="291"/>
            <ac:spMk id="3" creationId="{2D0D6EA9-47E0-4332-ACAF-5FDF0662E482}"/>
          </ac:spMkLst>
        </pc:spChg>
        <pc:spChg chg="mod">
          <ac:chgData name="Alfred Asterjadhi" userId="39de57b9-85c0-4fd1-aaac-8ca2b6560ad0" providerId="ADAL" clId="{DB3FE6ED-C172-4E58-B9E3-CE9DE65A430E}" dt="2020-02-06T20:50:49.018" v="1050"/>
          <ac:spMkLst>
            <pc:docMk/>
            <pc:sldMk cId="890163940" sldId="291"/>
            <ac:spMk id="7" creationId="{535B9ECC-A5EB-43E2-9189-109F365D91D3}"/>
          </ac:spMkLst>
        </pc:spChg>
      </pc:sldChg>
      <pc:sldChg chg="del">
        <pc:chgData name="Alfred Asterjadhi" userId="39de57b9-85c0-4fd1-aaac-8ca2b6560ad0" providerId="ADAL" clId="{DB3FE6ED-C172-4E58-B9E3-CE9DE65A430E}" dt="2020-02-06T20:09:10.887" v="602" actId="2696"/>
        <pc:sldMkLst>
          <pc:docMk/>
          <pc:sldMk cId="3608669323" sldId="292"/>
        </pc:sldMkLst>
      </pc:sldChg>
      <pc:sldChg chg="del">
        <pc:chgData name="Alfred Asterjadhi" userId="39de57b9-85c0-4fd1-aaac-8ca2b6560ad0" providerId="ADAL" clId="{DB3FE6ED-C172-4E58-B9E3-CE9DE65A430E}" dt="2020-02-06T20:09:10.919" v="603" actId="2696"/>
        <pc:sldMkLst>
          <pc:docMk/>
          <pc:sldMk cId="4249106458" sldId="293"/>
        </pc:sldMkLst>
      </pc:sldChg>
      <pc:sldChg chg="del">
        <pc:chgData name="Alfred Asterjadhi" userId="39de57b9-85c0-4fd1-aaac-8ca2b6560ad0" providerId="ADAL" clId="{DB3FE6ED-C172-4E58-B9E3-CE9DE65A430E}" dt="2020-02-06T20:09:10.941" v="604" actId="2696"/>
        <pc:sldMkLst>
          <pc:docMk/>
          <pc:sldMk cId="73471261" sldId="294"/>
        </pc:sldMkLst>
      </pc:sldChg>
      <pc:sldChg chg="del">
        <pc:chgData name="Alfred Asterjadhi" userId="39de57b9-85c0-4fd1-aaac-8ca2b6560ad0" providerId="ADAL" clId="{DB3FE6ED-C172-4E58-B9E3-CE9DE65A430E}" dt="2020-02-06T20:09:10.956" v="605" actId="2696"/>
        <pc:sldMkLst>
          <pc:docMk/>
          <pc:sldMk cId="3040319573" sldId="295"/>
        </pc:sldMkLst>
      </pc:sldChg>
      <pc:sldChg chg="del">
        <pc:chgData name="Alfred Asterjadhi" userId="39de57b9-85c0-4fd1-aaac-8ca2b6560ad0" providerId="ADAL" clId="{DB3FE6ED-C172-4E58-B9E3-CE9DE65A430E}" dt="2020-02-06T20:09:10.972" v="606" actId="2696"/>
        <pc:sldMkLst>
          <pc:docMk/>
          <pc:sldMk cId="1123956000" sldId="296"/>
        </pc:sldMkLst>
      </pc:sldChg>
      <pc:sldChg chg="modSp">
        <pc:chgData name="Alfred Asterjadhi" userId="39de57b9-85c0-4fd1-aaac-8ca2b6560ad0" providerId="ADAL" clId="{DB3FE6ED-C172-4E58-B9E3-CE9DE65A430E}" dt="2020-02-06T20:51:04.636" v="1055"/>
        <pc:sldMkLst>
          <pc:docMk/>
          <pc:sldMk cId="2784506043" sldId="297"/>
        </pc:sldMkLst>
        <pc:spChg chg="mod">
          <ac:chgData name="Alfred Asterjadhi" userId="39de57b9-85c0-4fd1-aaac-8ca2b6560ad0" providerId="ADAL" clId="{DB3FE6ED-C172-4E58-B9E3-CE9DE65A430E}" dt="2020-02-06T20:48:13.082" v="990" actId="20577"/>
          <ac:spMkLst>
            <pc:docMk/>
            <pc:sldMk cId="2784506043" sldId="297"/>
            <ac:spMk id="7" creationId="{00000000-0000-0000-0000-000000000000}"/>
          </ac:spMkLst>
        </pc:spChg>
        <pc:spChg chg="mod">
          <ac:chgData name="Alfred Asterjadhi" userId="39de57b9-85c0-4fd1-aaac-8ca2b6560ad0" providerId="ADAL" clId="{DB3FE6ED-C172-4E58-B9E3-CE9DE65A430E}" dt="2020-02-06T20:51:04.636" v="1055"/>
          <ac:spMkLst>
            <pc:docMk/>
            <pc:sldMk cId="2784506043" sldId="297"/>
            <ac:spMk id="8" creationId="{C6CFB0D1-E5CB-4198-997E-CAB120860E84}"/>
          </ac:spMkLst>
        </pc:spChg>
      </pc:sldChg>
      <pc:sldChg chg="modSp">
        <pc:chgData name="Alfred Asterjadhi" userId="39de57b9-85c0-4fd1-aaac-8ca2b6560ad0" providerId="ADAL" clId="{DB3FE6ED-C172-4E58-B9E3-CE9DE65A430E}" dt="2020-02-06T20:54:49.477" v="1224" actId="207"/>
        <pc:sldMkLst>
          <pc:docMk/>
          <pc:sldMk cId="2039312353" sldId="298"/>
        </pc:sldMkLst>
        <pc:spChg chg="mod">
          <ac:chgData name="Alfred Asterjadhi" userId="39de57b9-85c0-4fd1-aaac-8ca2b6560ad0" providerId="ADAL" clId="{DB3FE6ED-C172-4E58-B9E3-CE9DE65A430E}" dt="2020-02-06T20:54:49.477" v="1224" actId="207"/>
          <ac:spMkLst>
            <pc:docMk/>
            <pc:sldMk cId="2039312353" sldId="298"/>
            <ac:spMk id="3" creationId="{AF47F81F-D874-4B51-8344-C301E01C0D30}"/>
          </ac:spMkLst>
        </pc:spChg>
        <pc:spChg chg="mod">
          <ac:chgData name="Alfred Asterjadhi" userId="39de57b9-85c0-4fd1-aaac-8ca2b6560ad0" providerId="ADAL" clId="{DB3FE6ED-C172-4E58-B9E3-CE9DE65A430E}" dt="2020-02-06T20:51:14.812" v="1062"/>
          <ac:spMkLst>
            <pc:docMk/>
            <pc:sldMk cId="2039312353" sldId="298"/>
            <ac:spMk id="7" creationId="{2EA6F4D5-4F2F-4F6C-83C4-852B9C4736DF}"/>
          </ac:spMkLst>
        </pc:spChg>
      </pc:sldChg>
      <pc:sldChg chg="modSp">
        <pc:chgData name="Alfred Asterjadhi" userId="39de57b9-85c0-4fd1-aaac-8ca2b6560ad0" providerId="ADAL" clId="{DB3FE6ED-C172-4E58-B9E3-CE9DE65A430E}" dt="2020-02-06T20:49:04.240" v="1005"/>
        <pc:sldMkLst>
          <pc:docMk/>
          <pc:sldMk cId="2243228416" sldId="299"/>
        </pc:sldMkLst>
        <pc:spChg chg="mod">
          <ac:chgData name="Alfred Asterjadhi" userId="39de57b9-85c0-4fd1-aaac-8ca2b6560ad0" providerId="ADAL" clId="{DB3FE6ED-C172-4E58-B9E3-CE9DE65A430E}" dt="2020-02-06T20:01:01.579" v="464" actId="404"/>
          <ac:spMkLst>
            <pc:docMk/>
            <pc:sldMk cId="2243228416" sldId="299"/>
            <ac:spMk id="3" creationId="{3857177C-4F12-41D1-AB93-6925069E5DB9}"/>
          </ac:spMkLst>
        </pc:spChg>
        <pc:spChg chg="mod">
          <ac:chgData name="Alfred Asterjadhi" userId="39de57b9-85c0-4fd1-aaac-8ca2b6560ad0" providerId="ADAL" clId="{DB3FE6ED-C172-4E58-B9E3-CE9DE65A430E}" dt="2020-02-06T20:48:27.175" v="992" actId="20577"/>
          <ac:spMkLst>
            <pc:docMk/>
            <pc:sldMk cId="2243228416" sldId="299"/>
            <ac:spMk id="7" creationId="{A33ECB10-7819-4C82-A0B2-418AAFBED5A3}"/>
          </ac:spMkLst>
        </pc:spChg>
        <pc:spChg chg="mod">
          <ac:chgData name="Alfred Asterjadhi" userId="39de57b9-85c0-4fd1-aaac-8ca2b6560ad0" providerId="ADAL" clId="{DB3FE6ED-C172-4E58-B9E3-CE9DE65A430E}" dt="2020-02-06T20:49:04.240" v="1005"/>
          <ac:spMkLst>
            <pc:docMk/>
            <pc:sldMk cId="2243228416" sldId="299"/>
            <ac:spMk id="8" creationId="{ADA0A8BA-AA59-4AB6-9BD0-89E3B2E275F5}"/>
          </ac:spMkLst>
        </pc:spChg>
      </pc:sldChg>
      <pc:sldChg chg="del">
        <pc:chgData name="Alfred Asterjadhi" userId="39de57b9-85c0-4fd1-aaac-8ca2b6560ad0" providerId="ADAL" clId="{DB3FE6ED-C172-4E58-B9E3-CE9DE65A430E}" dt="2020-02-06T20:09:11.072" v="610" actId="2696"/>
        <pc:sldMkLst>
          <pc:docMk/>
          <pc:sldMk cId="3498282952" sldId="300"/>
        </pc:sldMkLst>
      </pc:sldChg>
      <pc:sldChg chg="del">
        <pc:chgData name="Alfred Asterjadhi" userId="39de57b9-85c0-4fd1-aaac-8ca2b6560ad0" providerId="ADAL" clId="{DB3FE6ED-C172-4E58-B9E3-CE9DE65A430E}" dt="2020-02-06T20:09:11.119" v="611" actId="2696"/>
        <pc:sldMkLst>
          <pc:docMk/>
          <pc:sldMk cId="4096216144" sldId="301"/>
        </pc:sldMkLst>
      </pc:sldChg>
      <pc:sldChg chg="del">
        <pc:chgData name="Alfred Asterjadhi" userId="39de57b9-85c0-4fd1-aaac-8ca2b6560ad0" providerId="ADAL" clId="{DB3FE6ED-C172-4E58-B9E3-CE9DE65A430E}" dt="2020-02-06T20:09:11.141" v="612" actId="2696"/>
        <pc:sldMkLst>
          <pc:docMk/>
          <pc:sldMk cId="975110731" sldId="302"/>
        </pc:sldMkLst>
      </pc:sldChg>
      <pc:sldChg chg="del">
        <pc:chgData name="Alfred Asterjadhi" userId="39de57b9-85c0-4fd1-aaac-8ca2b6560ad0" providerId="ADAL" clId="{DB3FE6ED-C172-4E58-B9E3-CE9DE65A430E}" dt="2020-02-06T20:09:11.174" v="613" actId="2696"/>
        <pc:sldMkLst>
          <pc:docMk/>
          <pc:sldMk cId="1734611920" sldId="303"/>
        </pc:sldMkLst>
      </pc:sldChg>
      <pc:sldChg chg="del">
        <pc:chgData name="Alfred Asterjadhi" userId="39de57b9-85c0-4fd1-aaac-8ca2b6560ad0" providerId="ADAL" clId="{DB3FE6ED-C172-4E58-B9E3-CE9DE65A430E}" dt="2020-02-06T20:09:11.185" v="614" actId="2696"/>
        <pc:sldMkLst>
          <pc:docMk/>
          <pc:sldMk cId="2352008090" sldId="304"/>
        </pc:sldMkLst>
      </pc:sldChg>
      <pc:sldChg chg="addSp delSp modSp">
        <pc:chgData name="Alfred Asterjadhi" userId="39de57b9-85c0-4fd1-aaac-8ca2b6560ad0" providerId="ADAL" clId="{DB3FE6ED-C172-4E58-B9E3-CE9DE65A430E}" dt="2020-02-06T20:54:41.954" v="1219" actId="207"/>
        <pc:sldMkLst>
          <pc:docMk/>
          <pc:sldMk cId="1347423047" sldId="305"/>
        </pc:sldMkLst>
        <pc:spChg chg="mod">
          <ac:chgData name="Alfred Asterjadhi" userId="39de57b9-85c0-4fd1-aaac-8ca2b6560ad0" providerId="ADAL" clId="{DB3FE6ED-C172-4E58-B9E3-CE9DE65A430E}" dt="2020-02-06T20:54:32.137" v="1212" actId="20577"/>
          <ac:spMkLst>
            <pc:docMk/>
            <pc:sldMk cId="1347423047" sldId="305"/>
            <ac:spMk id="2" creationId="{00000000-0000-0000-0000-000000000000}"/>
          </ac:spMkLst>
        </pc:spChg>
        <pc:spChg chg="add del mod">
          <ac:chgData name="Alfred Asterjadhi" userId="39de57b9-85c0-4fd1-aaac-8ca2b6560ad0" providerId="ADAL" clId="{DB3FE6ED-C172-4E58-B9E3-CE9DE65A430E}" dt="2020-02-06T20:54:41.227" v="1218"/>
          <ac:spMkLst>
            <pc:docMk/>
            <pc:sldMk cId="1347423047" sldId="305"/>
            <ac:spMk id="3" creationId="{B479A0AC-5D05-4413-B719-A41C9A816C97}"/>
          </ac:spMkLst>
        </pc:spChg>
        <pc:spChg chg="add del mod">
          <ac:chgData name="Alfred Asterjadhi" userId="39de57b9-85c0-4fd1-aaac-8ca2b6560ad0" providerId="ADAL" clId="{DB3FE6ED-C172-4E58-B9E3-CE9DE65A430E}" dt="2020-02-06T20:54:41.227" v="1218"/>
          <ac:spMkLst>
            <pc:docMk/>
            <pc:sldMk cId="1347423047" sldId="305"/>
            <ac:spMk id="6" creationId="{CDA004EC-CCF7-40F3-B71F-9571E398705E}"/>
          </ac:spMkLst>
        </pc:spChg>
        <pc:spChg chg="mod">
          <ac:chgData name="Alfred Asterjadhi" userId="39de57b9-85c0-4fd1-aaac-8ca2b6560ad0" providerId="ADAL" clId="{DB3FE6ED-C172-4E58-B9E3-CE9DE65A430E}" dt="2020-02-06T20:51:13.026" v="1061"/>
          <ac:spMkLst>
            <pc:docMk/>
            <pc:sldMk cId="1347423047" sldId="305"/>
            <ac:spMk id="7" creationId="{4DB3B5CE-141C-4015-BE92-DAE65B4F7BE5}"/>
          </ac:spMkLst>
        </pc:spChg>
        <pc:spChg chg="add del mod">
          <ac:chgData name="Alfred Asterjadhi" userId="39de57b9-85c0-4fd1-aaac-8ca2b6560ad0" providerId="ADAL" clId="{DB3FE6ED-C172-4E58-B9E3-CE9DE65A430E}" dt="2020-02-06T20:54:41.227" v="1218"/>
          <ac:spMkLst>
            <pc:docMk/>
            <pc:sldMk cId="1347423047" sldId="305"/>
            <ac:spMk id="8" creationId="{002406C1-E77C-470B-BD15-13C695892E0D}"/>
          </ac:spMkLst>
        </pc:spChg>
        <pc:spChg chg="add del mod">
          <ac:chgData name="Alfred Asterjadhi" userId="39de57b9-85c0-4fd1-aaac-8ca2b6560ad0" providerId="ADAL" clId="{DB3FE6ED-C172-4E58-B9E3-CE9DE65A430E}" dt="2020-02-06T20:54:41.227" v="1218"/>
          <ac:spMkLst>
            <pc:docMk/>
            <pc:sldMk cId="1347423047" sldId="305"/>
            <ac:spMk id="9" creationId="{12849397-37E7-4C62-8F0A-3730BD9E442C}"/>
          </ac:spMkLst>
        </pc:spChg>
        <pc:spChg chg="add del mod">
          <ac:chgData name="Alfred Asterjadhi" userId="39de57b9-85c0-4fd1-aaac-8ca2b6560ad0" providerId="ADAL" clId="{DB3FE6ED-C172-4E58-B9E3-CE9DE65A430E}" dt="2020-02-06T20:54:41.227" v="1218"/>
          <ac:spMkLst>
            <pc:docMk/>
            <pc:sldMk cId="1347423047" sldId="305"/>
            <ac:spMk id="10" creationId="{696426B1-E506-4194-BB28-D497E4DD0AD3}"/>
          </ac:spMkLst>
        </pc:spChg>
        <pc:spChg chg="mod">
          <ac:chgData name="Alfred Asterjadhi" userId="39de57b9-85c0-4fd1-aaac-8ca2b6560ad0" providerId="ADAL" clId="{DB3FE6ED-C172-4E58-B9E3-CE9DE65A430E}" dt="2020-02-06T20:54:41.954" v="1219" actId="207"/>
          <ac:spMkLst>
            <pc:docMk/>
            <pc:sldMk cId="1347423047" sldId="305"/>
            <ac:spMk id="11" creationId="{DA9AE685-BCBC-476B-8927-C85BF6E53BC3}"/>
          </ac:spMkLst>
        </pc:spChg>
      </pc:sldChg>
      <pc:sldChg chg="del">
        <pc:chgData name="Alfred Asterjadhi" userId="39de57b9-85c0-4fd1-aaac-8ca2b6560ad0" providerId="ADAL" clId="{DB3FE6ED-C172-4E58-B9E3-CE9DE65A430E}" dt="2020-02-06T20:09:11.231" v="616" actId="2696"/>
        <pc:sldMkLst>
          <pc:docMk/>
          <pc:sldMk cId="1928633523" sldId="307"/>
        </pc:sldMkLst>
      </pc:sldChg>
      <pc:sldChg chg="del">
        <pc:chgData name="Alfred Asterjadhi" userId="39de57b9-85c0-4fd1-aaac-8ca2b6560ad0" providerId="ADAL" clId="{DB3FE6ED-C172-4E58-B9E3-CE9DE65A430E}" dt="2020-02-06T20:09:11.241" v="617" actId="2696"/>
        <pc:sldMkLst>
          <pc:docMk/>
          <pc:sldMk cId="118418183" sldId="308"/>
        </pc:sldMkLst>
      </pc:sldChg>
      <pc:sldChg chg="del">
        <pc:chgData name="Alfred Asterjadhi" userId="39de57b9-85c0-4fd1-aaac-8ca2b6560ad0" providerId="ADAL" clId="{DB3FE6ED-C172-4E58-B9E3-CE9DE65A430E}" dt="2020-02-06T20:09:11.275" v="618" actId="2696"/>
        <pc:sldMkLst>
          <pc:docMk/>
          <pc:sldMk cId="3219635001" sldId="309"/>
        </pc:sldMkLst>
      </pc:sldChg>
      <pc:sldChg chg="modSp">
        <pc:chgData name="Alfred Asterjadhi" userId="39de57b9-85c0-4fd1-aaac-8ca2b6560ad0" providerId="ADAL" clId="{DB3FE6ED-C172-4E58-B9E3-CE9DE65A430E}" dt="2020-02-06T20:51:28.140" v="1067"/>
        <pc:sldMkLst>
          <pc:docMk/>
          <pc:sldMk cId="1677969607" sldId="323"/>
        </pc:sldMkLst>
        <pc:spChg chg="mod">
          <ac:chgData name="Alfred Asterjadhi" userId="39de57b9-85c0-4fd1-aaac-8ca2b6560ad0" providerId="ADAL" clId="{DB3FE6ED-C172-4E58-B9E3-CE9DE65A430E}" dt="2020-02-06T20:51:28.140" v="1067"/>
          <ac:spMkLst>
            <pc:docMk/>
            <pc:sldMk cId="1677969607" sldId="323"/>
            <ac:spMk id="7" creationId="{247ADCDE-7164-400D-8B27-4BAED4FE7810}"/>
          </ac:spMkLst>
        </pc:spChg>
      </pc:sldChg>
      <pc:sldChg chg="modSp">
        <pc:chgData name="Alfred Asterjadhi" userId="39de57b9-85c0-4fd1-aaac-8ca2b6560ad0" providerId="ADAL" clId="{DB3FE6ED-C172-4E58-B9E3-CE9DE65A430E}" dt="2020-02-06T20:51:25.103" v="1066" actId="113"/>
        <pc:sldMkLst>
          <pc:docMk/>
          <pc:sldMk cId="3558380272" sldId="324"/>
        </pc:sldMkLst>
        <pc:spChg chg="mod">
          <ac:chgData name="Alfred Asterjadhi" userId="39de57b9-85c0-4fd1-aaac-8ca2b6560ad0" providerId="ADAL" clId="{DB3FE6ED-C172-4E58-B9E3-CE9DE65A430E}" dt="2020-02-06T20:51:25.103" v="1066" actId="113"/>
          <ac:spMkLst>
            <pc:docMk/>
            <pc:sldMk cId="3558380272" sldId="324"/>
            <ac:spMk id="11" creationId="{C5786EA5-5B96-4060-851B-D86FF61D8096}"/>
          </ac:spMkLst>
        </pc:spChg>
      </pc:sldChg>
      <pc:sldChg chg="modSp">
        <pc:chgData name="Alfred Asterjadhi" userId="39de57b9-85c0-4fd1-aaac-8ca2b6560ad0" providerId="ADAL" clId="{DB3FE6ED-C172-4E58-B9E3-CE9DE65A430E}" dt="2020-02-06T20:47:24.215" v="976" actId="20577"/>
        <pc:sldMkLst>
          <pc:docMk/>
          <pc:sldMk cId="2664910995" sldId="330"/>
        </pc:sldMkLst>
        <pc:spChg chg="mod">
          <ac:chgData name="Alfred Asterjadhi" userId="39de57b9-85c0-4fd1-aaac-8ca2b6560ad0" providerId="ADAL" clId="{DB3FE6ED-C172-4E58-B9E3-CE9DE65A430E}" dt="2020-02-06T20:47:24.215" v="976" actId="20577"/>
          <ac:spMkLst>
            <pc:docMk/>
            <pc:sldMk cId="2664910995" sldId="330"/>
            <ac:spMk id="8" creationId="{BB109BFC-9D39-41E7-B4A4-733A0B327091}"/>
          </ac:spMkLst>
        </pc:spChg>
      </pc:sldChg>
      <pc:sldChg chg="modSp">
        <pc:chgData name="Alfred Asterjadhi" userId="39de57b9-85c0-4fd1-aaac-8ca2b6560ad0" providerId="ADAL" clId="{DB3FE6ED-C172-4E58-B9E3-CE9DE65A430E}" dt="2020-02-06T20:50:36.424" v="1044" actId="207"/>
        <pc:sldMkLst>
          <pc:docMk/>
          <pc:sldMk cId="4012074164" sldId="343"/>
        </pc:sldMkLst>
        <pc:spChg chg="mod">
          <ac:chgData name="Alfred Asterjadhi" userId="39de57b9-85c0-4fd1-aaac-8ca2b6560ad0" providerId="ADAL" clId="{DB3FE6ED-C172-4E58-B9E3-CE9DE65A430E}" dt="2020-02-06T20:50:36.424" v="1044" actId="207"/>
          <ac:spMkLst>
            <pc:docMk/>
            <pc:sldMk cId="4012074164" sldId="343"/>
            <ac:spMk id="8" creationId="{109216C5-B6D8-43A9-891B-BD4E4660B7C9}"/>
          </ac:spMkLst>
        </pc:spChg>
        <pc:graphicFrameChg chg="modGraphic">
          <ac:chgData name="Alfred Asterjadhi" userId="39de57b9-85c0-4fd1-aaac-8ca2b6560ad0" providerId="ADAL" clId="{DB3FE6ED-C172-4E58-B9E3-CE9DE65A430E}" dt="2020-02-06T20:06:36.869" v="517" actId="20577"/>
          <ac:graphicFrameMkLst>
            <pc:docMk/>
            <pc:sldMk cId="4012074164" sldId="343"/>
            <ac:graphicFrameMk id="9" creationId="{09F435B4-7CC0-4EAA-ADD1-FD476F7BD229}"/>
          </ac:graphicFrameMkLst>
        </pc:graphicFrameChg>
      </pc:sldChg>
      <pc:sldChg chg="modSp">
        <pc:chgData name="Alfred Asterjadhi" userId="39de57b9-85c0-4fd1-aaac-8ca2b6560ad0" providerId="ADAL" clId="{DB3FE6ED-C172-4E58-B9E3-CE9DE65A430E}" dt="2020-02-06T20:50:28.548" v="1041" actId="113"/>
        <pc:sldMkLst>
          <pc:docMk/>
          <pc:sldMk cId="2090181183" sldId="356"/>
        </pc:sldMkLst>
        <pc:spChg chg="mod">
          <ac:chgData name="Alfred Asterjadhi" userId="39de57b9-85c0-4fd1-aaac-8ca2b6560ad0" providerId="ADAL" clId="{DB3FE6ED-C172-4E58-B9E3-CE9DE65A430E}" dt="2020-02-06T20:50:28.548" v="1041" actId="113"/>
          <ac:spMkLst>
            <pc:docMk/>
            <pc:sldMk cId="2090181183" sldId="356"/>
            <ac:spMk id="8" creationId="{251682F8-AE90-4609-8197-160B4642AC6B}"/>
          </ac:spMkLst>
        </pc:spChg>
        <pc:graphicFrameChg chg="modGraphic">
          <ac:chgData name="Alfred Asterjadhi" userId="39de57b9-85c0-4fd1-aaac-8ca2b6560ad0" providerId="ADAL" clId="{DB3FE6ED-C172-4E58-B9E3-CE9DE65A430E}" dt="2020-02-06T20:06:12.556" v="506" actId="14100"/>
          <ac:graphicFrameMkLst>
            <pc:docMk/>
            <pc:sldMk cId="2090181183" sldId="356"/>
            <ac:graphicFrameMk id="3" creationId="{5F9A956F-4C02-4E00-8B16-4587FB8EFCAC}"/>
          </ac:graphicFrameMkLst>
        </pc:graphicFrameChg>
      </pc:sldChg>
      <pc:sldChg chg="addSp delSp modSp del">
        <pc:chgData name="Alfred Asterjadhi" userId="39de57b9-85c0-4fd1-aaac-8ca2b6560ad0" providerId="ADAL" clId="{DB3FE6ED-C172-4E58-B9E3-CE9DE65A430E}" dt="2020-02-06T20:49:50.951" v="1020" actId="2696"/>
        <pc:sldMkLst>
          <pc:docMk/>
          <pc:sldMk cId="2304446118" sldId="357"/>
        </pc:sldMkLst>
        <pc:spChg chg="add del mod">
          <ac:chgData name="Alfred Asterjadhi" userId="39de57b9-85c0-4fd1-aaac-8ca2b6560ad0" providerId="ADAL" clId="{DB3FE6ED-C172-4E58-B9E3-CE9DE65A430E}" dt="2020-02-06T20:49:34.960" v="1014"/>
          <ac:spMkLst>
            <pc:docMk/>
            <pc:sldMk cId="2304446118" sldId="357"/>
            <ac:spMk id="7" creationId="{3C911B75-90D2-41F5-8255-4618EA211762}"/>
          </ac:spMkLst>
        </pc:spChg>
        <pc:spChg chg="del mod">
          <ac:chgData name="Alfred Asterjadhi" userId="39de57b9-85c0-4fd1-aaac-8ca2b6560ad0" providerId="ADAL" clId="{DB3FE6ED-C172-4E58-B9E3-CE9DE65A430E}" dt="2020-02-06T20:49:29.332" v="1011" actId="478"/>
          <ac:spMkLst>
            <pc:docMk/>
            <pc:sldMk cId="2304446118" sldId="357"/>
            <ac:spMk id="8" creationId="{52B1CE01-1952-4764-B848-BB211BD5D1AB}"/>
          </ac:spMkLst>
        </pc:spChg>
        <pc:spChg chg="add del">
          <ac:chgData name="Alfred Asterjadhi" userId="39de57b9-85c0-4fd1-aaac-8ca2b6560ad0" providerId="ADAL" clId="{DB3FE6ED-C172-4E58-B9E3-CE9DE65A430E}" dt="2020-02-06T20:49:39.728" v="1019"/>
          <ac:spMkLst>
            <pc:docMk/>
            <pc:sldMk cId="2304446118" sldId="357"/>
            <ac:spMk id="9" creationId="{C003C6FC-2E07-4269-B4B8-84EB0B5CFF24}"/>
          </ac:spMkLst>
        </pc:spChg>
        <pc:graphicFrameChg chg="modGraphic">
          <ac:chgData name="Alfred Asterjadhi" userId="39de57b9-85c0-4fd1-aaac-8ca2b6560ad0" providerId="ADAL" clId="{DB3FE6ED-C172-4E58-B9E3-CE9DE65A430E}" dt="2020-02-06T20:05:18.102" v="495" actId="20577"/>
          <ac:graphicFrameMkLst>
            <pc:docMk/>
            <pc:sldMk cId="2304446118" sldId="357"/>
            <ac:graphicFrameMk id="3" creationId="{73BCAE2F-8DFF-494F-8B32-3474E1FC3334}"/>
          </ac:graphicFrameMkLst>
        </pc:graphicFrameChg>
      </pc:sldChg>
      <pc:sldChg chg="modSp">
        <pc:chgData name="Alfred Asterjadhi" userId="39de57b9-85c0-4fd1-aaac-8ca2b6560ad0" providerId="ADAL" clId="{DB3FE6ED-C172-4E58-B9E3-CE9DE65A430E}" dt="2020-02-06T20:50:39.094" v="1045"/>
        <pc:sldMkLst>
          <pc:docMk/>
          <pc:sldMk cId="196256553" sldId="358"/>
        </pc:sldMkLst>
        <pc:spChg chg="mod">
          <ac:chgData name="Alfred Asterjadhi" userId="39de57b9-85c0-4fd1-aaac-8ca2b6560ad0" providerId="ADAL" clId="{DB3FE6ED-C172-4E58-B9E3-CE9DE65A430E}" dt="2020-02-06T20:08:04.132" v="564" actId="207"/>
          <ac:spMkLst>
            <pc:docMk/>
            <pc:sldMk cId="196256553" sldId="358"/>
            <ac:spMk id="7" creationId="{BF16B00E-0465-4DAA-A723-E1F1D5B92EAC}"/>
          </ac:spMkLst>
        </pc:spChg>
        <pc:spChg chg="mod">
          <ac:chgData name="Alfred Asterjadhi" userId="39de57b9-85c0-4fd1-aaac-8ca2b6560ad0" providerId="ADAL" clId="{DB3FE6ED-C172-4E58-B9E3-CE9DE65A430E}" dt="2020-02-06T20:50:39.094" v="1045"/>
          <ac:spMkLst>
            <pc:docMk/>
            <pc:sldMk cId="196256553" sldId="358"/>
            <ac:spMk id="8" creationId="{E92B1DD2-5681-4E77-9C0C-ADAE4ABD4FB9}"/>
          </ac:spMkLst>
        </pc:spChg>
      </pc:sldChg>
      <pc:sldChg chg="addSp delSp modSp">
        <pc:chgData name="Alfred Asterjadhi" userId="39de57b9-85c0-4fd1-aaac-8ca2b6560ad0" providerId="ADAL" clId="{DB3FE6ED-C172-4E58-B9E3-CE9DE65A430E}" dt="2020-02-06T20:50:47.452" v="1049"/>
        <pc:sldMkLst>
          <pc:docMk/>
          <pc:sldMk cId="2034105741" sldId="364"/>
        </pc:sldMkLst>
        <pc:spChg chg="mod">
          <ac:chgData name="Alfred Asterjadhi" userId="39de57b9-85c0-4fd1-aaac-8ca2b6560ad0" providerId="ADAL" clId="{DB3FE6ED-C172-4E58-B9E3-CE9DE65A430E}" dt="2020-02-06T20:42:16.106" v="736" actId="20577"/>
          <ac:spMkLst>
            <pc:docMk/>
            <pc:sldMk cId="2034105741" sldId="364"/>
            <ac:spMk id="2" creationId="{BAB55198-6C80-4466-BDAB-0558AB59AB56}"/>
          </ac:spMkLst>
        </pc:spChg>
        <pc:spChg chg="mod">
          <ac:chgData name="Alfred Asterjadhi" userId="39de57b9-85c0-4fd1-aaac-8ca2b6560ad0" providerId="ADAL" clId="{DB3FE6ED-C172-4E58-B9E3-CE9DE65A430E}" dt="2020-02-06T20:42:30.555" v="744" actId="207"/>
          <ac:spMkLst>
            <pc:docMk/>
            <pc:sldMk cId="2034105741" sldId="364"/>
            <ac:spMk id="3" creationId="{5CFDA0E7-2421-40E8-A9D2-FC96EB4B13E4}"/>
          </ac:spMkLst>
        </pc:spChg>
        <pc:spChg chg="add del mod">
          <ac:chgData name="Alfred Asterjadhi" userId="39de57b9-85c0-4fd1-aaac-8ca2b6560ad0" providerId="ADAL" clId="{DB3FE6ED-C172-4E58-B9E3-CE9DE65A430E}" dt="2020-02-06T20:42:27.466" v="743"/>
          <ac:spMkLst>
            <pc:docMk/>
            <pc:sldMk cId="2034105741" sldId="364"/>
            <ac:spMk id="6" creationId="{06FB6F66-9102-4D2B-BB59-3A279CD2A0F9}"/>
          </ac:spMkLst>
        </pc:spChg>
        <pc:spChg chg="mod">
          <ac:chgData name="Alfred Asterjadhi" userId="39de57b9-85c0-4fd1-aaac-8ca2b6560ad0" providerId="ADAL" clId="{DB3FE6ED-C172-4E58-B9E3-CE9DE65A430E}" dt="2020-02-06T20:50:47.452" v="1049"/>
          <ac:spMkLst>
            <pc:docMk/>
            <pc:sldMk cId="2034105741" sldId="364"/>
            <ac:spMk id="7" creationId="{5AF61291-D943-4490-A24C-2C3EC9E17CC8}"/>
          </ac:spMkLst>
        </pc:spChg>
        <pc:spChg chg="add del mod">
          <ac:chgData name="Alfred Asterjadhi" userId="39de57b9-85c0-4fd1-aaac-8ca2b6560ad0" providerId="ADAL" clId="{DB3FE6ED-C172-4E58-B9E3-CE9DE65A430E}" dt="2020-02-06T20:42:27.466" v="743"/>
          <ac:spMkLst>
            <pc:docMk/>
            <pc:sldMk cId="2034105741" sldId="364"/>
            <ac:spMk id="8" creationId="{4B6A796E-6541-4102-9FE0-F9056F2E7064}"/>
          </ac:spMkLst>
        </pc:spChg>
        <pc:spChg chg="add del mod">
          <ac:chgData name="Alfred Asterjadhi" userId="39de57b9-85c0-4fd1-aaac-8ca2b6560ad0" providerId="ADAL" clId="{DB3FE6ED-C172-4E58-B9E3-CE9DE65A430E}" dt="2020-02-06T20:42:27.466" v="743"/>
          <ac:spMkLst>
            <pc:docMk/>
            <pc:sldMk cId="2034105741" sldId="364"/>
            <ac:spMk id="9" creationId="{54381B27-FDA7-4001-9333-07B7485FA251}"/>
          </ac:spMkLst>
        </pc:spChg>
        <pc:spChg chg="add del mod">
          <ac:chgData name="Alfred Asterjadhi" userId="39de57b9-85c0-4fd1-aaac-8ca2b6560ad0" providerId="ADAL" clId="{DB3FE6ED-C172-4E58-B9E3-CE9DE65A430E}" dt="2020-02-06T20:42:27.466" v="743"/>
          <ac:spMkLst>
            <pc:docMk/>
            <pc:sldMk cId="2034105741" sldId="364"/>
            <ac:spMk id="10" creationId="{F439C9D2-4E57-4699-83FB-6DE3283A0772}"/>
          </ac:spMkLst>
        </pc:spChg>
        <pc:spChg chg="add del mod">
          <ac:chgData name="Alfred Asterjadhi" userId="39de57b9-85c0-4fd1-aaac-8ca2b6560ad0" providerId="ADAL" clId="{DB3FE6ED-C172-4E58-B9E3-CE9DE65A430E}" dt="2020-02-06T20:42:27.466" v="743"/>
          <ac:spMkLst>
            <pc:docMk/>
            <pc:sldMk cId="2034105741" sldId="364"/>
            <ac:spMk id="11" creationId="{5DFA60DE-2B8A-47F0-8C02-7C9D67669412}"/>
          </ac:spMkLst>
        </pc:spChg>
      </pc:sldChg>
      <pc:sldChg chg="addSp delSp modSp">
        <pc:chgData name="Alfred Asterjadhi" userId="39de57b9-85c0-4fd1-aaac-8ca2b6560ad0" providerId="ADAL" clId="{DB3FE6ED-C172-4E58-B9E3-CE9DE65A430E}" dt="2020-02-06T20:50:50.503" v="1051"/>
        <pc:sldMkLst>
          <pc:docMk/>
          <pc:sldMk cId="3523270210" sldId="365"/>
        </pc:sldMkLst>
        <pc:spChg chg="del mod">
          <ac:chgData name="Alfred Asterjadhi" userId="39de57b9-85c0-4fd1-aaac-8ca2b6560ad0" providerId="ADAL" clId="{DB3FE6ED-C172-4E58-B9E3-CE9DE65A430E}" dt="2020-02-06T20:43:22.312" v="837"/>
          <ac:spMkLst>
            <pc:docMk/>
            <pc:sldMk cId="3523270210" sldId="365"/>
            <ac:spMk id="3" creationId="{E5D10565-A56D-42A9-AED0-8399A8037329}"/>
          </ac:spMkLst>
        </pc:spChg>
        <pc:spChg chg="add del mod">
          <ac:chgData name="Alfred Asterjadhi" userId="39de57b9-85c0-4fd1-aaac-8ca2b6560ad0" providerId="ADAL" clId="{DB3FE6ED-C172-4E58-B9E3-CE9DE65A430E}" dt="2020-02-06T20:43:22.312" v="837"/>
          <ac:spMkLst>
            <pc:docMk/>
            <pc:sldMk cId="3523270210" sldId="365"/>
            <ac:spMk id="6" creationId="{6ABAE2C6-B878-450E-931E-2ADAC096C4F1}"/>
          </ac:spMkLst>
        </pc:spChg>
        <pc:spChg chg="mod">
          <ac:chgData name="Alfred Asterjadhi" userId="39de57b9-85c0-4fd1-aaac-8ca2b6560ad0" providerId="ADAL" clId="{DB3FE6ED-C172-4E58-B9E3-CE9DE65A430E}" dt="2020-02-06T20:50:50.503" v="1051"/>
          <ac:spMkLst>
            <pc:docMk/>
            <pc:sldMk cId="3523270210" sldId="365"/>
            <ac:spMk id="7" creationId="{4A7674FB-2303-43A9-9D9F-A55015B53E40}"/>
          </ac:spMkLst>
        </pc:spChg>
        <pc:spChg chg="add del mod">
          <ac:chgData name="Alfred Asterjadhi" userId="39de57b9-85c0-4fd1-aaac-8ca2b6560ad0" providerId="ADAL" clId="{DB3FE6ED-C172-4E58-B9E3-CE9DE65A430E}" dt="2020-02-06T20:43:22.312" v="837"/>
          <ac:spMkLst>
            <pc:docMk/>
            <pc:sldMk cId="3523270210" sldId="365"/>
            <ac:spMk id="8" creationId="{8717A239-3BFA-4926-AFEC-D124E7C2E167}"/>
          </ac:spMkLst>
        </pc:spChg>
        <pc:spChg chg="add del mod">
          <ac:chgData name="Alfred Asterjadhi" userId="39de57b9-85c0-4fd1-aaac-8ca2b6560ad0" providerId="ADAL" clId="{DB3FE6ED-C172-4E58-B9E3-CE9DE65A430E}" dt="2020-02-06T20:43:22.312" v="837"/>
          <ac:spMkLst>
            <pc:docMk/>
            <pc:sldMk cId="3523270210" sldId="365"/>
            <ac:spMk id="9" creationId="{43260E86-01F6-445F-A098-69DED755769D}"/>
          </ac:spMkLst>
        </pc:spChg>
        <pc:spChg chg="add del mod">
          <ac:chgData name="Alfred Asterjadhi" userId="39de57b9-85c0-4fd1-aaac-8ca2b6560ad0" providerId="ADAL" clId="{DB3FE6ED-C172-4E58-B9E3-CE9DE65A430E}" dt="2020-02-06T20:43:22.312" v="837"/>
          <ac:spMkLst>
            <pc:docMk/>
            <pc:sldMk cId="3523270210" sldId="365"/>
            <ac:spMk id="10" creationId="{C920BD68-6DE8-4605-887E-EC2922BC3073}"/>
          </ac:spMkLst>
        </pc:spChg>
        <pc:spChg chg="add mod">
          <ac:chgData name="Alfred Asterjadhi" userId="39de57b9-85c0-4fd1-aaac-8ca2b6560ad0" providerId="ADAL" clId="{DB3FE6ED-C172-4E58-B9E3-CE9DE65A430E}" dt="2020-02-06T20:43:27.269" v="841" actId="207"/>
          <ac:spMkLst>
            <pc:docMk/>
            <pc:sldMk cId="3523270210" sldId="365"/>
            <ac:spMk id="11" creationId="{B5BA35A3-959C-4ABE-9C43-1F1B2C5FE006}"/>
          </ac:spMkLst>
        </pc:spChg>
      </pc:sldChg>
      <pc:sldChg chg="addSp delSp modSp">
        <pc:chgData name="Alfred Asterjadhi" userId="39de57b9-85c0-4fd1-aaac-8ca2b6560ad0" providerId="ADAL" clId="{DB3FE6ED-C172-4E58-B9E3-CE9DE65A430E}" dt="2020-02-06T20:47:40.983" v="987" actId="207"/>
        <pc:sldMkLst>
          <pc:docMk/>
          <pc:sldMk cId="3180790638" sldId="369"/>
        </pc:sldMkLst>
        <pc:spChg chg="del mod">
          <ac:chgData name="Alfred Asterjadhi" userId="39de57b9-85c0-4fd1-aaac-8ca2b6560ad0" providerId="ADAL" clId="{DB3FE6ED-C172-4E58-B9E3-CE9DE65A430E}" dt="2020-02-06T20:47:35.457" v="983"/>
          <ac:spMkLst>
            <pc:docMk/>
            <pc:sldMk cId="3180790638" sldId="369"/>
            <ac:spMk id="3" creationId="{E5D10565-A56D-42A9-AED0-8399A8037329}"/>
          </ac:spMkLst>
        </pc:spChg>
        <pc:spChg chg="add del mod">
          <ac:chgData name="Alfred Asterjadhi" userId="39de57b9-85c0-4fd1-aaac-8ca2b6560ad0" providerId="ADAL" clId="{DB3FE6ED-C172-4E58-B9E3-CE9DE65A430E}" dt="2020-02-06T20:47:35.457" v="983"/>
          <ac:spMkLst>
            <pc:docMk/>
            <pc:sldMk cId="3180790638" sldId="369"/>
            <ac:spMk id="6" creationId="{FBD5051C-37E5-443D-8AEC-7F89A699D7AD}"/>
          </ac:spMkLst>
        </pc:spChg>
        <pc:spChg chg="mod">
          <ac:chgData name="Alfred Asterjadhi" userId="39de57b9-85c0-4fd1-aaac-8ca2b6560ad0" providerId="ADAL" clId="{DB3FE6ED-C172-4E58-B9E3-CE9DE65A430E}" dt="2020-02-06T20:47:29.287" v="981" actId="20577"/>
          <ac:spMkLst>
            <pc:docMk/>
            <pc:sldMk cId="3180790638" sldId="369"/>
            <ac:spMk id="7" creationId="{205B0CF2-FED9-40D5-BBC2-41874C7EC247}"/>
          </ac:spMkLst>
        </pc:spChg>
        <pc:spChg chg="add del mod">
          <ac:chgData name="Alfred Asterjadhi" userId="39de57b9-85c0-4fd1-aaac-8ca2b6560ad0" providerId="ADAL" clId="{DB3FE6ED-C172-4E58-B9E3-CE9DE65A430E}" dt="2020-02-06T20:47:35.457" v="983"/>
          <ac:spMkLst>
            <pc:docMk/>
            <pc:sldMk cId="3180790638" sldId="369"/>
            <ac:spMk id="8" creationId="{94832248-02F0-4392-9354-8E1408B0C9D4}"/>
          </ac:spMkLst>
        </pc:spChg>
        <pc:spChg chg="add del mod">
          <ac:chgData name="Alfred Asterjadhi" userId="39de57b9-85c0-4fd1-aaac-8ca2b6560ad0" providerId="ADAL" clId="{DB3FE6ED-C172-4E58-B9E3-CE9DE65A430E}" dt="2020-02-06T20:47:35.457" v="983"/>
          <ac:spMkLst>
            <pc:docMk/>
            <pc:sldMk cId="3180790638" sldId="369"/>
            <ac:spMk id="9" creationId="{26C9A8FA-F39F-430A-8D1B-674540EEDD15}"/>
          </ac:spMkLst>
        </pc:spChg>
        <pc:spChg chg="add del mod">
          <ac:chgData name="Alfred Asterjadhi" userId="39de57b9-85c0-4fd1-aaac-8ca2b6560ad0" providerId="ADAL" clId="{DB3FE6ED-C172-4E58-B9E3-CE9DE65A430E}" dt="2020-02-06T20:47:35.457" v="983"/>
          <ac:spMkLst>
            <pc:docMk/>
            <pc:sldMk cId="3180790638" sldId="369"/>
            <ac:spMk id="10" creationId="{C4087D2C-40FC-49AA-9011-758909A7C580}"/>
          </ac:spMkLst>
        </pc:spChg>
        <pc:spChg chg="add mod">
          <ac:chgData name="Alfred Asterjadhi" userId="39de57b9-85c0-4fd1-aaac-8ca2b6560ad0" providerId="ADAL" clId="{DB3FE6ED-C172-4E58-B9E3-CE9DE65A430E}" dt="2020-02-06T20:47:40.983" v="987" actId="207"/>
          <ac:spMkLst>
            <pc:docMk/>
            <pc:sldMk cId="3180790638" sldId="369"/>
            <ac:spMk id="11" creationId="{36984714-BB70-44F4-91D0-8396ED7419FE}"/>
          </ac:spMkLst>
        </pc:spChg>
      </pc:sldChg>
      <pc:sldChg chg="modSp">
        <pc:chgData name="Alfred Asterjadhi" userId="39de57b9-85c0-4fd1-aaac-8ca2b6560ad0" providerId="ADAL" clId="{DB3FE6ED-C172-4E58-B9E3-CE9DE65A430E}" dt="2020-02-06T20:52:00.492" v="1075" actId="5793"/>
        <pc:sldMkLst>
          <pc:docMk/>
          <pc:sldMk cId="994165189" sldId="370"/>
        </pc:sldMkLst>
        <pc:spChg chg="mod">
          <ac:chgData name="Alfred Asterjadhi" userId="39de57b9-85c0-4fd1-aaac-8ca2b6560ad0" providerId="ADAL" clId="{DB3FE6ED-C172-4E58-B9E3-CE9DE65A430E}" dt="2020-02-06T20:52:00.492" v="1075" actId="5793"/>
          <ac:spMkLst>
            <pc:docMk/>
            <pc:sldMk cId="994165189" sldId="370"/>
            <ac:spMk id="3" creationId="{E5D10565-A56D-42A9-AED0-8399A8037329}"/>
          </ac:spMkLst>
        </pc:spChg>
        <pc:spChg chg="mod">
          <ac:chgData name="Alfred Asterjadhi" userId="39de57b9-85c0-4fd1-aaac-8ca2b6560ad0" providerId="ADAL" clId="{DB3FE6ED-C172-4E58-B9E3-CE9DE65A430E}" dt="2020-02-06T20:51:07.528" v="1057"/>
          <ac:spMkLst>
            <pc:docMk/>
            <pc:sldMk cId="994165189" sldId="370"/>
            <ac:spMk id="7" creationId="{5C34E9D3-823A-4483-91D2-BFB5B46CE5C4}"/>
          </ac:spMkLst>
        </pc:spChg>
      </pc:sldChg>
      <pc:sldChg chg="modSp">
        <pc:chgData name="Alfred Asterjadhi" userId="39de57b9-85c0-4fd1-aaac-8ca2b6560ad0" providerId="ADAL" clId="{DB3FE6ED-C172-4E58-B9E3-CE9DE65A430E}" dt="2020-02-06T20:45:13.166" v="881" actId="20577"/>
        <pc:sldMkLst>
          <pc:docMk/>
          <pc:sldMk cId="2236786778" sldId="374"/>
        </pc:sldMkLst>
        <pc:spChg chg="mod">
          <ac:chgData name="Alfred Asterjadhi" userId="39de57b9-85c0-4fd1-aaac-8ca2b6560ad0" providerId="ADAL" clId="{DB3FE6ED-C172-4E58-B9E3-CE9DE65A430E}" dt="2020-02-06T20:45:00.167" v="869" actId="20577"/>
          <ac:spMkLst>
            <pc:docMk/>
            <pc:sldMk cId="2236786778" sldId="374"/>
            <ac:spMk id="7" creationId="{00000000-0000-0000-0000-000000000000}"/>
          </ac:spMkLst>
        </pc:spChg>
        <pc:spChg chg="mod">
          <ac:chgData name="Alfred Asterjadhi" userId="39de57b9-85c0-4fd1-aaac-8ca2b6560ad0" providerId="ADAL" clId="{DB3FE6ED-C172-4E58-B9E3-CE9DE65A430E}" dt="2020-02-06T20:45:13.166" v="881" actId="20577"/>
          <ac:spMkLst>
            <pc:docMk/>
            <pc:sldMk cId="2236786778" sldId="374"/>
            <ac:spMk id="8" creationId="{C9EE52E2-3C54-4024-A41E-740C945FEED4}"/>
          </ac:spMkLst>
        </pc:spChg>
      </pc:sldChg>
      <pc:sldChg chg="addSp delSp modSp">
        <pc:chgData name="Alfred Asterjadhi" userId="39de57b9-85c0-4fd1-aaac-8ca2b6560ad0" providerId="ADAL" clId="{DB3FE6ED-C172-4E58-B9E3-CE9DE65A430E}" dt="2020-02-06T20:45:19.510" v="893" actId="20577"/>
        <pc:sldMkLst>
          <pc:docMk/>
          <pc:sldMk cId="260372023" sldId="375"/>
        </pc:sldMkLst>
        <pc:spChg chg="mod">
          <ac:chgData name="Alfred Asterjadhi" userId="39de57b9-85c0-4fd1-aaac-8ca2b6560ad0" providerId="ADAL" clId="{DB3FE6ED-C172-4E58-B9E3-CE9DE65A430E}" dt="2020-02-06T20:11:32.680" v="644" actId="207"/>
          <ac:spMkLst>
            <pc:docMk/>
            <pc:sldMk cId="260372023" sldId="375"/>
            <ac:spMk id="3" creationId="{5F663057-42BB-4059-B726-AABB6E3FDDFB}"/>
          </ac:spMkLst>
        </pc:spChg>
        <pc:spChg chg="add del mod">
          <ac:chgData name="Alfred Asterjadhi" userId="39de57b9-85c0-4fd1-aaac-8ca2b6560ad0" providerId="ADAL" clId="{DB3FE6ED-C172-4E58-B9E3-CE9DE65A430E}" dt="2020-02-06T20:11:30.267" v="643"/>
          <ac:spMkLst>
            <pc:docMk/>
            <pc:sldMk cId="260372023" sldId="375"/>
            <ac:spMk id="6" creationId="{6509931D-B452-428A-B5C9-34628A30B208}"/>
          </ac:spMkLst>
        </pc:spChg>
        <pc:spChg chg="mod">
          <ac:chgData name="Alfred Asterjadhi" userId="39de57b9-85c0-4fd1-aaac-8ca2b6560ad0" providerId="ADAL" clId="{DB3FE6ED-C172-4E58-B9E3-CE9DE65A430E}" dt="2020-02-06T20:45:19.510" v="893" actId="20577"/>
          <ac:spMkLst>
            <pc:docMk/>
            <pc:sldMk cId="260372023" sldId="375"/>
            <ac:spMk id="7" creationId="{B93F42B0-28AC-4062-B06B-6469AC485A62}"/>
          </ac:spMkLst>
        </pc:spChg>
        <pc:spChg chg="add del mod">
          <ac:chgData name="Alfred Asterjadhi" userId="39de57b9-85c0-4fd1-aaac-8ca2b6560ad0" providerId="ADAL" clId="{DB3FE6ED-C172-4E58-B9E3-CE9DE65A430E}" dt="2020-02-06T20:11:30.267" v="643"/>
          <ac:spMkLst>
            <pc:docMk/>
            <pc:sldMk cId="260372023" sldId="375"/>
            <ac:spMk id="8" creationId="{3D9634B0-521B-486C-A7E2-31BF3E8A2726}"/>
          </ac:spMkLst>
        </pc:spChg>
        <pc:spChg chg="add del mod">
          <ac:chgData name="Alfred Asterjadhi" userId="39de57b9-85c0-4fd1-aaac-8ca2b6560ad0" providerId="ADAL" clId="{DB3FE6ED-C172-4E58-B9E3-CE9DE65A430E}" dt="2020-02-06T20:11:30.267" v="643"/>
          <ac:spMkLst>
            <pc:docMk/>
            <pc:sldMk cId="260372023" sldId="375"/>
            <ac:spMk id="9" creationId="{6F2DE9B2-00C8-4033-89CD-45F74C733ABC}"/>
          </ac:spMkLst>
        </pc:spChg>
        <pc:spChg chg="add del mod">
          <ac:chgData name="Alfred Asterjadhi" userId="39de57b9-85c0-4fd1-aaac-8ca2b6560ad0" providerId="ADAL" clId="{DB3FE6ED-C172-4E58-B9E3-CE9DE65A430E}" dt="2020-02-06T20:11:30.267" v="643"/>
          <ac:spMkLst>
            <pc:docMk/>
            <pc:sldMk cId="260372023" sldId="375"/>
            <ac:spMk id="10" creationId="{8101F2C9-50DE-464E-B2AD-AAC55E84DCD9}"/>
          </ac:spMkLst>
        </pc:spChg>
        <pc:spChg chg="add del mod">
          <ac:chgData name="Alfred Asterjadhi" userId="39de57b9-85c0-4fd1-aaac-8ca2b6560ad0" providerId="ADAL" clId="{DB3FE6ED-C172-4E58-B9E3-CE9DE65A430E}" dt="2020-02-06T20:11:30.267" v="643"/>
          <ac:spMkLst>
            <pc:docMk/>
            <pc:sldMk cId="260372023" sldId="375"/>
            <ac:spMk id="11" creationId="{BCE695DF-7227-4242-BE79-CE258F8C2F92}"/>
          </ac:spMkLst>
        </pc:spChg>
      </pc:sldChg>
      <pc:sldChg chg="addSp delSp modSp">
        <pc:chgData name="Alfred Asterjadhi" userId="39de57b9-85c0-4fd1-aaac-8ca2b6560ad0" providerId="ADAL" clId="{DB3FE6ED-C172-4E58-B9E3-CE9DE65A430E}" dt="2020-02-06T20:45:26.745" v="905" actId="20577"/>
        <pc:sldMkLst>
          <pc:docMk/>
          <pc:sldMk cId="3599809708" sldId="376"/>
        </pc:sldMkLst>
        <pc:spChg chg="mod">
          <ac:chgData name="Alfred Asterjadhi" userId="39de57b9-85c0-4fd1-aaac-8ca2b6560ad0" providerId="ADAL" clId="{DB3FE6ED-C172-4E58-B9E3-CE9DE65A430E}" dt="2020-02-06T20:11:43.640" v="648" actId="207"/>
          <ac:spMkLst>
            <pc:docMk/>
            <pc:sldMk cId="3599809708" sldId="376"/>
            <ac:spMk id="3" creationId="{2C6C9C34-6E47-4658-B58C-21E5EB0B5EFC}"/>
          </ac:spMkLst>
        </pc:spChg>
        <pc:spChg chg="add del mod">
          <ac:chgData name="Alfred Asterjadhi" userId="39de57b9-85c0-4fd1-aaac-8ca2b6560ad0" providerId="ADAL" clId="{DB3FE6ED-C172-4E58-B9E3-CE9DE65A430E}" dt="2020-02-06T20:11:41.112" v="647"/>
          <ac:spMkLst>
            <pc:docMk/>
            <pc:sldMk cId="3599809708" sldId="376"/>
            <ac:spMk id="6" creationId="{82C2814B-17E0-4600-9315-BA34E1276C95}"/>
          </ac:spMkLst>
        </pc:spChg>
        <pc:spChg chg="mod">
          <ac:chgData name="Alfred Asterjadhi" userId="39de57b9-85c0-4fd1-aaac-8ca2b6560ad0" providerId="ADAL" clId="{DB3FE6ED-C172-4E58-B9E3-CE9DE65A430E}" dt="2020-02-06T20:45:26.745" v="905" actId="20577"/>
          <ac:spMkLst>
            <pc:docMk/>
            <pc:sldMk cId="3599809708" sldId="376"/>
            <ac:spMk id="7" creationId="{1BE3B7A3-063B-4E50-B8F4-1CE99951270C}"/>
          </ac:spMkLst>
        </pc:spChg>
        <pc:spChg chg="add del mod">
          <ac:chgData name="Alfred Asterjadhi" userId="39de57b9-85c0-4fd1-aaac-8ca2b6560ad0" providerId="ADAL" clId="{DB3FE6ED-C172-4E58-B9E3-CE9DE65A430E}" dt="2020-02-06T20:11:41.112" v="647"/>
          <ac:spMkLst>
            <pc:docMk/>
            <pc:sldMk cId="3599809708" sldId="376"/>
            <ac:spMk id="8" creationId="{A8CF1855-41F2-4D6E-8C6C-EE38CC61063B}"/>
          </ac:spMkLst>
        </pc:spChg>
        <pc:spChg chg="add del mod">
          <ac:chgData name="Alfred Asterjadhi" userId="39de57b9-85c0-4fd1-aaac-8ca2b6560ad0" providerId="ADAL" clId="{DB3FE6ED-C172-4E58-B9E3-CE9DE65A430E}" dt="2020-02-06T20:11:41.112" v="647"/>
          <ac:spMkLst>
            <pc:docMk/>
            <pc:sldMk cId="3599809708" sldId="376"/>
            <ac:spMk id="9" creationId="{6807CFC9-A2FB-409B-B78B-E2147DCAAF53}"/>
          </ac:spMkLst>
        </pc:spChg>
        <pc:spChg chg="add del mod">
          <ac:chgData name="Alfred Asterjadhi" userId="39de57b9-85c0-4fd1-aaac-8ca2b6560ad0" providerId="ADAL" clId="{DB3FE6ED-C172-4E58-B9E3-CE9DE65A430E}" dt="2020-02-06T20:11:41.112" v="647"/>
          <ac:spMkLst>
            <pc:docMk/>
            <pc:sldMk cId="3599809708" sldId="376"/>
            <ac:spMk id="10" creationId="{F1FA46E6-A96C-45D4-A855-47215574C91A}"/>
          </ac:spMkLst>
        </pc:spChg>
        <pc:spChg chg="add del mod">
          <ac:chgData name="Alfred Asterjadhi" userId="39de57b9-85c0-4fd1-aaac-8ca2b6560ad0" providerId="ADAL" clId="{DB3FE6ED-C172-4E58-B9E3-CE9DE65A430E}" dt="2020-02-06T20:11:41.112" v="647"/>
          <ac:spMkLst>
            <pc:docMk/>
            <pc:sldMk cId="3599809708" sldId="376"/>
            <ac:spMk id="11" creationId="{EB6E1B08-919C-4A27-8421-13026C73B0A6}"/>
          </ac:spMkLst>
        </pc:spChg>
      </pc:sldChg>
      <pc:sldChg chg="del">
        <pc:chgData name="Alfred Asterjadhi" userId="39de57b9-85c0-4fd1-aaac-8ca2b6560ad0" providerId="ADAL" clId="{DB3FE6ED-C172-4E58-B9E3-CE9DE65A430E}" dt="2020-02-06T20:46:41.008" v="943" actId="2696"/>
        <pc:sldMkLst>
          <pc:docMk/>
          <pc:sldMk cId="1032495733" sldId="377"/>
        </pc:sldMkLst>
      </pc:sldChg>
      <pc:sldChg chg="del">
        <pc:chgData name="Alfred Asterjadhi" userId="39de57b9-85c0-4fd1-aaac-8ca2b6560ad0" providerId="ADAL" clId="{DB3FE6ED-C172-4E58-B9E3-CE9DE65A430E}" dt="2020-02-06T20:46:41.621" v="944" actId="2696"/>
        <pc:sldMkLst>
          <pc:docMk/>
          <pc:sldMk cId="2835338694" sldId="378"/>
        </pc:sldMkLst>
      </pc:sldChg>
      <pc:sldChg chg="del">
        <pc:chgData name="Alfred Asterjadhi" userId="39de57b9-85c0-4fd1-aaac-8ca2b6560ad0" providerId="ADAL" clId="{DB3FE6ED-C172-4E58-B9E3-CE9DE65A430E}" dt="2020-02-06T20:46:42.203" v="945" actId="2696"/>
        <pc:sldMkLst>
          <pc:docMk/>
          <pc:sldMk cId="1765247309" sldId="379"/>
        </pc:sldMkLst>
      </pc:sldChg>
      <pc:sldChg chg="del">
        <pc:chgData name="Alfred Asterjadhi" userId="39de57b9-85c0-4fd1-aaac-8ca2b6560ad0" providerId="ADAL" clId="{DB3FE6ED-C172-4E58-B9E3-CE9DE65A430E}" dt="2020-02-06T20:46:42.774" v="946" actId="2696"/>
        <pc:sldMkLst>
          <pc:docMk/>
          <pc:sldMk cId="3624576305" sldId="380"/>
        </pc:sldMkLst>
      </pc:sldChg>
      <pc:sldChg chg="del">
        <pc:chgData name="Alfred Asterjadhi" userId="39de57b9-85c0-4fd1-aaac-8ca2b6560ad0" providerId="ADAL" clId="{DB3FE6ED-C172-4E58-B9E3-CE9DE65A430E}" dt="2020-02-06T20:46:43.353" v="947" actId="2696"/>
        <pc:sldMkLst>
          <pc:docMk/>
          <pc:sldMk cId="3387707734" sldId="381"/>
        </pc:sldMkLst>
      </pc:sldChg>
      <pc:sldChg chg="del">
        <pc:chgData name="Alfred Asterjadhi" userId="39de57b9-85c0-4fd1-aaac-8ca2b6560ad0" providerId="ADAL" clId="{DB3FE6ED-C172-4E58-B9E3-CE9DE65A430E}" dt="2020-02-06T20:46:43.945" v="948" actId="2696"/>
        <pc:sldMkLst>
          <pc:docMk/>
          <pc:sldMk cId="2596491405" sldId="382"/>
        </pc:sldMkLst>
      </pc:sldChg>
      <pc:sldChg chg="del">
        <pc:chgData name="Alfred Asterjadhi" userId="39de57b9-85c0-4fd1-aaac-8ca2b6560ad0" providerId="ADAL" clId="{DB3FE6ED-C172-4E58-B9E3-CE9DE65A430E}" dt="2020-02-06T20:46:46.662" v="949" actId="2696"/>
        <pc:sldMkLst>
          <pc:docMk/>
          <pc:sldMk cId="471761505" sldId="383"/>
        </pc:sldMkLst>
      </pc:sldChg>
      <pc:sldChg chg="del">
        <pc:chgData name="Alfred Asterjadhi" userId="39de57b9-85c0-4fd1-aaac-8ca2b6560ad0" providerId="ADAL" clId="{DB3FE6ED-C172-4E58-B9E3-CE9DE65A430E}" dt="2020-02-06T20:46:47.451" v="950" actId="2696"/>
        <pc:sldMkLst>
          <pc:docMk/>
          <pc:sldMk cId="3324196167" sldId="384"/>
        </pc:sldMkLst>
      </pc:sldChg>
      <pc:sldChg chg="del">
        <pc:chgData name="Alfred Asterjadhi" userId="39de57b9-85c0-4fd1-aaac-8ca2b6560ad0" providerId="ADAL" clId="{DB3FE6ED-C172-4E58-B9E3-CE9DE65A430E}" dt="2020-02-06T20:46:48.786" v="951" actId="2696"/>
        <pc:sldMkLst>
          <pc:docMk/>
          <pc:sldMk cId="435812449" sldId="385"/>
        </pc:sldMkLst>
      </pc:sldChg>
      <pc:sldChg chg="del">
        <pc:chgData name="Alfred Asterjadhi" userId="39de57b9-85c0-4fd1-aaac-8ca2b6560ad0" providerId="ADAL" clId="{DB3FE6ED-C172-4E58-B9E3-CE9DE65A430E}" dt="2020-02-06T20:46:52.566" v="954" actId="2696"/>
        <pc:sldMkLst>
          <pc:docMk/>
          <pc:sldMk cId="583181060" sldId="386"/>
        </pc:sldMkLst>
      </pc:sldChg>
      <pc:sldChg chg="del">
        <pc:chgData name="Alfred Asterjadhi" userId="39de57b9-85c0-4fd1-aaac-8ca2b6560ad0" providerId="ADAL" clId="{DB3FE6ED-C172-4E58-B9E3-CE9DE65A430E}" dt="2020-02-06T20:46:53.613" v="955" actId="2696"/>
        <pc:sldMkLst>
          <pc:docMk/>
          <pc:sldMk cId="1950504488" sldId="387"/>
        </pc:sldMkLst>
      </pc:sldChg>
      <pc:sldChg chg="del">
        <pc:chgData name="Alfred Asterjadhi" userId="39de57b9-85c0-4fd1-aaac-8ca2b6560ad0" providerId="ADAL" clId="{DB3FE6ED-C172-4E58-B9E3-CE9DE65A430E}" dt="2020-02-06T20:46:54.547" v="956" actId="2696"/>
        <pc:sldMkLst>
          <pc:docMk/>
          <pc:sldMk cId="4104515767" sldId="388"/>
        </pc:sldMkLst>
      </pc:sldChg>
      <pc:sldChg chg="del">
        <pc:chgData name="Alfred Asterjadhi" userId="39de57b9-85c0-4fd1-aaac-8ca2b6560ad0" providerId="ADAL" clId="{DB3FE6ED-C172-4E58-B9E3-CE9DE65A430E}" dt="2020-02-06T20:46:59.668" v="957" actId="2696"/>
        <pc:sldMkLst>
          <pc:docMk/>
          <pc:sldMk cId="329778494" sldId="389"/>
        </pc:sldMkLst>
      </pc:sldChg>
      <pc:sldChg chg="del">
        <pc:chgData name="Alfred Asterjadhi" userId="39de57b9-85c0-4fd1-aaac-8ca2b6560ad0" providerId="ADAL" clId="{DB3FE6ED-C172-4E58-B9E3-CE9DE65A430E}" dt="2020-02-06T20:47:00.498" v="958" actId="2696"/>
        <pc:sldMkLst>
          <pc:docMk/>
          <pc:sldMk cId="4291757325" sldId="390"/>
        </pc:sldMkLst>
      </pc:sldChg>
      <pc:sldChg chg="del">
        <pc:chgData name="Alfred Asterjadhi" userId="39de57b9-85c0-4fd1-aaac-8ca2b6560ad0" providerId="ADAL" clId="{DB3FE6ED-C172-4E58-B9E3-CE9DE65A430E}" dt="2020-02-06T20:47:02.991" v="959" actId="2696"/>
        <pc:sldMkLst>
          <pc:docMk/>
          <pc:sldMk cId="3873152281" sldId="391"/>
        </pc:sldMkLst>
      </pc:sldChg>
      <pc:sldChg chg="modSp">
        <pc:chgData name="Alfred Asterjadhi" userId="39de57b9-85c0-4fd1-aaac-8ca2b6560ad0" providerId="ADAL" clId="{DB3FE6ED-C172-4E58-B9E3-CE9DE65A430E}" dt="2020-02-06T20:51:06.111" v="1056"/>
        <pc:sldMkLst>
          <pc:docMk/>
          <pc:sldMk cId="217313492" sldId="393"/>
        </pc:sldMkLst>
        <pc:spChg chg="mod">
          <ac:chgData name="Alfred Asterjadhi" userId="39de57b9-85c0-4fd1-aaac-8ca2b6560ad0" providerId="ADAL" clId="{DB3FE6ED-C172-4E58-B9E3-CE9DE65A430E}" dt="2020-02-06T20:51:06.111" v="1056"/>
          <ac:spMkLst>
            <pc:docMk/>
            <pc:sldMk cId="217313492" sldId="393"/>
            <ac:spMk id="7" creationId="{53ECDB27-196E-49F3-A384-D31F0CC80795}"/>
          </ac:spMkLst>
        </pc:spChg>
      </pc:sldChg>
      <pc:sldChg chg="del">
        <pc:chgData name="Alfred Asterjadhi" userId="39de57b9-85c0-4fd1-aaac-8ca2b6560ad0" providerId="ADAL" clId="{DB3FE6ED-C172-4E58-B9E3-CE9DE65A430E}" dt="2020-02-06T20:06:19.260" v="507" actId="2696"/>
        <pc:sldMkLst>
          <pc:docMk/>
          <pc:sldMk cId="3947339360" sldId="394"/>
        </pc:sldMkLst>
      </pc:sldChg>
      <pc:sldChg chg="del">
        <pc:chgData name="Alfred Asterjadhi" userId="39de57b9-85c0-4fd1-aaac-8ca2b6560ad0" providerId="ADAL" clId="{DB3FE6ED-C172-4E58-B9E3-CE9DE65A430E}" dt="2020-02-06T20:06:20.820" v="508" actId="2696"/>
        <pc:sldMkLst>
          <pc:docMk/>
          <pc:sldMk cId="1277193041" sldId="395"/>
        </pc:sldMkLst>
      </pc:sldChg>
      <pc:sldChg chg="del">
        <pc:chgData name="Alfred Asterjadhi" userId="39de57b9-85c0-4fd1-aaac-8ca2b6560ad0" providerId="ADAL" clId="{DB3FE6ED-C172-4E58-B9E3-CE9DE65A430E}" dt="2020-02-06T20:05:25.959" v="496" actId="2696"/>
        <pc:sldMkLst>
          <pc:docMk/>
          <pc:sldMk cId="861208131" sldId="396"/>
        </pc:sldMkLst>
      </pc:sldChg>
      <pc:sldChg chg="del">
        <pc:chgData name="Alfred Asterjadhi" userId="39de57b9-85c0-4fd1-aaac-8ca2b6560ad0" providerId="ADAL" clId="{DB3FE6ED-C172-4E58-B9E3-CE9DE65A430E}" dt="2020-02-06T20:02:24.033" v="468" actId="2696"/>
        <pc:sldMkLst>
          <pc:docMk/>
          <pc:sldMk cId="3596618118" sldId="397"/>
        </pc:sldMkLst>
      </pc:sldChg>
      <pc:sldChg chg="del">
        <pc:chgData name="Alfred Asterjadhi" userId="39de57b9-85c0-4fd1-aaac-8ca2b6560ad0" providerId="ADAL" clId="{DB3FE6ED-C172-4E58-B9E3-CE9DE65A430E}" dt="2020-02-06T20:46:37.404" v="939" actId="2696"/>
        <pc:sldMkLst>
          <pc:docMk/>
          <pc:sldMk cId="3137302080" sldId="398"/>
        </pc:sldMkLst>
      </pc:sldChg>
      <pc:sldChg chg="del">
        <pc:chgData name="Alfred Asterjadhi" userId="39de57b9-85c0-4fd1-aaac-8ca2b6560ad0" providerId="ADAL" clId="{DB3FE6ED-C172-4E58-B9E3-CE9DE65A430E}" dt="2020-02-06T20:46:38.568" v="940" actId="2696"/>
        <pc:sldMkLst>
          <pc:docMk/>
          <pc:sldMk cId="3523524851" sldId="399"/>
        </pc:sldMkLst>
      </pc:sldChg>
      <pc:sldChg chg="del">
        <pc:chgData name="Alfred Asterjadhi" userId="39de57b9-85c0-4fd1-aaac-8ca2b6560ad0" providerId="ADAL" clId="{DB3FE6ED-C172-4E58-B9E3-CE9DE65A430E}" dt="2020-02-06T20:46:39.567" v="941" actId="2696"/>
        <pc:sldMkLst>
          <pc:docMk/>
          <pc:sldMk cId="3792746090" sldId="400"/>
        </pc:sldMkLst>
      </pc:sldChg>
      <pc:sldChg chg="del">
        <pc:chgData name="Alfred Asterjadhi" userId="39de57b9-85c0-4fd1-aaac-8ca2b6560ad0" providerId="ADAL" clId="{DB3FE6ED-C172-4E58-B9E3-CE9DE65A430E}" dt="2020-02-06T20:46:40.283" v="942" actId="2696"/>
        <pc:sldMkLst>
          <pc:docMk/>
          <pc:sldMk cId="496491643" sldId="401"/>
        </pc:sldMkLst>
      </pc:sldChg>
      <pc:sldChg chg="del">
        <pc:chgData name="Alfred Asterjadhi" userId="39de57b9-85c0-4fd1-aaac-8ca2b6560ad0" providerId="ADAL" clId="{DB3FE6ED-C172-4E58-B9E3-CE9DE65A430E}" dt="2020-02-06T20:06:40.081" v="518" actId="2696"/>
        <pc:sldMkLst>
          <pc:docMk/>
          <pc:sldMk cId="2862338633" sldId="402"/>
        </pc:sldMkLst>
      </pc:sldChg>
      <pc:sldChg chg="del">
        <pc:chgData name="Alfred Asterjadhi" userId="39de57b9-85c0-4fd1-aaac-8ca2b6560ad0" providerId="ADAL" clId="{DB3FE6ED-C172-4E58-B9E3-CE9DE65A430E}" dt="2020-02-06T20:06:41.348" v="519" actId="2696"/>
        <pc:sldMkLst>
          <pc:docMk/>
          <pc:sldMk cId="71395740" sldId="403"/>
        </pc:sldMkLst>
      </pc:sldChg>
      <pc:sldChg chg="del">
        <pc:chgData name="Alfred Asterjadhi" userId="39de57b9-85c0-4fd1-aaac-8ca2b6560ad0" providerId="ADAL" clId="{DB3FE6ED-C172-4E58-B9E3-CE9DE65A430E}" dt="2020-02-06T20:06:42.261" v="520" actId="2696"/>
        <pc:sldMkLst>
          <pc:docMk/>
          <pc:sldMk cId="2134147008" sldId="404"/>
        </pc:sldMkLst>
      </pc:sldChg>
      <pc:sldChg chg="del">
        <pc:chgData name="Alfred Asterjadhi" userId="39de57b9-85c0-4fd1-aaac-8ca2b6560ad0" providerId="ADAL" clId="{DB3FE6ED-C172-4E58-B9E3-CE9DE65A430E}" dt="2020-02-06T20:06:43.147" v="521" actId="2696"/>
        <pc:sldMkLst>
          <pc:docMk/>
          <pc:sldMk cId="3267710160" sldId="405"/>
        </pc:sldMkLst>
      </pc:sldChg>
      <pc:sldChg chg="del">
        <pc:chgData name="Alfred Asterjadhi" userId="39de57b9-85c0-4fd1-aaac-8ca2b6560ad0" providerId="ADAL" clId="{DB3FE6ED-C172-4E58-B9E3-CE9DE65A430E}" dt="2020-02-06T20:06:44.010" v="522" actId="2696"/>
        <pc:sldMkLst>
          <pc:docMk/>
          <pc:sldMk cId="2079882875" sldId="406"/>
        </pc:sldMkLst>
      </pc:sldChg>
      <pc:sldChg chg="del">
        <pc:chgData name="Alfred Asterjadhi" userId="39de57b9-85c0-4fd1-aaac-8ca2b6560ad0" providerId="ADAL" clId="{DB3FE6ED-C172-4E58-B9E3-CE9DE65A430E}" dt="2020-02-06T20:05:27.229" v="497" actId="2696"/>
        <pc:sldMkLst>
          <pc:docMk/>
          <pc:sldMk cId="1258852936" sldId="407"/>
        </pc:sldMkLst>
      </pc:sldChg>
      <pc:sldChg chg="del">
        <pc:chgData name="Alfred Asterjadhi" userId="39de57b9-85c0-4fd1-aaac-8ca2b6560ad0" providerId="ADAL" clId="{DB3FE6ED-C172-4E58-B9E3-CE9DE65A430E}" dt="2020-02-06T20:46:49.819" v="952" actId="2696"/>
        <pc:sldMkLst>
          <pc:docMk/>
          <pc:sldMk cId="1742250434" sldId="410"/>
        </pc:sldMkLst>
      </pc:sldChg>
      <pc:sldChg chg="del">
        <pc:chgData name="Alfred Asterjadhi" userId="39de57b9-85c0-4fd1-aaac-8ca2b6560ad0" providerId="ADAL" clId="{DB3FE6ED-C172-4E58-B9E3-CE9DE65A430E}" dt="2020-02-06T20:46:50.638" v="953" actId="2696"/>
        <pc:sldMkLst>
          <pc:docMk/>
          <pc:sldMk cId="2945936177" sldId="411"/>
        </pc:sldMkLst>
      </pc:sldChg>
      <pc:sldChg chg="del">
        <pc:chgData name="Alfred Asterjadhi" userId="39de57b9-85c0-4fd1-aaac-8ca2b6560ad0" providerId="ADAL" clId="{DB3FE6ED-C172-4E58-B9E3-CE9DE65A430E}" dt="2020-02-06T20:47:09.739" v="960" actId="2696"/>
        <pc:sldMkLst>
          <pc:docMk/>
          <pc:sldMk cId="2018377594" sldId="412"/>
        </pc:sldMkLst>
      </pc:sldChg>
      <pc:sldChg chg="del">
        <pc:chgData name="Alfred Asterjadhi" userId="39de57b9-85c0-4fd1-aaac-8ca2b6560ad0" providerId="ADAL" clId="{DB3FE6ED-C172-4E58-B9E3-CE9DE65A430E}" dt="2020-02-06T20:47:10.656" v="961" actId="2696"/>
        <pc:sldMkLst>
          <pc:docMk/>
          <pc:sldMk cId="2656700324" sldId="413"/>
        </pc:sldMkLst>
      </pc:sldChg>
      <pc:sldChg chg="del">
        <pc:chgData name="Alfred Asterjadhi" userId="39de57b9-85c0-4fd1-aaac-8ca2b6560ad0" providerId="ADAL" clId="{DB3FE6ED-C172-4E58-B9E3-CE9DE65A430E}" dt="2020-02-06T20:47:11.193" v="962" actId="2696"/>
        <pc:sldMkLst>
          <pc:docMk/>
          <pc:sldMk cId="2869053354" sldId="414"/>
        </pc:sldMkLst>
      </pc:sldChg>
      <pc:sldChg chg="del">
        <pc:chgData name="Alfred Asterjadhi" userId="39de57b9-85c0-4fd1-aaac-8ca2b6560ad0" providerId="ADAL" clId="{DB3FE6ED-C172-4E58-B9E3-CE9DE65A430E}" dt="2020-02-06T20:09:10.140" v="565" actId="2696"/>
        <pc:sldMkLst>
          <pc:docMk/>
          <pc:sldMk cId="4265566709" sldId="415"/>
        </pc:sldMkLst>
      </pc:sldChg>
      <pc:sldChg chg="del">
        <pc:chgData name="Alfred Asterjadhi" userId="39de57b9-85c0-4fd1-aaac-8ca2b6560ad0" providerId="ADAL" clId="{DB3FE6ED-C172-4E58-B9E3-CE9DE65A430E}" dt="2020-02-06T20:09:10.159" v="566" actId="2696"/>
        <pc:sldMkLst>
          <pc:docMk/>
          <pc:sldMk cId="2482254719" sldId="416"/>
        </pc:sldMkLst>
      </pc:sldChg>
      <pc:sldChg chg="del">
        <pc:chgData name="Alfred Asterjadhi" userId="39de57b9-85c0-4fd1-aaac-8ca2b6560ad0" providerId="ADAL" clId="{DB3FE6ED-C172-4E58-B9E3-CE9DE65A430E}" dt="2020-02-06T20:09:10.177" v="567" actId="2696"/>
        <pc:sldMkLst>
          <pc:docMk/>
          <pc:sldMk cId="1419760248" sldId="417"/>
        </pc:sldMkLst>
      </pc:sldChg>
      <pc:sldChg chg="del">
        <pc:chgData name="Alfred Asterjadhi" userId="39de57b9-85c0-4fd1-aaac-8ca2b6560ad0" providerId="ADAL" clId="{DB3FE6ED-C172-4E58-B9E3-CE9DE65A430E}" dt="2020-02-06T20:09:10.190" v="568" actId="2696"/>
        <pc:sldMkLst>
          <pc:docMk/>
          <pc:sldMk cId="2098266773" sldId="418"/>
        </pc:sldMkLst>
      </pc:sldChg>
      <pc:sldChg chg="del">
        <pc:chgData name="Alfred Asterjadhi" userId="39de57b9-85c0-4fd1-aaac-8ca2b6560ad0" providerId="ADAL" clId="{DB3FE6ED-C172-4E58-B9E3-CE9DE65A430E}" dt="2020-02-06T20:09:10.221" v="569" actId="2696"/>
        <pc:sldMkLst>
          <pc:docMk/>
          <pc:sldMk cId="2813928727" sldId="419"/>
        </pc:sldMkLst>
      </pc:sldChg>
      <pc:sldChg chg="del">
        <pc:chgData name="Alfred Asterjadhi" userId="39de57b9-85c0-4fd1-aaac-8ca2b6560ad0" providerId="ADAL" clId="{DB3FE6ED-C172-4E58-B9E3-CE9DE65A430E}" dt="2020-02-06T20:09:10.237" v="570" actId="2696"/>
        <pc:sldMkLst>
          <pc:docMk/>
          <pc:sldMk cId="351915804" sldId="420"/>
        </pc:sldMkLst>
      </pc:sldChg>
      <pc:sldChg chg="del">
        <pc:chgData name="Alfred Asterjadhi" userId="39de57b9-85c0-4fd1-aaac-8ca2b6560ad0" providerId="ADAL" clId="{DB3FE6ED-C172-4E58-B9E3-CE9DE65A430E}" dt="2020-02-06T20:09:10.271" v="572" actId="2696"/>
        <pc:sldMkLst>
          <pc:docMk/>
          <pc:sldMk cId="1662867203" sldId="421"/>
        </pc:sldMkLst>
      </pc:sldChg>
      <pc:sldChg chg="del">
        <pc:chgData name="Alfred Asterjadhi" userId="39de57b9-85c0-4fd1-aaac-8ca2b6560ad0" providerId="ADAL" clId="{DB3FE6ED-C172-4E58-B9E3-CE9DE65A430E}" dt="2020-02-06T20:09:10.287" v="573" actId="2696"/>
        <pc:sldMkLst>
          <pc:docMk/>
          <pc:sldMk cId="2250189989" sldId="422"/>
        </pc:sldMkLst>
      </pc:sldChg>
      <pc:sldChg chg="del">
        <pc:chgData name="Alfred Asterjadhi" userId="39de57b9-85c0-4fd1-aaac-8ca2b6560ad0" providerId="ADAL" clId="{DB3FE6ED-C172-4E58-B9E3-CE9DE65A430E}" dt="2020-02-06T20:09:10.303" v="574" actId="2696"/>
        <pc:sldMkLst>
          <pc:docMk/>
          <pc:sldMk cId="734854055" sldId="423"/>
        </pc:sldMkLst>
      </pc:sldChg>
      <pc:sldChg chg="del">
        <pc:chgData name="Alfred Asterjadhi" userId="39de57b9-85c0-4fd1-aaac-8ca2b6560ad0" providerId="ADAL" clId="{DB3FE6ED-C172-4E58-B9E3-CE9DE65A430E}" dt="2020-02-06T20:09:10.318" v="575" actId="2696"/>
        <pc:sldMkLst>
          <pc:docMk/>
          <pc:sldMk cId="2001666691" sldId="424"/>
        </pc:sldMkLst>
      </pc:sldChg>
      <pc:sldChg chg="del">
        <pc:chgData name="Alfred Asterjadhi" userId="39de57b9-85c0-4fd1-aaac-8ca2b6560ad0" providerId="ADAL" clId="{DB3FE6ED-C172-4E58-B9E3-CE9DE65A430E}" dt="2020-02-06T20:09:10.340" v="576" actId="2696"/>
        <pc:sldMkLst>
          <pc:docMk/>
          <pc:sldMk cId="3108757676" sldId="425"/>
        </pc:sldMkLst>
      </pc:sldChg>
      <pc:sldChg chg="del">
        <pc:chgData name="Alfred Asterjadhi" userId="39de57b9-85c0-4fd1-aaac-8ca2b6560ad0" providerId="ADAL" clId="{DB3FE6ED-C172-4E58-B9E3-CE9DE65A430E}" dt="2020-02-06T20:09:10.403" v="579" actId="2696"/>
        <pc:sldMkLst>
          <pc:docMk/>
          <pc:sldMk cId="626227987" sldId="426"/>
        </pc:sldMkLst>
      </pc:sldChg>
      <pc:sldChg chg="del">
        <pc:chgData name="Alfred Asterjadhi" userId="39de57b9-85c0-4fd1-aaac-8ca2b6560ad0" providerId="ADAL" clId="{DB3FE6ED-C172-4E58-B9E3-CE9DE65A430E}" dt="2020-02-06T20:09:10.419" v="580" actId="2696"/>
        <pc:sldMkLst>
          <pc:docMk/>
          <pc:sldMk cId="1939790792" sldId="427"/>
        </pc:sldMkLst>
      </pc:sldChg>
      <pc:sldChg chg="del">
        <pc:chgData name="Alfred Asterjadhi" userId="39de57b9-85c0-4fd1-aaac-8ca2b6560ad0" providerId="ADAL" clId="{DB3FE6ED-C172-4E58-B9E3-CE9DE65A430E}" dt="2020-02-06T20:09:10.440" v="581" actId="2696"/>
        <pc:sldMkLst>
          <pc:docMk/>
          <pc:sldMk cId="2346644382" sldId="428"/>
        </pc:sldMkLst>
      </pc:sldChg>
      <pc:sldChg chg="del">
        <pc:chgData name="Alfred Asterjadhi" userId="39de57b9-85c0-4fd1-aaac-8ca2b6560ad0" providerId="ADAL" clId="{DB3FE6ED-C172-4E58-B9E3-CE9DE65A430E}" dt="2020-02-06T20:09:10.472" v="583" actId="2696"/>
        <pc:sldMkLst>
          <pc:docMk/>
          <pc:sldMk cId="3790011241" sldId="429"/>
        </pc:sldMkLst>
      </pc:sldChg>
      <pc:sldChg chg="del">
        <pc:chgData name="Alfred Asterjadhi" userId="39de57b9-85c0-4fd1-aaac-8ca2b6560ad0" providerId="ADAL" clId="{DB3FE6ED-C172-4E58-B9E3-CE9DE65A430E}" dt="2020-02-06T20:09:10.740" v="596" actId="2696"/>
        <pc:sldMkLst>
          <pc:docMk/>
          <pc:sldMk cId="1108741270" sldId="430"/>
        </pc:sldMkLst>
      </pc:sldChg>
      <pc:sldChg chg="del">
        <pc:chgData name="Alfred Asterjadhi" userId="39de57b9-85c0-4fd1-aaac-8ca2b6560ad0" providerId="ADAL" clId="{DB3FE6ED-C172-4E58-B9E3-CE9DE65A430E}" dt="2020-02-06T20:09:10.872" v="601" actId="2696"/>
        <pc:sldMkLst>
          <pc:docMk/>
          <pc:sldMk cId="2051760860" sldId="431"/>
        </pc:sldMkLst>
      </pc:sldChg>
      <pc:sldChg chg="del">
        <pc:chgData name="Alfred Asterjadhi" userId="39de57b9-85c0-4fd1-aaac-8ca2b6560ad0" providerId="ADAL" clId="{DB3FE6ED-C172-4E58-B9E3-CE9DE65A430E}" dt="2020-02-06T20:09:11.003" v="607" actId="2696"/>
        <pc:sldMkLst>
          <pc:docMk/>
          <pc:sldMk cId="2860158476" sldId="432"/>
        </pc:sldMkLst>
      </pc:sldChg>
      <pc:sldChg chg="del">
        <pc:chgData name="Alfred Asterjadhi" userId="39de57b9-85c0-4fd1-aaac-8ca2b6560ad0" providerId="ADAL" clId="{DB3FE6ED-C172-4E58-B9E3-CE9DE65A430E}" dt="2020-02-06T20:09:11.019" v="608" actId="2696"/>
        <pc:sldMkLst>
          <pc:docMk/>
          <pc:sldMk cId="3359669206" sldId="433"/>
        </pc:sldMkLst>
      </pc:sldChg>
      <pc:sldChg chg="del">
        <pc:chgData name="Alfred Asterjadhi" userId="39de57b9-85c0-4fd1-aaac-8ca2b6560ad0" providerId="ADAL" clId="{DB3FE6ED-C172-4E58-B9E3-CE9DE65A430E}" dt="2020-02-06T20:09:11.041" v="609" actId="2696"/>
        <pc:sldMkLst>
          <pc:docMk/>
          <pc:sldMk cId="3527449240" sldId="434"/>
        </pc:sldMkLst>
      </pc:sldChg>
      <pc:sldChg chg="del">
        <pc:chgData name="Alfred Asterjadhi" userId="39de57b9-85c0-4fd1-aaac-8ca2b6560ad0" providerId="ADAL" clId="{DB3FE6ED-C172-4E58-B9E3-CE9DE65A430E}" dt="2020-02-06T20:09:11.216" v="615" actId="2696"/>
        <pc:sldMkLst>
          <pc:docMk/>
          <pc:sldMk cId="2611547467" sldId="435"/>
        </pc:sldMkLst>
      </pc:sldChg>
      <pc:sldChg chg="modSp">
        <pc:chgData name="Alfred Asterjadhi" userId="39de57b9-85c0-4fd1-aaac-8ca2b6560ad0" providerId="ADAL" clId="{DB3FE6ED-C172-4E58-B9E3-CE9DE65A430E}" dt="2020-02-06T20:51:32.286" v="1068"/>
        <pc:sldMkLst>
          <pc:docMk/>
          <pc:sldMk cId="3371530251" sldId="436"/>
        </pc:sldMkLst>
        <pc:spChg chg="mod">
          <ac:chgData name="Alfred Asterjadhi" userId="39de57b9-85c0-4fd1-aaac-8ca2b6560ad0" providerId="ADAL" clId="{DB3FE6ED-C172-4E58-B9E3-CE9DE65A430E}" dt="2020-02-06T20:51:32.286" v="1068"/>
          <ac:spMkLst>
            <pc:docMk/>
            <pc:sldMk cId="3371530251" sldId="436"/>
            <ac:spMk id="6" creationId="{E65C0FDC-4ECF-4A49-A9FB-2A7CE21996C5}"/>
          </ac:spMkLst>
        </pc:spChg>
      </pc:sldChg>
      <pc:sldChg chg="modSp">
        <pc:chgData name="Alfred Asterjadhi" userId="39de57b9-85c0-4fd1-aaac-8ca2b6560ad0" providerId="ADAL" clId="{DB3FE6ED-C172-4E58-B9E3-CE9DE65A430E}" dt="2020-02-06T20:51:03.115" v="1054"/>
        <pc:sldMkLst>
          <pc:docMk/>
          <pc:sldMk cId="3920476231" sldId="437"/>
        </pc:sldMkLst>
        <pc:spChg chg="mod">
          <ac:chgData name="Alfred Asterjadhi" userId="39de57b9-85c0-4fd1-aaac-8ca2b6560ad0" providerId="ADAL" clId="{DB3FE6ED-C172-4E58-B9E3-CE9DE65A430E}" dt="2020-02-06T20:51:03.115" v="1054"/>
          <ac:spMkLst>
            <pc:docMk/>
            <pc:sldMk cId="3920476231" sldId="437"/>
            <ac:spMk id="7" creationId="{53ECDB27-196E-49F3-A384-D31F0CC80795}"/>
          </ac:spMkLst>
        </pc:spChg>
      </pc:sldChg>
      <pc:sldChg chg="del">
        <pc:chgData name="Alfred Asterjadhi" userId="39de57b9-85c0-4fd1-aaac-8ca2b6560ad0" providerId="ADAL" clId="{DB3FE6ED-C172-4E58-B9E3-CE9DE65A430E}" dt="2020-02-06T20:09:11.275" v="619" actId="2696"/>
        <pc:sldMkLst>
          <pc:docMk/>
          <pc:sldMk cId="4149852467" sldId="438"/>
        </pc:sldMkLst>
      </pc:sldChg>
      <pc:sldChg chg="del">
        <pc:chgData name="Alfred Asterjadhi" userId="39de57b9-85c0-4fd1-aaac-8ca2b6560ad0" providerId="ADAL" clId="{DB3FE6ED-C172-4E58-B9E3-CE9DE65A430E}" dt="2020-02-06T20:09:11.307" v="620" actId="2696"/>
        <pc:sldMkLst>
          <pc:docMk/>
          <pc:sldMk cId="2064511684" sldId="439"/>
        </pc:sldMkLst>
      </pc:sldChg>
      <pc:sldChg chg="del">
        <pc:chgData name="Alfred Asterjadhi" userId="39de57b9-85c0-4fd1-aaac-8ca2b6560ad0" providerId="ADAL" clId="{DB3FE6ED-C172-4E58-B9E3-CE9DE65A430E}" dt="2020-02-06T20:09:11.322" v="621" actId="2696"/>
        <pc:sldMkLst>
          <pc:docMk/>
          <pc:sldMk cId="144590311" sldId="440"/>
        </pc:sldMkLst>
      </pc:sldChg>
      <pc:sldChg chg="del">
        <pc:chgData name="Alfred Asterjadhi" userId="39de57b9-85c0-4fd1-aaac-8ca2b6560ad0" providerId="ADAL" clId="{DB3FE6ED-C172-4E58-B9E3-CE9DE65A430E}" dt="2020-02-06T20:09:11.341" v="622" actId="2696"/>
        <pc:sldMkLst>
          <pc:docMk/>
          <pc:sldMk cId="3521642149" sldId="441"/>
        </pc:sldMkLst>
      </pc:sldChg>
      <pc:sldChg chg="del">
        <pc:chgData name="Alfred Asterjadhi" userId="39de57b9-85c0-4fd1-aaac-8ca2b6560ad0" providerId="ADAL" clId="{DB3FE6ED-C172-4E58-B9E3-CE9DE65A430E}" dt="2020-02-06T20:09:11.367" v="623" actId="2696"/>
        <pc:sldMkLst>
          <pc:docMk/>
          <pc:sldMk cId="1378770195" sldId="442"/>
        </pc:sldMkLst>
      </pc:sldChg>
      <pc:sldChg chg="del">
        <pc:chgData name="Alfred Asterjadhi" userId="39de57b9-85c0-4fd1-aaac-8ca2b6560ad0" providerId="ADAL" clId="{DB3FE6ED-C172-4E58-B9E3-CE9DE65A430E}" dt="2020-02-06T20:09:11.376" v="624" actId="2696"/>
        <pc:sldMkLst>
          <pc:docMk/>
          <pc:sldMk cId="1681732451" sldId="443"/>
        </pc:sldMkLst>
      </pc:sldChg>
      <pc:sldChg chg="del">
        <pc:chgData name="Alfred Asterjadhi" userId="39de57b9-85c0-4fd1-aaac-8ca2b6560ad0" providerId="ADAL" clId="{DB3FE6ED-C172-4E58-B9E3-CE9DE65A430E}" dt="2020-02-06T20:09:10.668" v="592" actId="2696"/>
        <pc:sldMkLst>
          <pc:docMk/>
          <pc:sldMk cId="3187215790" sldId="444"/>
        </pc:sldMkLst>
      </pc:sldChg>
      <pc:sldChg chg="modSp">
        <pc:chgData name="Alfred Asterjadhi" userId="39de57b9-85c0-4fd1-aaac-8ca2b6560ad0" providerId="ADAL" clId="{DB3FE6ED-C172-4E58-B9E3-CE9DE65A430E}" dt="2020-02-06T20:51:34.114" v="1069"/>
        <pc:sldMkLst>
          <pc:docMk/>
          <pc:sldMk cId="124339599" sldId="445"/>
        </pc:sldMkLst>
        <pc:spChg chg="mod">
          <ac:chgData name="Alfred Asterjadhi" userId="39de57b9-85c0-4fd1-aaac-8ca2b6560ad0" providerId="ADAL" clId="{DB3FE6ED-C172-4E58-B9E3-CE9DE65A430E}" dt="2020-02-06T20:09:15.979" v="626" actId="20577"/>
          <ac:spMkLst>
            <pc:docMk/>
            <pc:sldMk cId="124339599" sldId="445"/>
            <ac:spMk id="2" creationId="{ECFFAC2B-F54D-4500-9A76-053BF8F9C0D4}"/>
          </ac:spMkLst>
        </pc:spChg>
        <pc:spChg chg="mod">
          <ac:chgData name="Alfred Asterjadhi" userId="39de57b9-85c0-4fd1-aaac-8ca2b6560ad0" providerId="ADAL" clId="{DB3FE6ED-C172-4E58-B9E3-CE9DE65A430E}" dt="2020-02-06T20:09:42.392" v="637" actId="20577"/>
          <ac:spMkLst>
            <pc:docMk/>
            <pc:sldMk cId="124339599" sldId="445"/>
            <ac:spMk id="3" creationId="{A3593DF1-14C5-4A83-95AA-1E748196F08C}"/>
          </ac:spMkLst>
        </pc:spChg>
        <pc:spChg chg="mod">
          <ac:chgData name="Alfred Asterjadhi" userId="39de57b9-85c0-4fd1-aaac-8ca2b6560ad0" providerId="ADAL" clId="{DB3FE6ED-C172-4E58-B9E3-CE9DE65A430E}" dt="2020-02-06T20:51:34.114" v="1069"/>
          <ac:spMkLst>
            <pc:docMk/>
            <pc:sldMk cId="124339599" sldId="445"/>
            <ac:spMk id="6" creationId="{828D7720-9D01-4F89-BBDC-6195DD79104A}"/>
          </ac:spMkLst>
        </pc:spChg>
      </pc:sldChg>
      <pc:sldChg chg="modSp del">
        <pc:chgData name="Alfred Asterjadhi" userId="39de57b9-85c0-4fd1-aaac-8ca2b6560ad0" providerId="ADAL" clId="{DB3FE6ED-C172-4E58-B9E3-CE9DE65A430E}" dt="2020-02-06T20:52:39.792" v="1083" actId="2696"/>
        <pc:sldMkLst>
          <pc:docMk/>
          <pc:sldMk cId="855446805" sldId="446"/>
        </pc:sldMkLst>
        <pc:spChg chg="mod">
          <ac:chgData name="Alfred Asterjadhi" userId="39de57b9-85c0-4fd1-aaac-8ca2b6560ad0" providerId="ADAL" clId="{DB3FE6ED-C172-4E58-B9E3-CE9DE65A430E}" dt="2020-02-06T20:51:10.289" v="1059"/>
          <ac:spMkLst>
            <pc:docMk/>
            <pc:sldMk cId="855446805" sldId="446"/>
            <ac:spMk id="6" creationId="{17CF9095-89F2-4991-B32D-8384AF911974}"/>
          </ac:spMkLst>
        </pc:spChg>
      </pc:sldChg>
      <pc:sldChg chg="modSp">
        <pc:chgData name="Alfred Asterjadhi" userId="39de57b9-85c0-4fd1-aaac-8ca2b6560ad0" providerId="ADAL" clId="{DB3FE6ED-C172-4E58-B9E3-CE9DE65A430E}" dt="2020-02-06T20:54:14.826" v="1209" actId="20577"/>
        <pc:sldMkLst>
          <pc:docMk/>
          <pc:sldMk cId="3133358174" sldId="447"/>
        </pc:sldMkLst>
        <pc:spChg chg="mod">
          <ac:chgData name="Alfred Asterjadhi" userId="39de57b9-85c0-4fd1-aaac-8ca2b6560ad0" providerId="ADAL" clId="{DB3FE6ED-C172-4E58-B9E3-CE9DE65A430E}" dt="2020-02-06T20:52:47.319" v="1091" actId="20577"/>
          <ac:spMkLst>
            <pc:docMk/>
            <pc:sldMk cId="3133358174" sldId="447"/>
            <ac:spMk id="2" creationId="{2A905679-8E82-47BD-9975-5E98F08C84ED}"/>
          </ac:spMkLst>
        </pc:spChg>
        <pc:spChg chg="mod">
          <ac:chgData name="Alfred Asterjadhi" userId="39de57b9-85c0-4fd1-aaac-8ca2b6560ad0" providerId="ADAL" clId="{DB3FE6ED-C172-4E58-B9E3-CE9DE65A430E}" dt="2020-02-06T20:54:14.826" v="1209" actId="20577"/>
          <ac:spMkLst>
            <pc:docMk/>
            <pc:sldMk cId="3133358174" sldId="447"/>
            <ac:spMk id="3" creationId="{793CA9B4-70D3-4A3A-8461-565BBD12EFA8}"/>
          </ac:spMkLst>
        </pc:spChg>
        <pc:spChg chg="mod">
          <ac:chgData name="Alfred Asterjadhi" userId="39de57b9-85c0-4fd1-aaac-8ca2b6560ad0" providerId="ADAL" clId="{DB3FE6ED-C172-4E58-B9E3-CE9DE65A430E}" dt="2020-02-06T20:51:11.665" v="1060"/>
          <ac:spMkLst>
            <pc:docMk/>
            <pc:sldMk cId="3133358174" sldId="447"/>
            <ac:spMk id="6" creationId="{84CF922A-7CD1-4A87-8424-63AC769965ED}"/>
          </ac:spMkLst>
        </pc:spChg>
      </pc:sldChg>
      <pc:sldChg chg="modSp add">
        <pc:chgData name="Alfred Asterjadhi" userId="39de57b9-85c0-4fd1-aaac-8ca2b6560ad0" providerId="ADAL" clId="{DB3FE6ED-C172-4E58-B9E3-CE9DE65A430E}" dt="2020-02-06T20:50:52.122" v="1052"/>
        <pc:sldMkLst>
          <pc:docMk/>
          <pc:sldMk cId="2581173537" sldId="448"/>
        </pc:sldMkLst>
        <pc:spChg chg="mod">
          <ac:chgData name="Alfred Asterjadhi" userId="39de57b9-85c0-4fd1-aaac-8ca2b6560ad0" providerId="ADAL" clId="{DB3FE6ED-C172-4E58-B9E3-CE9DE65A430E}" dt="2020-02-06T20:43:58.641" v="854" actId="20577"/>
          <ac:spMkLst>
            <pc:docMk/>
            <pc:sldMk cId="2581173537" sldId="448"/>
            <ac:spMk id="6" creationId="{00000000-0000-0000-0000-000000000000}"/>
          </ac:spMkLst>
        </pc:spChg>
        <pc:spChg chg="mod">
          <ac:chgData name="Alfred Asterjadhi" userId="39de57b9-85c0-4fd1-aaac-8ca2b6560ad0" providerId="ADAL" clId="{DB3FE6ED-C172-4E58-B9E3-CE9DE65A430E}" dt="2020-02-06T20:50:52.122" v="1052"/>
          <ac:spMkLst>
            <pc:docMk/>
            <pc:sldMk cId="2581173537" sldId="448"/>
            <ac:spMk id="8" creationId="{BB109BFC-9D39-41E7-B4A4-733A0B327091}"/>
          </ac:spMkLst>
        </pc:spChg>
      </pc:sldChg>
      <pc:sldChg chg="addSp delSp modSp add">
        <pc:chgData name="Alfred Asterjadhi" userId="39de57b9-85c0-4fd1-aaac-8ca2b6560ad0" providerId="ADAL" clId="{DB3FE6ED-C172-4E58-B9E3-CE9DE65A430E}" dt="2020-02-06T20:50:54.558" v="1053"/>
        <pc:sldMkLst>
          <pc:docMk/>
          <pc:sldMk cId="2739784015" sldId="449"/>
        </pc:sldMkLst>
        <pc:spChg chg="del mod">
          <ac:chgData name="Alfred Asterjadhi" userId="39de57b9-85c0-4fd1-aaac-8ca2b6560ad0" providerId="ADAL" clId="{DB3FE6ED-C172-4E58-B9E3-CE9DE65A430E}" dt="2020-02-06T20:44:09.469" v="856"/>
          <ac:spMkLst>
            <pc:docMk/>
            <pc:sldMk cId="2739784015" sldId="449"/>
            <ac:spMk id="3" creationId="{E5D10565-A56D-42A9-AED0-8399A8037329}"/>
          </ac:spMkLst>
        </pc:spChg>
        <pc:spChg chg="add del mod">
          <ac:chgData name="Alfred Asterjadhi" userId="39de57b9-85c0-4fd1-aaac-8ca2b6560ad0" providerId="ADAL" clId="{DB3FE6ED-C172-4E58-B9E3-CE9DE65A430E}" dt="2020-02-06T20:44:09.469" v="856"/>
          <ac:spMkLst>
            <pc:docMk/>
            <pc:sldMk cId="2739784015" sldId="449"/>
            <ac:spMk id="6" creationId="{8AE2DEAC-CA4B-412C-8A88-E1501F923DC2}"/>
          </ac:spMkLst>
        </pc:spChg>
        <pc:spChg chg="mod">
          <ac:chgData name="Alfred Asterjadhi" userId="39de57b9-85c0-4fd1-aaac-8ca2b6560ad0" providerId="ADAL" clId="{DB3FE6ED-C172-4E58-B9E3-CE9DE65A430E}" dt="2020-02-06T20:50:54.558" v="1053"/>
          <ac:spMkLst>
            <pc:docMk/>
            <pc:sldMk cId="2739784015" sldId="449"/>
            <ac:spMk id="7" creationId="{205B0CF2-FED9-40D5-BBC2-41874C7EC247}"/>
          </ac:spMkLst>
        </pc:spChg>
        <pc:spChg chg="add del mod">
          <ac:chgData name="Alfred Asterjadhi" userId="39de57b9-85c0-4fd1-aaac-8ca2b6560ad0" providerId="ADAL" clId="{DB3FE6ED-C172-4E58-B9E3-CE9DE65A430E}" dt="2020-02-06T20:44:09.469" v="856"/>
          <ac:spMkLst>
            <pc:docMk/>
            <pc:sldMk cId="2739784015" sldId="449"/>
            <ac:spMk id="8" creationId="{3B0A9C54-5600-4427-A114-C62F9DE48691}"/>
          </ac:spMkLst>
        </pc:spChg>
        <pc:spChg chg="add del mod">
          <ac:chgData name="Alfred Asterjadhi" userId="39de57b9-85c0-4fd1-aaac-8ca2b6560ad0" providerId="ADAL" clId="{DB3FE6ED-C172-4E58-B9E3-CE9DE65A430E}" dt="2020-02-06T20:44:09.469" v="856"/>
          <ac:spMkLst>
            <pc:docMk/>
            <pc:sldMk cId="2739784015" sldId="449"/>
            <ac:spMk id="9" creationId="{307B9F33-9BDD-48BB-AEE9-645FBAD0B025}"/>
          </ac:spMkLst>
        </pc:spChg>
        <pc:spChg chg="add del mod">
          <ac:chgData name="Alfred Asterjadhi" userId="39de57b9-85c0-4fd1-aaac-8ca2b6560ad0" providerId="ADAL" clId="{DB3FE6ED-C172-4E58-B9E3-CE9DE65A430E}" dt="2020-02-06T20:44:09.469" v="856"/>
          <ac:spMkLst>
            <pc:docMk/>
            <pc:sldMk cId="2739784015" sldId="449"/>
            <ac:spMk id="10" creationId="{8798817E-B999-49B3-8C97-B90AA97CF103}"/>
          </ac:spMkLst>
        </pc:spChg>
        <pc:spChg chg="add mod">
          <ac:chgData name="Alfred Asterjadhi" userId="39de57b9-85c0-4fd1-aaac-8ca2b6560ad0" providerId="ADAL" clId="{DB3FE6ED-C172-4E58-B9E3-CE9DE65A430E}" dt="2020-02-06T20:44:14.368" v="860" actId="207"/>
          <ac:spMkLst>
            <pc:docMk/>
            <pc:sldMk cId="2739784015" sldId="449"/>
            <ac:spMk id="11" creationId="{CECD48F2-91D9-455F-A49D-54012C9B6C12}"/>
          </ac:spMkLst>
        </pc:spChg>
      </pc:sldChg>
      <pc:sldChg chg="modSp add">
        <pc:chgData name="Alfred Asterjadhi" userId="39de57b9-85c0-4fd1-aaac-8ca2b6560ad0" providerId="ADAL" clId="{DB3FE6ED-C172-4E58-B9E3-CE9DE65A430E}" dt="2020-02-06T20:45:55.909" v="915" actId="20577"/>
        <pc:sldMkLst>
          <pc:docMk/>
          <pc:sldMk cId="685205155" sldId="450"/>
        </pc:sldMkLst>
        <pc:spChg chg="mod">
          <ac:chgData name="Alfred Asterjadhi" userId="39de57b9-85c0-4fd1-aaac-8ca2b6560ad0" providerId="ADAL" clId="{DB3FE6ED-C172-4E58-B9E3-CE9DE65A430E}" dt="2020-02-06T20:45:55.909" v="915" actId="20577"/>
          <ac:spMkLst>
            <pc:docMk/>
            <pc:sldMk cId="685205155" sldId="450"/>
            <ac:spMk id="6" creationId="{00000000-0000-0000-0000-000000000000}"/>
          </ac:spMkLst>
        </pc:spChg>
      </pc:sldChg>
      <pc:sldChg chg="add">
        <pc:chgData name="Alfred Asterjadhi" userId="39de57b9-85c0-4fd1-aaac-8ca2b6560ad0" providerId="ADAL" clId="{DB3FE6ED-C172-4E58-B9E3-CE9DE65A430E}" dt="2020-02-06T20:45:45.731" v="906"/>
        <pc:sldMkLst>
          <pc:docMk/>
          <pc:sldMk cId="2281465899" sldId="451"/>
        </pc:sldMkLst>
      </pc:sldChg>
      <pc:sldChg chg="add">
        <pc:chgData name="Alfred Asterjadhi" userId="39de57b9-85c0-4fd1-aaac-8ca2b6560ad0" providerId="ADAL" clId="{DB3FE6ED-C172-4E58-B9E3-CE9DE65A430E}" dt="2020-02-06T20:45:45.731" v="906"/>
        <pc:sldMkLst>
          <pc:docMk/>
          <pc:sldMk cId="1303234177" sldId="452"/>
        </pc:sldMkLst>
      </pc:sldChg>
      <pc:sldChg chg="modSp add">
        <pc:chgData name="Alfred Asterjadhi" userId="39de57b9-85c0-4fd1-aaac-8ca2b6560ad0" providerId="ADAL" clId="{DB3FE6ED-C172-4E58-B9E3-CE9DE65A430E}" dt="2020-02-06T20:46:07.678" v="925" actId="20577"/>
        <pc:sldMkLst>
          <pc:docMk/>
          <pc:sldMk cId="3947046774" sldId="453"/>
        </pc:sldMkLst>
        <pc:spChg chg="mod">
          <ac:chgData name="Alfred Asterjadhi" userId="39de57b9-85c0-4fd1-aaac-8ca2b6560ad0" providerId="ADAL" clId="{DB3FE6ED-C172-4E58-B9E3-CE9DE65A430E}" dt="2020-02-06T20:46:07.678" v="925" actId="20577"/>
          <ac:spMkLst>
            <pc:docMk/>
            <pc:sldMk cId="3947046774" sldId="453"/>
            <ac:spMk id="6" creationId="{00000000-0000-0000-0000-000000000000}"/>
          </ac:spMkLst>
        </pc:spChg>
      </pc:sldChg>
      <pc:sldChg chg="add">
        <pc:chgData name="Alfred Asterjadhi" userId="39de57b9-85c0-4fd1-aaac-8ca2b6560ad0" providerId="ADAL" clId="{DB3FE6ED-C172-4E58-B9E3-CE9DE65A430E}" dt="2020-02-06T20:46:03.726" v="916"/>
        <pc:sldMkLst>
          <pc:docMk/>
          <pc:sldMk cId="3599414823" sldId="454"/>
        </pc:sldMkLst>
      </pc:sldChg>
      <pc:sldChg chg="add">
        <pc:chgData name="Alfred Asterjadhi" userId="39de57b9-85c0-4fd1-aaac-8ca2b6560ad0" providerId="ADAL" clId="{DB3FE6ED-C172-4E58-B9E3-CE9DE65A430E}" dt="2020-02-06T20:46:03.726" v="916"/>
        <pc:sldMkLst>
          <pc:docMk/>
          <pc:sldMk cId="3570467244" sldId="455"/>
        </pc:sldMkLst>
      </pc:sldChg>
      <pc:sldChg chg="modSp add">
        <pc:chgData name="Alfred Asterjadhi" userId="39de57b9-85c0-4fd1-aaac-8ca2b6560ad0" providerId="ADAL" clId="{DB3FE6ED-C172-4E58-B9E3-CE9DE65A430E}" dt="2020-02-06T20:46:30.248" v="938" actId="6549"/>
        <pc:sldMkLst>
          <pc:docMk/>
          <pc:sldMk cId="2953573099" sldId="456"/>
        </pc:sldMkLst>
        <pc:spChg chg="mod">
          <ac:chgData name="Alfred Asterjadhi" userId="39de57b9-85c0-4fd1-aaac-8ca2b6560ad0" providerId="ADAL" clId="{DB3FE6ED-C172-4E58-B9E3-CE9DE65A430E}" dt="2020-02-06T20:46:30.248" v="938" actId="6549"/>
          <ac:spMkLst>
            <pc:docMk/>
            <pc:sldMk cId="2953573099" sldId="456"/>
            <ac:spMk id="6" creationId="{00000000-0000-0000-0000-000000000000}"/>
          </ac:spMkLst>
        </pc:spChg>
      </pc:sldChg>
      <pc:sldChg chg="add">
        <pc:chgData name="Alfred Asterjadhi" userId="39de57b9-85c0-4fd1-aaac-8ca2b6560ad0" providerId="ADAL" clId="{DB3FE6ED-C172-4E58-B9E3-CE9DE65A430E}" dt="2020-02-06T20:46:18.267" v="926"/>
        <pc:sldMkLst>
          <pc:docMk/>
          <pc:sldMk cId="3008215058" sldId="457"/>
        </pc:sldMkLst>
      </pc:sldChg>
      <pc:sldChg chg="add">
        <pc:chgData name="Alfred Asterjadhi" userId="39de57b9-85c0-4fd1-aaac-8ca2b6560ad0" providerId="ADAL" clId="{DB3FE6ED-C172-4E58-B9E3-CE9DE65A430E}" dt="2020-02-06T20:46:18.267" v="926"/>
        <pc:sldMkLst>
          <pc:docMk/>
          <pc:sldMk cId="1664169780" sldId="458"/>
        </pc:sldMkLst>
      </pc:sldChg>
      <pc:sldChg chg="modSp add">
        <pc:chgData name="Alfred Asterjadhi" userId="39de57b9-85c0-4fd1-aaac-8ca2b6560ad0" providerId="ADAL" clId="{DB3FE6ED-C172-4E58-B9E3-CE9DE65A430E}" dt="2020-02-06T20:50:22.440" v="1038" actId="113"/>
        <pc:sldMkLst>
          <pc:docMk/>
          <pc:sldMk cId="3282477031" sldId="459"/>
        </pc:sldMkLst>
        <pc:spChg chg="mod">
          <ac:chgData name="Alfred Asterjadhi" userId="39de57b9-85c0-4fd1-aaac-8ca2b6560ad0" providerId="ADAL" clId="{DB3FE6ED-C172-4E58-B9E3-CE9DE65A430E}" dt="2020-02-06T20:50:10.393" v="1034" actId="20577"/>
          <ac:spMkLst>
            <pc:docMk/>
            <pc:sldMk cId="3282477031" sldId="459"/>
            <ac:spMk id="2" creationId="{F2762690-C15C-4839-B40F-0AF3A4D89457}"/>
          </ac:spMkLst>
        </pc:spChg>
        <pc:spChg chg="mod">
          <ac:chgData name="Alfred Asterjadhi" userId="39de57b9-85c0-4fd1-aaac-8ca2b6560ad0" providerId="ADAL" clId="{DB3FE6ED-C172-4E58-B9E3-CE9DE65A430E}" dt="2020-02-06T20:50:22.440" v="1038" actId="113"/>
          <ac:spMkLst>
            <pc:docMk/>
            <pc:sldMk cId="3282477031" sldId="459"/>
            <ac:spMk id="8" creationId="{251682F8-AE90-4609-8197-160B4642AC6B}"/>
          </ac:spMkLst>
        </pc:spChg>
      </pc:sldChg>
      <pc:sldChg chg="add del">
        <pc:chgData name="Alfred Asterjadhi" userId="39de57b9-85c0-4fd1-aaac-8ca2b6560ad0" providerId="ADAL" clId="{DB3FE6ED-C172-4E58-B9E3-CE9DE65A430E}" dt="2020-02-06T20:50:05.210" v="1033"/>
        <pc:sldMkLst>
          <pc:docMk/>
          <pc:sldMk cId="2292681793" sldId="460"/>
        </pc:sldMkLst>
      </pc:sldChg>
      <pc:sldMasterChg chg="modSp modSldLayout">
        <pc:chgData name="Alfred Asterjadhi" userId="39de57b9-85c0-4fd1-aaac-8ca2b6560ad0" providerId="ADAL" clId="{DB3FE6ED-C172-4E58-B9E3-CE9DE65A430E}" dt="2020-02-06T19:47:50.125" v="30"/>
        <pc:sldMasterMkLst>
          <pc:docMk/>
          <pc:sldMasterMk cId="0" sldId="2147483648"/>
        </pc:sldMasterMkLst>
        <pc:spChg chg="mod">
          <ac:chgData name="Alfred Asterjadhi" userId="39de57b9-85c0-4fd1-aaac-8ca2b6560ad0" providerId="ADAL" clId="{DB3FE6ED-C172-4E58-B9E3-CE9DE65A430E}" dt="2020-02-06T19:47:24.538" v="19" actId="20577"/>
          <ac:spMkLst>
            <pc:docMk/>
            <pc:sldMasterMk cId="0" sldId="2147483648"/>
            <ac:spMk id="10" creationId="{00000000-0000-0000-0000-000000000000}"/>
          </ac:spMkLst>
        </pc:spChg>
        <pc:spChg chg="mod">
          <ac:chgData name="Alfred Asterjadhi" userId="39de57b9-85c0-4fd1-aaac-8ca2b6560ad0" providerId="ADAL" clId="{DB3FE6ED-C172-4E58-B9E3-CE9DE65A430E}" dt="2020-02-06T19:47:28.162" v="24" actId="20577"/>
          <ac:spMkLst>
            <pc:docMk/>
            <pc:sldMasterMk cId="0" sldId="2147483648"/>
            <ac:spMk id="1027" creationId="{00000000-0000-0000-0000-000000000000}"/>
          </ac:spMkLst>
        </pc:spChg>
        <pc:sldLayoutChg chg="modSp">
          <pc:chgData name="Alfred Asterjadhi" userId="39de57b9-85c0-4fd1-aaac-8ca2b6560ad0" providerId="ADAL" clId="{DB3FE6ED-C172-4E58-B9E3-CE9DE65A430E}" dt="2020-02-06T19:47:36.812" v="25"/>
          <pc:sldLayoutMkLst>
            <pc:docMk/>
            <pc:sldMasterMk cId="0" sldId="2147483648"/>
            <pc:sldLayoutMk cId="0" sldId="2147483649"/>
          </pc:sldLayoutMkLst>
          <pc:spChg chg="mod">
            <ac:chgData name="Alfred Asterjadhi" userId="39de57b9-85c0-4fd1-aaac-8ca2b6560ad0" providerId="ADAL" clId="{DB3FE6ED-C172-4E58-B9E3-CE9DE65A430E}" dt="2020-02-06T19:47:36.812" v="25"/>
            <ac:spMkLst>
              <pc:docMk/>
              <pc:sldMasterMk cId="0" sldId="2147483648"/>
              <pc:sldLayoutMk cId="0" sldId="2147483649"/>
              <ac:spMk id="4" creationId="{00000000-0000-0000-0000-000000000000}"/>
            </ac:spMkLst>
          </pc:spChg>
        </pc:sldLayoutChg>
        <pc:sldLayoutChg chg="modSp">
          <pc:chgData name="Alfred Asterjadhi" userId="39de57b9-85c0-4fd1-aaac-8ca2b6560ad0" providerId="ADAL" clId="{DB3FE6ED-C172-4E58-B9E3-CE9DE65A430E}" dt="2020-02-06T19:47:40.029" v="26"/>
          <pc:sldLayoutMkLst>
            <pc:docMk/>
            <pc:sldMasterMk cId="0" sldId="2147483648"/>
            <pc:sldLayoutMk cId="0" sldId="2147483650"/>
          </pc:sldLayoutMkLst>
          <pc:spChg chg="mod">
            <ac:chgData name="Alfred Asterjadhi" userId="39de57b9-85c0-4fd1-aaac-8ca2b6560ad0" providerId="ADAL" clId="{DB3FE6ED-C172-4E58-B9E3-CE9DE65A430E}" dt="2020-02-06T19:47:40.029" v="26"/>
            <ac:spMkLst>
              <pc:docMk/>
              <pc:sldMasterMk cId="0" sldId="2147483648"/>
              <pc:sldLayoutMk cId="0" sldId="2147483650"/>
              <ac:spMk id="12" creationId="{00000000-0000-0000-0000-000000000000}"/>
            </ac:spMkLst>
          </pc:spChg>
        </pc:sldLayoutChg>
        <pc:sldLayoutChg chg="modSp">
          <pc:chgData name="Alfred Asterjadhi" userId="39de57b9-85c0-4fd1-aaac-8ca2b6560ad0" providerId="ADAL" clId="{DB3FE6ED-C172-4E58-B9E3-CE9DE65A430E}" dt="2020-02-06T19:47:42.634" v="27"/>
          <pc:sldLayoutMkLst>
            <pc:docMk/>
            <pc:sldMasterMk cId="0" sldId="2147483648"/>
            <pc:sldLayoutMk cId="0" sldId="2147483651"/>
          </pc:sldLayoutMkLst>
          <pc:spChg chg="mod">
            <ac:chgData name="Alfred Asterjadhi" userId="39de57b9-85c0-4fd1-aaac-8ca2b6560ad0" providerId="ADAL" clId="{DB3FE6ED-C172-4E58-B9E3-CE9DE65A430E}" dt="2020-02-06T19:47:42.634" v="27"/>
            <ac:spMkLst>
              <pc:docMk/>
              <pc:sldMasterMk cId="0" sldId="2147483648"/>
              <pc:sldLayoutMk cId="0" sldId="2147483651"/>
              <ac:spMk id="4" creationId="{00000000-0000-0000-0000-000000000000}"/>
            </ac:spMkLst>
          </pc:spChg>
        </pc:sldLayoutChg>
        <pc:sldLayoutChg chg="modSp">
          <pc:chgData name="Alfred Asterjadhi" userId="39de57b9-85c0-4fd1-aaac-8ca2b6560ad0" providerId="ADAL" clId="{DB3FE6ED-C172-4E58-B9E3-CE9DE65A430E}" dt="2020-02-06T19:47:45.444" v="28"/>
          <pc:sldLayoutMkLst>
            <pc:docMk/>
            <pc:sldMasterMk cId="0" sldId="2147483648"/>
            <pc:sldLayoutMk cId="0" sldId="2147483652"/>
          </pc:sldLayoutMkLst>
          <pc:spChg chg="mod">
            <ac:chgData name="Alfred Asterjadhi" userId="39de57b9-85c0-4fd1-aaac-8ca2b6560ad0" providerId="ADAL" clId="{DB3FE6ED-C172-4E58-B9E3-CE9DE65A430E}" dt="2020-02-06T19:47:45.444" v="28"/>
            <ac:spMkLst>
              <pc:docMk/>
              <pc:sldMasterMk cId="0" sldId="2147483648"/>
              <pc:sldLayoutMk cId="0" sldId="2147483652"/>
              <ac:spMk id="5" creationId="{00000000-0000-0000-0000-000000000000}"/>
            </ac:spMkLst>
          </pc:spChg>
        </pc:sldLayoutChg>
        <pc:sldLayoutChg chg="modSp">
          <pc:chgData name="Alfred Asterjadhi" userId="39de57b9-85c0-4fd1-aaac-8ca2b6560ad0" providerId="ADAL" clId="{DB3FE6ED-C172-4E58-B9E3-CE9DE65A430E}" dt="2020-02-06T19:47:47.746" v="29"/>
          <pc:sldLayoutMkLst>
            <pc:docMk/>
            <pc:sldMasterMk cId="0" sldId="2147483648"/>
            <pc:sldLayoutMk cId="0" sldId="2147483654"/>
          </pc:sldLayoutMkLst>
          <pc:spChg chg="mod">
            <ac:chgData name="Alfred Asterjadhi" userId="39de57b9-85c0-4fd1-aaac-8ca2b6560ad0" providerId="ADAL" clId="{DB3FE6ED-C172-4E58-B9E3-CE9DE65A430E}" dt="2020-02-06T19:47:47.746" v="29"/>
            <ac:spMkLst>
              <pc:docMk/>
              <pc:sldMasterMk cId="0" sldId="2147483648"/>
              <pc:sldLayoutMk cId="0" sldId="2147483654"/>
              <ac:spMk id="3" creationId="{00000000-0000-0000-0000-000000000000}"/>
            </ac:spMkLst>
          </pc:spChg>
        </pc:sldLayoutChg>
        <pc:sldLayoutChg chg="modSp">
          <pc:chgData name="Alfred Asterjadhi" userId="39de57b9-85c0-4fd1-aaac-8ca2b6560ad0" providerId="ADAL" clId="{DB3FE6ED-C172-4E58-B9E3-CE9DE65A430E}" dt="2020-02-06T19:47:50.125" v="30"/>
          <pc:sldLayoutMkLst>
            <pc:docMk/>
            <pc:sldMasterMk cId="0" sldId="2147483648"/>
            <pc:sldLayoutMk cId="0" sldId="2147483655"/>
          </pc:sldLayoutMkLst>
          <pc:spChg chg="mod">
            <ac:chgData name="Alfred Asterjadhi" userId="39de57b9-85c0-4fd1-aaac-8ca2b6560ad0" providerId="ADAL" clId="{DB3FE6ED-C172-4E58-B9E3-CE9DE65A430E}" dt="2020-02-06T19:47:50.125" v="30"/>
            <ac:spMkLst>
              <pc:docMk/>
              <pc:sldMasterMk cId="0" sldId="2147483648"/>
              <pc:sldLayoutMk cId="0" sldId="2147483655"/>
              <ac:spMk id="2" creationId="{00000000-0000-0000-0000-000000000000}"/>
            </ac:spMkLst>
          </pc:spChg>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154" cy="463709"/>
          </a:xfrm>
          <a:prstGeom prst="rect">
            <a:avLst/>
          </a:prstGeom>
        </p:spPr>
        <p:txBody>
          <a:bodyPr vert="horz" lIns="91742" tIns="45871" rIns="91742" bIns="45871" rtlCol="0"/>
          <a:lstStyle>
            <a:lvl1pPr algn="l">
              <a:defRPr sz="1200"/>
            </a:lvl1pPr>
          </a:lstStyle>
          <a:p>
            <a:endParaRPr lang="en-US"/>
          </a:p>
        </p:txBody>
      </p:sp>
      <p:sp>
        <p:nvSpPr>
          <p:cNvPr id="3" name="Date Placeholder 2"/>
          <p:cNvSpPr>
            <a:spLocks noGrp="1"/>
          </p:cNvSpPr>
          <p:nvPr>
            <p:ph type="dt" sz="quarter" idx="1"/>
          </p:nvPr>
        </p:nvSpPr>
        <p:spPr>
          <a:xfrm>
            <a:off x="3956248" y="0"/>
            <a:ext cx="3027154" cy="463709"/>
          </a:xfrm>
          <a:prstGeom prst="rect">
            <a:avLst/>
          </a:prstGeom>
        </p:spPr>
        <p:txBody>
          <a:bodyPr vert="horz" lIns="91742" tIns="45871" rIns="91742" bIns="45871" rtlCol="0"/>
          <a:lstStyle>
            <a:lvl1pPr algn="r">
              <a:defRPr sz="1200"/>
            </a:lvl1pPr>
          </a:lstStyle>
          <a:p>
            <a:fld id="{B87CCAAF-252C-4847-8D16-EDD6B40E4912}" type="datetimeFigureOut">
              <a:rPr lang="en-US" smtClean="0"/>
              <a:pPr/>
              <a:t>2/10/2020</a:t>
            </a:fld>
            <a:endParaRPr lang="en-US"/>
          </a:p>
        </p:txBody>
      </p:sp>
      <p:sp>
        <p:nvSpPr>
          <p:cNvPr id="4" name="Footer Placeholder 3"/>
          <p:cNvSpPr>
            <a:spLocks noGrp="1"/>
          </p:cNvSpPr>
          <p:nvPr>
            <p:ph type="ftr" sz="quarter" idx="2"/>
          </p:nvPr>
        </p:nvSpPr>
        <p:spPr>
          <a:xfrm>
            <a:off x="0" y="8818404"/>
            <a:ext cx="3027154" cy="463709"/>
          </a:xfrm>
          <a:prstGeom prst="rect">
            <a:avLst/>
          </a:prstGeom>
        </p:spPr>
        <p:txBody>
          <a:bodyPr vert="horz" lIns="91742" tIns="45871" rIns="91742" bIns="45871" rtlCol="0" anchor="b"/>
          <a:lstStyle>
            <a:lvl1pPr algn="l">
              <a:defRPr sz="1200"/>
            </a:lvl1pPr>
          </a:lstStyle>
          <a:p>
            <a:endParaRPr lang="en-US"/>
          </a:p>
        </p:txBody>
      </p:sp>
      <p:sp>
        <p:nvSpPr>
          <p:cNvPr id="5" name="Slide Number Placeholder 4"/>
          <p:cNvSpPr>
            <a:spLocks noGrp="1"/>
          </p:cNvSpPr>
          <p:nvPr>
            <p:ph type="sldNum" sz="quarter" idx="3"/>
          </p:nvPr>
        </p:nvSpPr>
        <p:spPr>
          <a:xfrm>
            <a:off x="3956248" y="8818404"/>
            <a:ext cx="3027154" cy="463709"/>
          </a:xfrm>
          <a:prstGeom prst="rect">
            <a:avLst/>
          </a:prstGeom>
        </p:spPr>
        <p:txBody>
          <a:bodyPr vert="horz" lIns="91742" tIns="45871" rIns="91742" bIns="45871"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6985000" cy="9283700"/>
          </a:xfrm>
          <a:prstGeom prst="roundRect">
            <a:avLst>
              <a:gd name="adj" fmla="val 19"/>
            </a:avLst>
          </a:prstGeom>
          <a:solidFill>
            <a:srgbClr val="FFFFFF"/>
          </a:solidFill>
          <a:ln w="9525">
            <a:noFill/>
            <a:round/>
            <a:headEnd/>
            <a:tailEnd/>
          </a:ln>
          <a:effectLst/>
        </p:spPr>
        <p:txBody>
          <a:bodyPr wrap="none" lIns="91742" tIns="45871" rIns="91742" bIns="45871" anchor="ctr"/>
          <a:lstStyle/>
          <a:p>
            <a:endParaRPr lang="en-GB"/>
          </a:p>
        </p:txBody>
      </p:sp>
      <p:sp>
        <p:nvSpPr>
          <p:cNvPr id="2050" name="Rectangle 2"/>
          <p:cNvSpPr>
            <a:spLocks noGrp="1" noChangeArrowheads="1"/>
          </p:cNvSpPr>
          <p:nvPr>
            <p:ph type="hdr"/>
          </p:nvPr>
        </p:nvSpPr>
        <p:spPr bwMode="auto">
          <a:xfrm>
            <a:off x="5681709" y="96872"/>
            <a:ext cx="644449" cy="211209"/>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7418" algn="l"/>
                <a:tab pos="1834835" algn="l"/>
                <a:tab pos="2752253" algn="l"/>
                <a:tab pos="3669670" algn="l"/>
                <a:tab pos="4587088" algn="l"/>
                <a:tab pos="5504505" algn="l"/>
                <a:tab pos="6421923" algn="l"/>
                <a:tab pos="7339340" algn="l"/>
                <a:tab pos="8256758" algn="l"/>
                <a:tab pos="9174175" algn="l"/>
                <a:tab pos="10091593"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8841" y="96872"/>
            <a:ext cx="831548" cy="211209"/>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7418" algn="l"/>
                <a:tab pos="1834835" algn="l"/>
                <a:tab pos="2752253" algn="l"/>
                <a:tab pos="3669670" algn="l"/>
                <a:tab pos="4587088" algn="l"/>
                <a:tab pos="5504505" algn="l"/>
                <a:tab pos="6421923" algn="l"/>
                <a:tab pos="7339340" algn="l"/>
                <a:tab pos="8256758" algn="l"/>
                <a:tab pos="9174175" algn="l"/>
                <a:tab pos="10091593"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79513" y="701675"/>
            <a:ext cx="4624387" cy="3468688"/>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30694" y="4409997"/>
            <a:ext cx="5122014" cy="4176553"/>
          </a:xfrm>
          <a:prstGeom prst="rect">
            <a:avLst/>
          </a:prstGeom>
          <a:noFill/>
          <a:ln w="9525">
            <a:noFill/>
            <a:round/>
            <a:headEnd/>
            <a:tailEnd/>
          </a:ln>
          <a:effectLst/>
        </p:spPr>
        <p:txBody>
          <a:bodyPr vert="horz" wrap="square" lIns="93909" tIns="46232" rIns="93909" bIns="46232"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97065" y="8988324"/>
            <a:ext cx="929094" cy="1810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8709" algn="l"/>
                <a:tab pos="1376126" algn="l"/>
                <a:tab pos="2293544" algn="l"/>
                <a:tab pos="3210961" algn="l"/>
                <a:tab pos="4128379" algn="l"/>
                <a:tab pos="5045796" algn="l"/>
                <a:tab pos="5963214" algn="l"/>
                <a:tab pos="6880631" algn="l"/>
                <a:tab pos="7798049" algn="l"/>
                <a:tab pos="8715466" algn="l"/>
                <a:tab pos="9632884" algn="l"/>
                <a:tab pos="10550301"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46234" y="8988324"/>
            <a:ext cx="514920" cy="363662"/>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7418" algn="l"/>
                <a:tab pos="1834835" algn="l"/>
                <a:tab pos="2752253" algn="l"/>
                <a:tab pos="3669670" algn="l"/>
                <a:tab pos="4587088" algn="l"/>
                <a:tab pos="5504505" algn="l"/>
                <a:tab pos="6421923" algn="l"/>
                <a:tab pos="7339340" algn="l"/>
                <a:tab pos="8256758" algn="l"/>
                <a:tab pos="9174175" algn="l"/>
                <a:tab pos="10091593"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7605" y="8988325"/>
            <a:ext cx="718145" cy="184666"/>
          </a:xfrm>
          <a:prstGeom prst="rect">
            <a:avLst/>
          </a:prstGeom>
          <a:noFill/>
          <a:ln w="9525">
            <a:noFill/>
            <a:round/>
            <a:headEnd/>
            <a:tailEnd/>
          </a:ln>
          <a:effectLst/>
        </p:spPr>
        <p:txBody>
          <a:bodyPr wrap="none" lIns="0" tIns="0" rIns="0" bIns="0">
            <a:spAutoFit/>
          </a:bodyPr>
          <a:lstStyle/>
          <a:p>
            <a:pPr>
              <a:tabLst>
                <a:tab pos="0" algn="l"/>
                <a:tab pos="917418" algn="l"/>
                <a:tab pos="1834835" algn="l"/>
                <a:tab pos="2752253" algn="l"/>
                <a:tab pos="3669670" algn="l"/>
                <a:tab pos="4587088" algn="l"/>
                <a:tab pos="5504505" algn="l"/>
                <a:tab pos="6421923" algn="l"/>
                <a:tab pos="7339340" algn="l"/>
                <a:tab pos="8256758" algn="l"/>
                <a:tab pos="9174175" algn="l"/>
                <a:tab pos="10091593" algn="l"/>
              </a:tabLst>
            </a:pPr>
            <a:r>
              <a:rPr lang="en-US" sz="1200">
                <a:solidFill>
                  <a:srgbClr val="000000"/>
                </a:solidFill>
              </a:rPr>
              <a:t>Submission</a:t>
            </a:r>
          </a:p>
        </p:txBody>
      </p:sp>
      <p:sp>
        <p:nvSpPr>
          <p:cNvPr id="2057" name="Line 9"/>
          <p:cNvSpPr>
            <a:spLocks noChangeShapeType="1"/>
          </p:cNvSpPr>
          <p:nvPr/>
        </p:nvSpPr>
        <p:spPr bwMode="auto">
          <a:xfrm>
            <a:off x="729204" y="8986737"/>
            <a:ext cx="5526593" cy="1588"/>
          </a:xfrm>
          <a:prstGeom prst="line">
            <a:avLst/>
          </a:prstGeom>
          <a:noFill/>
          <a:ln w="12600">
            <a:solidFill>
              <a:srgbClr val="000000"/>
            </a:solidFill>
            <a:miter lim="800000"/>
            <a:headEnd/>
            <a:tailEnd/>
          </a:ln>
          <a:effectLst/>
        </p:spPr>
        <p:txBody>
          <a:bodyPr lIns="91742" tIns="45871" rIns="91742" bIns="45871"/>
          <a:lstStyle/>
          <a:p>
            <a:endParaRPr lang="en-GB"/>
          </a:p>
        </p:txBody>
      </p:sp>
      <p:sp>
        <p:nvSpPr>
          <p:cNvPr id="2058" name="Line 10"/>
          <p:cNvSpPr>
            <a:spLocks noChangeShapeType="1"/>
          </p:cNvSpPr>
          <p:nvPr/>
        </p:nvSpPr>
        <p:spPr bwMode="auto">
          <a:xfrm>
            <a:off x="652445" y="296965"/>
            <a:ext cx="5680110" cy="1588"/>
          </a:xfrm>
          <a:prstGeom prst="line">
            <a:avLst/>
          </a:prstGeom>
          <a:noFill/>
          <a:ln w="12600">
            <a:solidFill>
              <a:srgbClr val="000000"/>
            </a:solidFill>
            <a:miter lim="800000"/>
            <a:headEnd/>
            <a:tailEnd/>
          </a:ln>
          <a:effectLst/>
        </p:spPr>
        <p:txBody>
          <a:bodyPr lIns="91742" tIns="45871" rIns="91742" bIns="45871"/>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62569" y="701915"/>
            <a:ext cx="4659865" cy="3469875"/>
          </a:xfrm>
          <a:prstGeom prst="rect">
            <a:avLst/>
          </a:prstGeom>
          <a:solidFill>
            <a:srgbClr val="FFFFFF"/>
          </a:solidFill>
          <a:ln w="9525">
            <a:solidFill>
              <a:srgbClr val="000000"/>
            </a:solidFill>
            <a:miter lim="800000"/>
            <a:headEnd/>
            <a:tailEnd/>
          </a:ln>
          <a:effectLst/>
        </p:spPr>
        <p:txBody>
          <a:bodyPr wrap="none" lIns="91742" tIns="45871" rIns="91742" bIns="45871" anchor="ctr"/>
          <a:lstStyle/>
          <a:p>
            <a:endParaRPr lang="en-GB"/>
          </a:p>
        </p:txBody>
      </p:sp>
      <p:sp>
        <p:nvSpPr>
          <p:cNvPr id="12290" name="Rectangle 2"/>
          <p:cNvSpPr txBox="1">
            <a:spLocks noGrp="1" noChangeArrowheads="1"/>
          </p:cNvSpPr>
          <p:nvPr>
            <p:ph type="body"/>
          </p:nvPr>
        </p:nvSpPr>
        <p:spPr bwMode="auto">
          <a:xfrm>
            <a:off x="930694" y="4409997"/>
            <a:ext cx="5123613" cy="4271836"/>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62569" y="701915"/>
            <a:ext cx="4659865" cy="3469875"/>
          </a:xfrm>
          <a:prstGeom prst="rect">
            <a:avLst/>
          </a:prstGeom>
          <a:solidFill>
            <a:srgbClr val="FFFFFF"/>
          </a:solidFill>
          <a:ln w="9525">
            <a:solidFill>
              <a:srgbClr val="000000"/>
            </a:solidFill>
            <a:miter lim="800000"/>
            <a:headEnd/>
            <a:tailEnd/>
          </a:ln>
          <a:effectLst/>
        </p:spPr>
        <p:txBody>
          <a:bodyPr wrap="none" lIns="91742" tIns="45871" rIns="91742" bIns="45871" anchor="ctr"/>
          <a:lstStyle/>
          <a:p>
            <a:endParaRPr lang="en-GB"/>
          </a:p>
        </p:txBody>
      </p:sp>
      <p:sp>
        <p:nvSpPr>
          <p:cNvPr id="13314" name="Rectangle 2"/>
          <p:cNvSpPr txBox="1">
            <a:spLocks noGrp="1" noChangeArrowheads="1"/>
          </p:cNvSpPr>
          <p:nvPr>
            <p:ph type="body"/>
          </p:nvPr>
        </p:nvSpPr>
        <p:spPr bwMode="auto">
          <a:xfrm>
            <a:off x="930694" y="4409997"/>
            <a:ext cx="5123613" cy="4271836"/>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9513" y="701675"/>
            <a:ext cx="4624387"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270157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9513" y="701675"/>
            <a:ext cx="4624387"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1302644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March 2020</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Inc.</a:t>
            </a:r>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March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March 2020</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March 2020</a:t>
            </a:r>
            <a:endParaRPr lang="en-GB" dirty="0"/>
          </a:p>
        </p:txBody>
      </p:sp>
      <p:sp>
        <p:nvSpPr>
          <p:cNvPr id="6" name="Footer Placeholder 5"/>
          <p:cNvSpPr>
            <a:spLocks noGrp="1"/>
          </p:cNvSpPr>
          <p:nvPr>
            <p:ph type="ftr" idx="11"/>
          </p:nvPr>
        </p:nvSpPr>
        <p:spPr/>
        <p:txBody>
          <a:bodyPr/>
          <a:lstStyle>
            <a:lvl1pPr>
              <a:defRPr/>
            </a:lvl1pPr>
          </a:lstStyle>
          <a:p>
            <a:r>
              <a:rPr lang="en-GB" dirty="0"/>
              <a:t>Alfred Asterjadhi, Qualcomm Inc.</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March 2020</a:t>
            </a:r>
            <a:endParaRPr lang="en-GB" dirty="0"/>
          </a:p>
        </p:txBody>
      </p:sp>
      <p:sp>
        <p:nvSpPr>
          <p:cNvPr id="4" name="Footer Placeholder 3"/>
          <p:cNvSpPr>
            <a:spLocks noGrp="1"/>
          </p:cNvSpPr>
          <p:nvPr>
            <p:ph type="ftr" idx="11"/>
          </p:nvPr>
        </p:nvSpPr>
        <p:spPr/>
        <p:txBody>
          <a:bodyPr/>
          <a:lstStyle>
            <a:lvl1pPr>
              <a:defRPr/>
            </a:lvl1pPr>
          </a:lstStyle>
          <a:p>
            <a:r>
              <a:rPr lang="en-GB" dirty="0"/>
              <a:t>Alfred Asterjadhi, Qualcomm Inc.</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March 2020</a:t>
            </a:r>
            <a:endParaRPr lang="en-GB" dirty="0"/>
          </a:p>
        </p:txBody>
      </p:sp>
      <p:sp>
        <p:nvSpPr>
          <p:cNvPr id="3" name="Footer Placeholder 2"/>
          <p:cNvSpPr>
            <a:spLocks noGrp="1"/>
          </p:cNvSpPr>
          <p:nvPr>
            <p:ph type="ftr" idx="11"/>
          </p:nvPr>
        </p:nvSpPr>
        <p:spPr/>
        <p:txBody>
          <a:bodyPr/>
          <a:lstStyle>
            <a:lvl1pPr>
              <a:defRPr/>
            </a:lvl1pPr>
          </a:lstStyle>
          <a:p>
            <a:r>
              <a:rPr lang="en-GB" dirty="0"/>
              <a:t>Alfred Asterjadhi, Qualcomm Inc.</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March 2020</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Inc.</a:t>
            </a:r>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dirty="0"/>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802.11-20/0284r1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develop/policies/bylaws/sb_bylaws.pdf%20section%205.2.1.3"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2.xml"/><Relationship Id="rId5" Type="http://schemas.openxmlformats.org/officeDocument/2006/relationships/hyperlink" Target="https://mentor.ieee.org/802-ec/dcn/16/ec-16-0180-03-00EC-ieee-802-participation-slide.ppt" TargetMode="External"/><Relationship Id="rId4" Type="http://schemas.openxmlformats.org/officeDocument/2006/relationships/hyperlink" Target="http://www.ieee802.org/devdocs.s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mat.ieee.org/my-site/home"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hyperlink" Target="https://development.standards.ieee.org/P1102800033/par" TargetMode="External"/><Relationship Id="rId2" Type="http://schemas.openxmlformats.org/officeDocument/2006/relationships/hyperlink" Target="http://www.ieee802.org/11/Reports/tgbe_update.htm" TargetMode="External"/><Relationship Id="rId1" Type="http://schemas.openxmlformats.org/officeDocument/2006/relationships/slideLayout" Target="../slideLayouts/slideLayout2.xml"/><Relationship Id="rId4" Type="http://schemas.openxmlformats.org/officeDocument/2006/relationships/hyperlink" Target="https://mentor.ieee.org/802-ec/dcn/19/ec-19-0063-00-ACSD-p802-11be.doc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jrosdahl@ieee.org"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a:t>March 2020</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a:t>Alfred Asterjadhi, Qualcomm Inc.</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TGbe March 2020 Meeting Agenda</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2020-02-06</a:t>
            </a:r>
          </a:p>
        </p:txBody>
      </p:sp>
      <p:graphicFrame>
        <p:nvGraphicFramePr>
          <p:cNvPr id="3075" name="Object 3"/>
          <p:cNvGraphicFramePr>
            <a:graphicFrameLocks noChangeAspect="1"/>
          </p:cNvGraphicFramePr>
          <p:nvPr>
            <p:extLst>
              <p:ext uri="{D42A27DB-BD31-4B8C-83A1-F6EECF244321}">
                <p14:modId xmlns:p14="http://schemas.microsoft.com/office/powerpoint/2010/main" val="3420385986"/>
              </p:ext>
            </p:extLst>
          </p:nvPr>
        </p:nvGraphicFramePr>
        <p:xfrm>
          <a:off x="461963" y="2486025"/>
          <a:ext cx="8540750" cy="2503488"/>
        </p:xfrm>
        <a:graphic>
          <a:graphicData uri="http://schemas.openxmlformats.org/presentationml/2006/ole">
            <mc:AlternateContent xmlns:mc="http://schemas.openxmlformats.org/markup-compatibility/2006">
              <mc:Choice xmlns:v="urn:schemas-microsoft-com:vml" Requires="v">
                <p:oleObj spid="_x0000_s1026" name="Document" r:id="rId4" imgW="8552553" imgH="2514074" progId="Word.Document.8">
                  <p:embed/>
                </p:oleObj>
              </mc:Choice>
              <mc:Fallback>
                <p:oleObj name="Document" r:id="rId4" imgW="8552553" imgH="2514074" progId="Word.Document.8">
                  <p:embed/>
                  <p:pic>
                    <p:nvPicPr>
                      <p:cNvPr id="3075" name="Object 3"/>
                      <p:cNvPicPr>
                        <a:picLocks noChangeAspect="1" noChangeArrowheads="1"/>
                      </p:cNvPicPr>
                      <p:nvPr/>
                    </p:nvPicPr>
                    <p:blipFill>
                      <a:blip r:embed="rId5"/>
                      <a:srcRect/>
                      <a:stretch>
                        <a:fillRect/>
                      </a:stretch>
                    </p:blipFill>
                    <p:spPr bwMode="auto">
                      <a:xfrm>
                        <a:off x="461963" y="2486025"/>
                        <a:ext cx="8540750" cy="2503488"/>
                      </a:xfrm>
                      <a:prstGeom prst="rect">
                        <a:avLst/>
                      </a:prstGeom>
                      <a:noFill/>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810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685800" y="1447800"/>
            <a:ext cx="7770813" cy="4113213"/>
          </a:xfrm>
        </p:spPr>
        <p:txBody>
          <a:bodyPr/>
          <a:lstStyle/>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dirty="0"/>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57DA6E08-8FB1-471F-A676-D991CFB1BF03}"/>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C5505616-1CE2-43B4-878B-31634EEB6CA7}"/>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400177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600"/>
          </a:xfrm>
        </p:spPr>
        <p:txBody>
          <a:bodyPr/>
          <a:lstStyle/>
          <a:p>
            <a:r>
              <a:rPr lang="en-US" altLang="en-US" dirty="0"/>
              <a:t>Participation in IEEE 802 Meetings</a:t>
            </a:r>
            <a:endParaRPr lang="en-US" dirty="0"/>
          </a:p>
        </p:txBody>
      </p:sp>
      <p:sp>
        <p:nvSpPr>
          <p:cNvPr id="3" name="Content Placeholder 2"/>
          <p:cNvSpPr>
            <a:spLocks noGrp="1"/>
          </p:cNvSpPr>
          <p:nvPr>
            <p:ph idx="1"/>
          </p:nvPr>
        </p:nvSpPr>
        <p:spPr>
          <a:xfrm>
            <a:off x="381000" y="1295400"/>
            <a:ext cx="8458200" cy="4800600"/>
          </a:xfrm>
        </p:spPr>
        <p:txBody>
          <a:bodyPr/>
          <a:lstStyle/>
          <a:p>
            <a:pPr>
              <a:buClrTx/>
            </a:pPr>
            <a:r>
              <a:rPr lang="en-GB" altLang="en-US" sz="1600" dirty="0">
                <a:ea typeface="MS Gothic" panose="020B0609070205080204" pitchFamily="49" charset="-128"/>
              </a:rPr>
              <a:t>All participation in IEEE 802 Working Group meetings is on an individual basis</a:t>
            </a:r>
          </a:p>
          <a:p>
            <a:pPr>
              <a:buClrTx/>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2"/>
              </a:rPr>
              <a:t>https://standards.ieee.org/develop/policies/bylaws/sb_bylaws.pdf</a:t>
            </a:r>
            <a:r>
              <a:rPr lang="en-GB" altLang="en-US" sz="1400" dirty="0">
                <a:ea typeface="MS Gothic" panose="020B0609070205080204" pitchFamily="49" charset="-128"/>
              </a:rPr>
              <a:t>section 5.2.1)</a:t>
            </a:r>
          </a:p>
          <a:p>
            <a:pPr>
              <a:buClrTx/>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a:t>
            </a:r>
            <a:r>
              <a:rPr lang="en-GB" altLang="en-US" sz="1400" dirty="0" err="1">
                <a:ea typeface="MS Gothic" panose="020B0609070205080204" pitchFamily="49" charset="-128"/>
              </a:rPr>
              <a:t>subclause</a:t>
            </a:r>
            <a:r>
              <a:rPr lang="en-GB" altLang="en-US" sz="1400" dirty="0">
                <a:ea typeface="MS Gothic" panose="020B0609070205080204" pitchFamily="49" charset="-128"/>
              </a:rPr>
              <a:t> 4.2.1 “Establishment”, of the IEEE 802 LMSC Working Group Policies and Procedures)</a:t>
            </a:r>
          </a:p>
          <a:p>
            <a:pPr marL="341313">
              <a:buFont typeface="Arial" panose="020B0604020202020204" pitchFamily="34" charset="0"/>
              <a:buChar cha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3"/>
              </a:rPr>
              <a:t>https://standards.ieee.org/develop/policies/bylaws/sb_bylaws.pdf </a:t>
            </a:r>
            <a:r>
              <a:rPr lang="en-GB" altLang="en-US" sz="1400" dirty="0">
                <a:ea typeface="MS Gothic" panose="020B0609070205080204" pitchFamily="49" charset="-128"/>
              </a:rPr>
              <a:t> section 5.2.1.3 and the IEEE 802 LMSC Working Group Policies and Procedures, </a:t>
            </a:r>
            <a:r>
              <a:rPr lang="en-GB" altLang="en-US" sz="1400" dirty="0" err="1">
                <a:ea typeface="MS Gothic" panose="020B0609070205080204" pitchFamily="49" charset="-128"/>
              </a:rPr>
              <a:t>subclause</a:t>
            </a:r>
            <a:r>
              <a:rPr lang="en-GB" altLang="en-US" sz="1400" dirty="0">
                <a:ea typeface="MS Gothic" panose="020B0609070205080204" pitchFamily="49" charset="-128"/>
              </a:rPr>
              <a:t> 3.4.1 “Chair”, list item x.</a:t>
            </a:r>
          </a:p>
          <a:p>
            <a:pPr>
              <a:buClrTx/>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buClrTx/>
            </a:pPr>
            <a:r>
              <a:rPr lang="en-GB" altLang="en-US" sz="1400" dirty="0">
                <a:ea typeface="MS Gothic" panose="020B0609070205080204" pitchFamily="49" charset="-128"/>
              </a:rPr>
              <a:t>(Latest revision of IEEE 802 LMSC Working Group Policies and Procedures: </a:t>
            </a:r>
            <a:r>
              <a:rPr lang="en-GB" altLang="en-US" sz="1400" dirty="0">
                <a:ea typeface="MS Gothic" panose="020B0609070205080204" pitchFamily="49" charset="-128"/>
                <a:hlinkClick r:id="rId4"/>
              </a:rPr>
              <a:t>http://www.ieee802.org/devdocs.shtml</a:t>
            </a:r>
            <a:r>
              <a:rPr lang="en-GB" altLang="en-US" sz="1400" dirty="0">
                <a:ea typeface="MS Gothic" panose="020B0609070205080204" pitchFamily="49" charset="-128"/>
              </a:rPr>
              <a:t> and Participation slide: </a:t>
            </a:r>
            <a:r>
              <a:rPr lang="en-GB" altLang="en-US" sz="1400" dirty="0">
                <a:ea typeface="MS Gothic" panose="020B0609070205080204" pitchFamily="49" charset="-128"/>
                <a:hlinkClick r:id="rId5"/>
              </a:rPr>
              <a:t>https://mentor.ieee.org/802-ec/dcn/16/ec-16-0180-03-00EC-ieee-802-participation-slide.ppt</a:t>
            </a:r>
            <a:r>
              <a:rPr lang="en-GB" altLang="en-US" sz="1400" dirty="0">
                <a:ea typeface="MS Gothic" panose="020B0609070205080204" pitchFamily="49" charset="-128"/>
              </a:rPr>
              <a:t> )</a:t>
            </a:r>
            <a:br>
              <a:rPr lang="en-GB" altLang="en-US" sz="1400" dirty="0">
                <a:ea typeface="MS Gothic" panose="020B0609070205080204" pitchFamily="49" charset="-128"/>
              </a:rPr>
            </a:br>
            <a:endParaRPr lang="en-GB" altLang="en-US" sz="1400" dirty="0">
              <a:ea typeface="MS Gothic" panose="020B0609070205080204" pitchFamily="49" charset="-128"/>
            </a:endParaRPr>
          </a:p>
          <a:p>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8D33EFAA-89A7-4404-92FC-62A75CBC2FC0}"/>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#5</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B1C9D975-9B89-429E-A2AD-175C2CE0D83A}"/>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387863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Items for the Week</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1800" dirty="0"/>
              <a:t>Call to order</a:t>
            </a:r>
          </a:p>
          <a:p>
            <a:pPr>
              <a:buFont typeface="Arial" panose="020B0604020202020204" pitchFamily="34" charset="0"/>
              <a:buChar char="•"/>
            </a:pPr>
            <a:r>
              <a:rPr lang="en-GB" altLang="en-US" sz="1800" dirty="0"/>
              <a:t>IEEE-SA policies and IPR policies</a:t>
            </a:r>
          </a:p>
          <a:p>
            <a:pPr>
              <a:buFont typeface="Arial" panose="020B0604020202020204" pitchFamily="34" charset="0"/>
              <a:buChar char="•"/>
            </a:pPr>
            <a:r>
              <a:rPr lang="en-US" sz="1800" dirty="0"/>
              <a:t>Summary from Jan. 2020 meeting, conf calls, and MAC ad-hoc meeting</a:t>
            </a:r>
          </a:p>
          <a:p>
            <a:pPr>
              <a:buFont typeface="Arial" panose="020B0604020202020204" pitchFamily="34" charset="0"/>
              <a:buChar char="•"/>
            </a:pPr>
            <a:r>
              <a:rPr lang="en-US" sz="1800" dirty="0"/>
              <a:t>Approve TGbe minutes from January meeting, conf calls and ad-hoc</a:t>
            </a:r>
          </a:p>
          <a:p>
            <a:pPr>
              <a:buFont typeface="Arial" panose="020B0604020202020204" pitchFamily="34" charset="0"/>
              <a:buChar char="•"/>
            </a:pPr>
            <a:r>
              <a:rPr lang="en-US" sz="1800" dirty="0"/>
              <a:t>Presentation of submissions</a:t>
            </a:r>
          </a:p>
          <a:p>
            <a:pPr>
              <a:buFont typeface="Arial" panose="020B0604020202020204" pitchFamily="34" charset="0"/>
              <a:buChar char="•"/>
            </a:pPr>
            <a:r>
              <a:rPr lang="en-US" sz="1800" dirty="0"/>
              <a:t>Motions</a:t>
            </a:r>
          </a:p>
          <a:p>
            <a:pPr>
              <a:buFont typeface="Arial" panose="020B0604020202020204" pitchFamily="34" charset="0"/>
              <a:buChar char="•"/>
            </a:pPr>
            <a:r>
              <a:rPr lang="en-US" altLang="en-US" sz="1800" dirty="0"/>
              <a:t>Goals for May 2020</a:t>
            </a:r>
          </a:p>
          <a:p>
            <a:pPr>
              <a:buFont typeface="Arial" panose="020B0604020202020204" pitchFamily="34" charset="0"/>
              <a:buChar char="•"/>
            </a:pPr>
            <a:r>
              <a:rPr lang="en-US" sz="1800" dirty="0"/>
              <a:t>Teleconference Plan</a:t>
            </a:r>
          </a:p>
          <a:p>
            <a:pPr>
              <a:buFont typeface="Arial" panose="020B0604020202020204" pitchFamily="34" charset="0"/>
              <a:buChar char="•"/>
            </a:pPr>
            <a:r>
              <a:rPr lang="en-US" sz="1800" dirty="0"/>
              <a:t>Any other business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C00CAC69-BF6D-4936-9CE0-D96F88ACD748}"/>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132832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37EA-01CD-49B6-9BB5-232DD9A4DDC5}"/>
              </a:ext>
            </a:extLst>
          </p:cNvPr>
          <p:cNvSpPr>
            <a:spLocks noGrp="1"/>
          </p:cNvSpPr>
          <p:nvPr>
            <p:ph type="title"/>
          </p:nvPr>
        </p:nvSpPr>
        <p:spPr/>
        <p:txBody>
          <a:bodyPr/>
          <a:lstStyle/>
          <a:p>
            <a:r>
              <a:rPr lang="en-US" dirty="0"/>
              <a:t>TGbe Agenda</a:t>
            </a:r>
          </a:p>
        </p:txBody>
      </p:sp>
      <p:sp>
        <p:nvSpPr>
          <p:cNvPr id="3" name="Content Placeholder 2">
            <a:extLst>
              <a:ext uri="{FF2B5EF4-FFF2-40B4-BE49-F238E27FC236}">
                <a16:creationId xmlns:a16="http://schemas.microsoft.com/office/drawing/2014/main" id="{3857177C-4F12-41D1-AB93-6925069E5DB9}"/>
              </a:ext>
            </a:extLst>
          </p:cNvPr>
          <p:cNvSpPr>
            <a:spLocks noGrp="1"/>
          </p:cNvSpPr>
          <p:nvPr>
            <p:ph idx="1"/>
          </p:nvPr>
        </p:nvSpPr>
        <p:spPr>
          <a:xfrm>
            <a:off x="609600" y="1751012"/>
            <a:ext cx="4267199" cy="4724401"/>
          </a:xfrm>
        </p:spPr>
        <p:txBody>
          <a:bodyPr/>
          <a:lstStyle/>
          <a:p>
            <a:pPr lvl="0">
              <a:lnSpc>
                <a:spcPct val="80000"/>
              </a:lnSpc>
              <a:buFont typeface="Arial" panose="020B0604020202020204" pitchFamily="34" charset="0"/>
              <a:buChar char="•"/>
            </a:pPr>
            <a:r>
              <a:rPr lang="en-US" altLang="en-US" sz="1100" dirty="0">
                <a:solidFill>
                  <a:schemeClr val="tx1"/>
                </a:solidFill>
              </a:rPr>
              <a:t>Monday AM1 (08:00-10:00)</a:t>
            </a:r>
          </a:p>
          <a:p>
            <a:pPr lvl="1">
              <a:lnSpc>
                <a:spcPct val="80000"/>
              </a:lnSpc>
              <a:buFont typeface="Arial" panose="020B0604020202020204" pitchFamily="34" charset="0"/>
              <a:buChar char="•"/>
            </a:pPr>
            <a:r>
              <a:rPr lang="en-US" altLang="en-US" sz="1050" dirty="0">
                <a:solidFill>
                  <a:schemeClr val="tx1"/>
                </a:solidFill>
              </a:rPr>
              <a:t>Call meeting to order </a:t>
            </a:r>
          </a:p>
          <a:p>
            <a:pPr lvl="1">
              <a:buFont typeface="Arial" panose="020B0604020202020204" pitchFamily="34" charset="0"/>
              <a:buChar char="•"/>
            </a:pPr>
            <a:r>
              <a:rPr lang="en-US" altLang="en-US" sz="1050" dirty="0">
                <a:solidFill>
                  <a:schemeClr val="tx1"/>
                </a:solidFill>
              </a:rPr>
              <a:t>IEEE-SA IPR policy and Procedure</a:t>
            </a:r>
          </a:p>
          <a:p>
            <a:pPr lvl="1">
              <a:lnSpc>
                <a:spcPct val="80000"/>
              </a:lnSpc>
              <a:buFont typeface="Arial" panose="020B0604020202020204" pitchFamily="34" charset="0"/>
              <a:buChar char="•"/>
            </a:pPr>
            <a:r>
              <a:rPr lang="en-US" altLang="en-US" sz="1050" dirty="0">
                <a:solidFill>
                  <a:schemeClr val="tx1"/>
                </a:solidFill>
              </a:rPr>
              <a:t>Set and approve agenda</a:t>
            </a:r>
          </a:p>
          <a:p>
            <a:pPr lvl="1">
              <a:lnSpc>
                <a:spcPct val="80000"/>
              </a:lnSpc>
              <a:buFont typeface="Arial" panose="020B0604020202020204" pitchFamily="34" charset="0"/>
              <a:buChar char="•"/>
            </a:pPr>
            <a:r>
              <a:rPr lang="en-US" altLang="en-US" sz="1050" dirty="0">
                <a:solidFill>
                  <a:schemeClr val="tx1"/>
                </a:solidFill>
              </a:rPr>
              <a:t>Summary from Jan. 2020 meeting, conf calls, and MAC ad-hoc meeting</a:t>
            </a:r>
          </a:p>
          <a:p>
            <a:pPr lvl="1">
              <a:lnSpc>
                <a:spcPct val="80000"/>
              </a:lnSpc>
              <a:buFont typeface="Arial" panose="020B0604020202020204" pitchFamily="34" charset="0"/>
              <a:buChar char="•"/>
            </a:pPr>
            <a:r>
              <a:rPr lang="en-US" altLang="en-US" sz="1050" dirty="0">
                <a:solidFill>
                  <a:schemeClr val="tx1"/>
                </a:solidFill>
              </a:rPr>
              <a:t>Approve TG minutes</a:t>
            </a:r>
          </a:p>
          <a:p>
            <a:pPr lvl="1">
              <a:lnSpc>
                <a:spcPct val="80000"/>
              </a:lnSpc>
              <a:buFont typeface="Arial" panose="020B0604020202020204" pitchFamily="34" charset="0"/>
              <a:buChar char="•"/>
            </a:pPr>
            <a:r>
              <a:rPr lang="en-US" altLang="en-US" sz="1050" dirty="0">
                <a:solidFill>
                  <a:schemeClr val="tx1"/>
                </a:solidFill>
              </a:rPr>
              <a:t>Presentation of submissions</a:t>
            </a:r>
          </a:p>
          <a:p>
            <a:pPr lvl="1">
              <a:lnSpc>
                <a:spcPct val="80000"/>
              </a:lnSpc>
              <a:buFont typeface="Arial" panose="020B0604020202020204" pitchFamily="34" charset="0"/>
              <a:buChar char="•"/>
            </a:pPr>
            <a:r>
              <a:rPr lang="en-US" altLang="en-US" sz="1050" dirty="0">
                <a:solidFill>
                  <a:schemeClr val="tx1"/>
                </a:solidFill>
              </a:rPr>
              <a:t>Recess</a:t>
            </a:r>
            <a:endParaRPr lang="en-US" altLang="en-US" sz="500" dirty="0">
              <a:solidFill>
                <a:schemeClr val="tx1"/>
              </a:solidFill>
            </a:endParaRPr>
          </a:p>
          <a:p>
            <a:pPr>
              <a:lnSpc>
                <a:spcPct val="80000"/>
              </a:lnSpc>
              <a:buFont typeface="Arial" panose="020B0604020202020204" pitchFamily="34" charset="0"/>
              <a:buChar char="•"/>
            </a:pPr>
            <a:r>
              <a:rPr lang="en-US" altLang="en-US" sz="1100" dirty="0">
                <a:solidFill>
                  <a:schemeClr val="tx1"/>
                </a:solidFill>
              </a:rPr>
              <a:t>Monday PM1 (13:30-15:30)</a:t>
            </a:r>
          </a:p>
          <a:p>
            <a:pPr lvl="1">
              <a:lnSpc>
                <a:spcPct val="80000"/>
              </a:lnSpc>
              <a:buFont typeface="Arial" panose="020B0604020202020204" pitchFamily="34" charset="0"/>
              <a:buChar char="•"/>
            </a:pPr>
            <a:r>
              <a:rPr lang="en-US" altLang="en-US" sz="1050" dirty="0">
                <a:solidFill>
                  <a:schemeClr val="tx1"/>
                </a:solidFill>
              </a:rPr>
              <a:t> Call meeting to order </a:t>
            </a:r>
          </a:p>
          <a:p>
            <a:pPr lvl="1">
              <a:buFont typeface="Arial" panose="020B0604020202020204" pitchFamily="34" charset="0"/>
              <a:buChar char="•"/>
            </a:pPr>
            <a:r>
              <a:rPr lang="en-US" altLang="en-US" sz="1050" dirty="0">
                <a:solidFill>
                  <a:schemeClr val="tx1"/>
                </a:solidFill>
              </a:rPr>
              <a:t>IEEE-SA IPR policy and Procedure</a:t>
            </a:r>
          </a:p>
          <a:p>
            <a:pPr lvl="1">
              <a:lnSpc>
                <a:spcPct val="80000"/>
              </a:lnSpc>
              <a:buFont typeface="Arial" panose="020B0604020202020204" pitchFamily="34" charset="0"/>
              <a:buChar char="•"/>
            </a:pPr>
            <a:r>
              <a:rPr lang="en-US" altLang="en-US" sz="1050" dirty="0">
                <a:solidFill>
                  <a:schemeClr val="tx1"/>
                </a:solidFill>
              </a:rPr>
              <a:t>Presentation of submissions</a:t>
            </a:r>
          </a:p>
          <a:p>
            <a:pPr lvl="1">
              <a:lnSpc>
                <a:spcPct val="80000"/>
              </a:lnSpc>
              <a:buFont typeface="Arial" panose="020B0604020202020204" pitchFamily="34" charset="0"/>
              <a:buChar char="•"/>
            </a:pPr>
            <a:r>
              <a:rPr lang="en-US" altLang="en-US" sz="1050" dirty="0">
                <a:solidFill>
                  <a:schemeClr val="tx1"/>
                </a:solidFill>
              </a:rPr>
              <a:t>Recess</a:t>
            </a:r>
            <a:endParaRPr lang="en-US" altLang="en-US" sz="900" dirty="0">
              <a:solidFill>
                <a:schemeClr val="tx1"/>
              </a:solidFill>
            </a:endParaRPr>
          </a:p>
          <a:p>
            <a:pPr>
              <a:lnSpc>
                <a:spcPct val="80000"/>
              </a:lnSpc>
              <a:buFont typeface="Arial" panose="020B0604020202020204" pitchFamily="34" charset="0"/>
              <a:buChar char="•"/>
            </a:pPr>
            <a:r>
              <a:rPr lang="en-US" altLang="en-US" sz="1100" dirty="0">
                <a:solidFill>
                  <a:schemeClr val="tx1"/>
                </a:solidFill>
              </a:rPr>
              <a:t>Monday PM2 (16:00-18:00)</a:t>
            </a:r>
          </a:p>
          <a:p>
            <a:pPr lvl="1">
              <a:lnSpc>
                <a:spcPct val="80000"/>
              </a:lnSpc>
              <a:buFont typeface="Arial" panose="020B0604020202020204" pitchFamily="34" charset="0"/>
              <a:buChar char="•"/>
            </a:pPr>
            <a:r>
              <a:rPr lang="en-US" altLang="en-US" sz="1050" dirty="0">
                <a:solidFill>
                  <a:schemeClr val="tx1"/>
                </a:solidFill>
              </a:rPr>
              <a:t>PHY Ad-Hoc session (chaired by Tianyu Wu)</a:t>
            </a:r>
          </a:p>
          <a:p>
            <a:pPr lvl="1">
              <a:lnSpc>
                <a:spcPct val="80000"/>
              </a:lnSpc>
              <a:buFont typeface="Arial" panose="020B0604020202020204" pitchFamily="34" charset="0"/>
              <a:buChar char="•"/>
            </a:pPr>
            <a:r>
              <a:rPr lang="en-US" altLang="en-US" sz="1050" dirty="0">
                <a:solidFill>
                  <a:schemeClr val="tx1"/>
                </a:solidFill>
              </a:rPr>
              <a:t>MAC Ad-Hoc session (chaired by Jeongki Kim)</a:t>
            </a:r>
          </a:p>
          <a:p>
            <a:pPr lvl="3">
              <a:lnSpc>
                <a:spcPct val="80000"/>
              </a:lnSpc>
              <a:buFont typeface="Arial" panose="020B0604020202020204" pitchFamily="34" charset="0"/>
              <a:buChar char="•"/>
            </a:pPr>
            <a:endParaRPr lang="en-US" altLang="en-US" sz="600" dirty="0">
              <a:solidFill>
                <a:schemeClr val="tx1"/>
              </a:solidFill>
            </a:endParaRPr>
          </a:p>
          <a:p>
            <a:pPr>
              <a:lnSpc>
                <a:spcPct val="80000"/>
              </a:lnSpc>
              <a:buFont typeface="Arial" panose="020B0604020202020204" pitchFamily="34" charset="0"/>
              <a:buChar char="•"/>
            </a:pPr>
            <a:r>
              <a:rPr lang="en-US" altLang="en-US" sz="1100" dirty="0">
                <a:solidFill>
                  <a:schemeClr val="tx1"/>
                </a:solidFill>
              </a:rPr>
              <a:t> Tuesday PM1 (13:30-15:30)</a:t>
            </a:r>
          </a:p>
          <a:p>
            <a:pPr lvl="1">
              <a:lnSpc>
                <a:spcPct val="80000"/>
              </a:lnSpc>
              <a:buFont typeface="Arial" panose="020B0604020202020204" pitchFamily="34" charset="0"/>
              <a:buChar char="•"/>
            </a:pPr>
            <a:r>
              <a:rPr lang="en-US" altLang="en-US" sz="1050" dirty="0">
                <a:solidFill>
                  <a:schemeClr val="tx1"/>
                </a:solidFill>
              </a:rPr>
              <a:t>PHY Ad-Hoc session (chaired by Tianyu Wu)</a:t>
            </a:r>
          </a:p>
          <a:p>
            <a:pPr lvl="1">
              <a:lnSpc>
                <a:spcPct val="80000"/>
              </a:lnSpc>
              <a:buFont typeface="Arial" panose="020B0604020202020204" pitchFamily="34" charset="0"/>
              <a:buChar char="•"/>
            </a:pPr>
            <a:r>
              <a:rPr lang="en-US" altLang="en-US" sz="1050" dirty="0">
                <a:solidFill>
                  <a:schemeClr val="tx1"/>
                </a:solidFill>
              </a:rPr>
              <a:t>MAC Ad-Hoc session (chaired by Jeongki Kim)</a:t>
            </a:r>
          </a:p>
          <a:p>
            <a:pPr lvl="3">
              <a:lnSpc>
                <a:spcPct val="80000"/>
              </a:lnSpc>
              <a:buFont typeface="Arial" panose="020B0604020202020204" pitchFamily="34" charset="0"/>
              <a:buChar char="•"/>
            </a:pPr>
            <a:endParaRPr lang="en-US" altLang="en-US" sz="600" dirty="0">
              <a:solidFill>
                <a:schemeClr val="tx1"/>
              </a:solidFill>
            </a:endParaRPr>
          </a:p>
          <a:p>
            <a:pPr>
              <a:lnSpc>
                <a:spcPct val="80000"/>
              </a:lnSpc>
              <a:buFont typeface="Arial" panose="020B0604020202020204" pitchFamily="34" charset="0"/>
              <a:buChar char="•"/>
            </a:pPr>
            <a:r>
              <a:rPr lang="en-US" altLang="en-US" sz="1100" dirty="0">
                <a:solidFill>
                  <a:schemeClr val="tx1"/>
                </a:solidFill>
              </a:rPr>
              <a:t>Wednesday PM2 (16:00-18:00)</a:t>
            </a:r>
          </a:p>
          <a:p>
            <a:pPr lvl="1">
              <a:lnSpc>
                <a:spcPct val="80000"/>
              </a:lnSpc>
              <a:buFont typeface="Arial" panose="020B0604020202020204" pitchFamily="34" charset="0"/>
              <a:buChar char="•"/>
            </a:pPr>
            <a:r>
              <a:rPr lang="en-US" altLang="en-US" sz="1050" dirty="0">
                <a:solidFill>
                  <a:schemeClr val="tx1"/>
                </a:solidFill>
              </a:rPr>
              <a:t> PHY Ad-Hoc session (chaired by Tianyu Wu)</a:t>
            </a:r>
          </a:p>
          <a:p>
            <a:pPr lvl="1">
              <a:lnSpc>
                <a:spcPct val="80000"/>
              </a:lnSpc>
              <a:buFont typeface="Arial" panose="020B0604020202020204" pitchFamily="34" charset="0"/>
              <a:buChar char="•"/>
            </a:pPr>
            <a:r>
              <a:rPr lang="en-US" altLang="en-US" sz="1050" dirty="0">
                <a:solidFill>
                  <a:schemeClr val="tx1"/>
                </a:solidFill>
              </a:rPr>
              <a:t>MAC Ad-Hoc session (chaired by Jeongki Kim)</a:t>
            </a:r>
          </a:p>
          <a:p>
            <a:pPr lvl="2">
              <a:lnSpc>
                <a:spcPct val="80000"/>
              </a:lnSpc>
              <a:buFont typeface="Arial" panose="020B0604020202020204" pitchFamily="34" charset="0"/>
              <a:buChar char="•"/>
            </a:pPr>
            <a:endParaRPr lang="en-US" altLang="en-US" sz="800" dirty="0">
              <a:solidFill>
                <a:schemeClr val="tx1"/>
              </a:solidFill>
            </a:endParaRPr>
          </a:p>
        </p:txBody>
      </p:sp>
      <p:sp>
        <p:nvSpPr>
          <p:cNvPr id="4" name="Slide Number Placeholder 3">
            <a:extLst>
              <a:ext uri="{FF2B5EF4-FFF2-40B4-BE49-F238E27FC236}">
                <a16:creationId xmlns:a16="http://schemas.microsoft.com/office/drawing/2014/main" id="{6522C11D-C12B-4B7A-85DF-78FA6C9B6EEF}"/>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8CF711A5-48A8-4157-9E93-9477756656BE}"/>
              </a:ext>
            </a:extLst>
          </p:cNvPr>
          <p:cNvSpPr>
            <a:spLocks noGrp="1"/>
          </p:cNvSpPr>
          <p:nvPr>
            <p:ph type="ftr" idx="14"/>
          </p:nvPr>
        </p:nvSpPr>
        <p:spPr/>
        <p:txBody>
          <a:bodyPr/>
          <a:lstStyle/>
          <a:p>
            <a:r>
              <a:rPr lang="en-GB"/>
              <a:t>Alfred Asterjadhi, Qualcomm Inc.</a:t>
            </a:r>
            <a:endParaRPr lang="en-GB" dirty="0"/>
          </a:p>
        </p:txBody>
      </p:sp>
      <p:sp>
        <p:nvSpPr>
          <p:cNvPr id="7" name="Content Placeholder 2">
            <a:extLst>
              <a:ext uri="{FF2B5EF4-FFF2-40B4-BE49-F238E27FC236}">
                <a16:creationId xmlns:a16="http://schemas.microsoft.com/office/drawing/2014/main" id="{A33ECB10-7819-4C82-A0B2-418AAFBED5A3}"/>
              </a:ext>
            </a:extLst>
          </p:cNvPr>
          <p:cNvSpPr txBox="1">
            <a:spLocks/>
          </p:cNvSpPr>
          <p:nvPr/>
        </p:nvSpPr>
        <p:spPr bwMode="auto">
          <a:xfrm>
            <a:off x="4724400" y="1751011"/>
            <a:ext cx="4343400" cy="4724401"/>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lnSpc>
                <a:spcPct val="80000"/>
              </a:lnSpc>
              <a:buFont typeface="Arial" panose="020B0604020202020204" pitchFamily="34" charset="0"/>
              <a:buChar char="•"/>
            </a:pPr>
            <a:r>
              <a:rPr lang="en-US" altLang="en-US" sz="1100" dirty="0">
                <a:solidFill>
                  <a:schemeClr val="tx1"/>
                </a:solidFill>
              </a:rPr>
              <a:t>Thursday AM1 (08:00-10:00)</a:t>
            </a:r>
          </a:p>
          <a:p>
            <a:pPr lvl="1">
              <a:lnSpc>
                <a:spcPct val="80000"/>
              </a:lnSpc>
              <a:buFont typeface="Arial" panose="020B0604020202020204" pitchFamily="34" charset="0"/>
              <a:buChar char="•"/>
            </a:pPr>
            <a:r>
              <a:rPr lang="en-US" altLang="en-US" sz="1050" dirty="0">
                <a:solidFill>
                  <a:schemeClr val="tx1"/>
                </a:solidFill>
              </a:rPr>
              <a:t>PHY Ad-Hoc session (chaired by Tianyu Wu)</a:t>
            </a:r>
          </a:p>
          <a:p>
            <a:pPr lvl="1">
              <a:lnSpc>
                <a:spcPct val="80000"/>
              </a:lnSpc>
              <a:buFont typeface="Arial" panose="020B0604020202020204" pitchFamily="34" charset="0"/>
              <a:buChar char="•"/>
            </a:pPr>
            <a:r>
              <a:rPr lang="en-US" altLang="en-US" sz="1050" dirty="0">
                <a:solidFill>
                  <a:schemeClr val="tx1"/>
                </a:solidFill>
              </a:rPr>
              <a:t>MAC Ad-Hoc session (chaired by Jeongki Kim)</a:t>
            </a:r>
          </a:p>
          <a:p>
            <a:pPr lvl="1">
              <a:lnSpc>
                <a:spcPct val="80000"/>
              </a:lnSpc>
              <a:buFont typeface="Arial" panose="020B0604020202020204" pitchFamily="34" charset="0"/>
              <a:buChar char="•"/>
            </a:pPr>
            <a:endParaRPr lang="en-US" altLang="en-US" sz="1050" dirty="0">
              <a:solidFill>
                <a:schemeClr val="tx1"/>
              </a:solidFill>
            </a:endParaRPr>
          </a:p>
          <a:p>
            <a:pPr>
              <a:lnSpc>
                <a:spcPct val="80000"/>
              </a:lnSpc>
              <a:buFont typeface="Arial" panose="020B0604020202020204" pitchFamily="34" charset="0"/>
              <a:buChar char="•"/>
            </a:pPr>
            <a:r>
              <a:rPr lang="en-US" altLang="en-US" sz="1100" dirty="0">
                <a:solidFill>
                  <a:schemeClr val="tx1"/>
                </a:solidFill>
              </a:rPr>
              <a:t>Thursday PM1 (13:30-15:30)</a:t>
            </a:r>
          </a:p>
          <a:p>
            <a:pPr lvl="1">
              <a:lnSpc>
                <a:spcPct val="80000"/>
              </a:lnSpc>
              <a:buFont typeface="Arial" panose="020B0604020202020204" pitchFamily="34" charset="0"/>
              <a:buChar char="•"/>
            </a:pPr>
            <a:r>
              <a:rPr lang="en-US" altLang="en-US" sz="1050" dirty="0">
                <a:solidFill>
                  <a:schemeClr val="tx1"/>
                </a:solidFill>
              </a:rPr>
              <a:t>Call meeting to order </a:t>
            </a:r>
          </a:p>
          <a:p>
            <a:pPr lvl="1">
              <a:buFont typeface="Arial" panose="020B0604020202020204" pitchFamily="34" charset="0"/>
              <a:buChar char="•"/>
            </a:pPr>
            <a:r>
              <a:rPr lang="en-US" altLang="en-US" sz="1050" dirty="0">
                <a:solidFill>
                  <a:schemeClr val="tx1"/>
                </a:solidFill>
              </a:rPr>
              <a:t>IEEE-SA IPR policy and Procedure</a:t>
            </a:r>
          </a:p>
          <a:p>
            <a:pPr lvl="1">
              <a:lnSpc>
                <a:spcPct val="80000"/>
              </a:lnSpc>
              <a:buFont typeface="Arial" panose="020B0604020202020204" pitchFamily="34" charset="0"/>
              <a:buChar char="•"/>
            </a:pPr>
            <a:r>
              <a:rPr lang="en-US" altLang="en-US" sz="1050" dirty="0">
                <a:solidFill>
                  <a:schemeClr val="tx1"/>
                </a:solidFill>
              </a:rPr>
              <a:t>Presentation of submissions</a:t>
            </a:r>
          </a:p>
          <a:p>
            <a:pPr lvl="1">
              <a:lnSpc>
                <a:spcPct val="80000"/>
              </a:lnSpc>
              <a:buFont typeface="Arial" panose="020B0604020202020204" pitchFamily="34" charset="0"/>
              <a:buChar char="•"/>
            </a:pPr>
            <a:r>
              <a:rPr lang="en-US" altLang="en-US" sz="1050" dirty="0">
                <a:solidFill>
                  <a:schemeClr val="tx1"/>
                </a:solidFill>
              </a:rPr>
              <a:t>Motions</a:t>
            </a:r>
          </a:p>
          <a:p>
            <a:pPr lvl="1">
              <a:lnSpc>
                <a:spcPct val="80000"/>
              </a:lnSpc>
              <a:buFont typeface="Arial" panose="020B0604020202020204" pitchFamily="34" charset="0"/>
              <a:buChar char="•"/>
            </a:pPr>
            <a:r>
              <a:rPr lang="en-US" altLang="en-US" sz="1050" dirty="0">
                <a:solidFill>
                  <a:schemeClr val="tx1"/>
                </a:solidFill>
              </a:rPr>
              <a:t>Recess</a:t>
            </a:r>
          </a:p>
          <a:p>
            <a:pPr lvl="2">
              <a:lnSpc>
                <a:spcPct val="80000"/>
              </a:lnSpc>
              <a:buFont typeface="Arial" panose="020B0604020202020204" pitchFamily="34" charset="0"/>
              <a:buChar char="•"/>
            </a:pPr>
            <a:endParaRPr lang="en-US" altLang="en-US" sz="1050" dirty="0">
              <a:solidFill>
                <a:schemeClr val="tx1"/>
              </a:solidFill>
            </a:endParaRPr>
          </a:p>
          <a:p>
            <a:pPr>
              <a:lnSpc>
                <a:spcPct val="80000"/>
              </a:lnSpc>
              <a:buFont typeface="Arial" panose="020B0604020202020204" pitchFamily="34" charset="0"/>
              <a:buChar char="•"/>
            </a:pPr>
            <a:r>
              <a:rPr lang="en-US" altLang="en-US" sz="1100" kern="0" dirty="0">
                <a:solidFill>
                  <a:schemeClr val="tx1"/>
                </a:solidFill>
              </a:rPr>
              <a:t>Thursday PM2 (</a:t>
            </a:r>
            <a:r>
              <a:rPr lang="en-US" altLang="en-US" sz="1100" dirty="0">
                <a:solidFill>
                  <a:schemeClr val="tx1"/>
                </a:solidFill>
              </a:rPr>
              <a:t>16:00-18:00</a:t>
            </a:r>
            <a:r>
              <a:rPr lang="en-US" altLang="en-US" sz="1100" kern="0" dirty="0">
                <a:solidFill>
                  <a:schemeClr val="tx1"/>
                </a:solidFill>
              </a:rPr>
              <a:t>)</a:t>
            </a:r>
          </a:p>
          <a:p>
            <a:pPr lvl="1">
              <a:lnSpc>
                <a:spcPct val="80000"/>
              </a:lnSpc>
              <a:buFont typeface="Arial" panose="020B0604020202020204" pitchFamily="34" charset="0"/>
              <a:buChar char="•"/>
            </a:pPr>
            <a:r>
              <a:rPr lang="en-US" altLang="en-US" sz="1050" dirty="0">
                <a:solidFill>
                  <a:schemeClr val="tx1"/>
                </a:solidFill>
              </a:rPr>
              <a:t>Call meeting to order </a:t>
            </a:r>
          </a:p>
          <a:p>
            <a:pPr lvl="1">
              <a:buFont typeface="Arial" panose="020B0604020202020204" pitchFamily="34" charset="0"/>
              <a:buChar char="•"/>
            </a:pPr>
            <a:r>
              <a:rPr lang="en-US" altLang="en-US" sz="1050" dirty="0">
                <a:solidFill>
                  <a:schemeClr val="tx1"/>
                </a:solidFill>
              </a:rPr>
              <a:t>IEEE-SA IPR policy and Procedure</a:t>
            </a:r>
          </a:p>
          <a:p>
            <a:pPr lvl="1">
              <a:lnSpc>
                <a:spcPct val="80000"/>
              </a:lnSpc>
              <a:buFont typeface="Arial" panose="020B0604020202020204" pitchFamily="34" charset="0"/>
              <a:buChar char="•"/>
            </a:pPr>
            <a:r>
              <a:rPr lang="en-US" altLang="en-US" sz="1050" dirty="0">
                <a:solidFill>
                  <a:schemeClr val="tx1"/>
                </a:solidFill>
              </a:rPr>
              <a:t>Motions</a:t>
            </a:r>
          </a:p>
          <a:p>
            <a:pPr lvl="1">
              <a:lnSpc>
                <a:spcPct val="80000"/>
              </a:lnSpc>
              <a:buFont typeface="Arial" panose="020B0604020202020204" pitchFamily="34" charset="0"/>
              <a:buChar char="•"/>
            </a:pPr>
            <a:r>
              <a:rPr lang="en-US" altLang="en-US" sz="1050" dirty="0">
                <a:solidFill>
                  <a:schemeClr val="tx1"/>
                </a:solidFill>
              </a:rPr>
              <a:t>Presentation of submissions</a:t>
            </a:r>
          </a:p>
          <a:p>
            <a:pPr lvl="1">
              <a:lnSpc>
                <a:spcPct val="80000"/>
              </a:lnSpc>
              <a:buFont typeface="Arial" panose="020B0604020202020204" pitchFamily="34" charset="0"/>
              <a:buChar char="•"/>
            </a:pPr>
            <a:r>
              <a:rPr lang="en-US" altLang="en-US" sz="1050" dirty="0">
                <a:solidFill>
                  <a:schemeClr val="tx1"/>
                </a:solidFill>
              </a:rPr>
              <a:t>Teleconference Plan</a:t>
            </a:r>
          </a:p>
          <a:p>
            <a:pPr lvl="1">
              <a:lnSpc>
                <a:spcPct val="80000"/>
              </a:lnSpc>
              <a:buFont typeface="Arial" panose="020B0604020202020204" pitchFamily="34" charset="0"/>
              <a:buChar char="•"/>
            </a:pPr>
            <a:r>
              <a:rPr lang="en-US" altLang="en-US" sz="1050" dirty="0">
                <a:solidFill>
                  <a:schemeClr val="tx1"/>
                </a:solidFill>
              </a:rPr>
              <a:t>Ad-Hoc Meeting Plan</a:t>
            </a:r>
          </a:p>
          <a:p>
            <a:pPr lvl="1">
              <a:lnSpc>
                <a:spcPct val="80000"/>
              </a:lnSpc>
              <a:buFont typeface="Arial" panose="020B0604020202020204" pitchFamily="34" charset="0"/>
              <a:buChar char="•"/>
            </a:pPr>
            <a:r>
              <a:rPr lang="en-US" altLang="en-US" sz="1050" dirty="0">
                <a:solidFill>
                  <a:schemeClr val="tx1"/>
                </a:solidFill>
              </a:rPr>
              <a:t>Goals for May 2020</a:t>
            </a:r>
          </a:p>
          <a:p>
            <a:pPr lvl="1">
              <a:lnSpc>
                <a:spcPct val="80000"/>
              </a:lnSpc>
              <a:buFont typeface="Arial" panose="020B0604020202020204" pitchFamily="34" charset="0"/>
              <a:buChar char="•"/>
            </a:pPr>
            <a:r>
              <a:rPr lang="en-US" altLang="en-US" sz="1050" dirty="0">
                <a:solidFill>
                  <a:schemeClr val="tx1"/>
                </a:solidFill>
              </a:rPr>
              <a:t>Any other business</a:t>
            </a:r>
          </a:p>
          <a:p>
            <a:pPr lvl="1">
              <a:lnSpc>
                <a:spcPct val="80000"/>
              </a:lnSpc>
              <a:buFont typeface="Arial" panose="020B0604020202020204" pitchFamily="34" charset="0"/>
              <a:buChar char="•"/>
            </a:pPr>
            <a:r>
              <a:rPr lang="en-US" altLang="en-US" sz="1050" dirty="0">
                <a:solidFill>
                  <a:schemeClr val="tx1"/>
                </a:solidFill>
              </a:rPr>
              <a:t>Adjourn</a:t>
            </a:r>
          </a:p>
          <a:p>
            <a:pPr lvl="1">
              <a:lnSpc>
                <a:spcPct val="80000"/>
              </a:lnSpc>
              <a:buFont typeface="Arial" panose="020B0604020202020204" pitchFamily="34" charset="0"/>
              <a:buChar char="•"/>
            </a:pPr>
            <a:endParaRPr lang="en-US" altLang="en-US" sz="1050" dirty="0">
              <a:solidFill>
                <a:schemeClr val="tx1"/>
              </a:solidFill>
            </a:endParaRPr>
          </a:p>
        </p:txBody>
      </p:sp>
      <p:sp>
        <p:nvSpPr>
          <p:cNvPr id="8" name="Date Placeholder 3">
            <a:extLst>
              <a:ext uri="{FF2B5EF4-FFF2-40B4-BE49-F238E27FC236}">
                <a16:creationId xmlns:a16="http://schemas.microsoft.com/office/drawing/2014/main" id="{ADA0A8BA-AA59-4AB6-9BD0-89E3B2E275F5}"/>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243228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TGbe Schedule</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graphicFrame>
        <p:nvGraphicFramePr>
          <p:cNvPr id="24" name="Table 23">
            <a:extLst>
              <a:ext uri="{FF2B5EF4-FFF2-40B4-BE49-F238E27FC236}">
                <a16:creationId xmlns:a16="http://schemas.microsoft.com/office/drawing/2014/main" id="{06E04ECF-0CD9-4975-B9DA-70B69DD09B07}"/>
              </a:ext>
            </a:extLst>
          </p:cNvPr>
          <p:cNvGraphicFramePr>
            <a:graphicFrameLocks noGrp="1"/>
          </p:cNvGraphicFramePr>
          <p:nvPr>
            <p:extLst>
              <p:ext uri="{D42A27DB-BD31-4B8C-83A1-F6EECF244321}">
                <p14:modId xmlns:p14="http://schemas.microsoft.com/office/powerpoint/2010/main" val="387041436"/>
              </p:ext>
            </p:extLst>
          </p:nvPr>
        </p:nvGraphicFramePr>
        <p:xfrm>
          <a:off x="883673" y="2209800"/>
          <a:ext cx="7193527" cy="3048000"/>
        </p:xfrm>
        <a:graphic>
          <a:graphicData uri="http://schemas.openxmlformats.org/drawingml/2006/table">
            <a:tbl>
              <a:tblPr firstRow="1" bandRow="1">
                <a:tableStyleId>{616DA210-FB5B-4158-B5E0-FEB733F419BA}</a:tableStyleId>
              </a:tblPr>
              <a:tblGrid>
                <a:gridCol w="779780">
                  <a:extLst>
                    <a:ext uri="{9D8B030D-6E8A-4147-A177-3AD203B41FA5}">
                      <a16:colId xmlns:a16="http://schemas.microsoft.com/office/drawing/2014/main" val="20000"/>
                    </a:ext>
                  </a:extLst>
                </a:gridCol>
                <a:gridCol w="1605343">
                  <a:extLst>
                    <a:ext uri="{9D8B030D-6E8A-4147-A177-3AD203B41FA5}">
                      <a16:colId xmlns:a16="http://schemas.microsoft.com/office/drawing/2014/main" val="20001"/>
                    </a:ext>
                  </a:extLst>
                </a:gridCol>
                <a:gridCol w="1605343">
                  <a:extLst>
                    <a:ext uri="{9D8B030D-6E8A-4147-A177-3AD203B41FA5}">
                      <a16:colId xmlns:a16="http://schemas.microsoft.com/office/drawing/2014/main" val="20002"/>
                    </a:ext>
                  </a:extLst>
                </a:gridCol>
                <a:gridCol w="1605343">
                  <a:extLst>
                    <a:ext uri="{9D8B030D-6E8A-4147-A177-3AD203B41FA5}">
                      <a16:colId xmlns:a16="http://schemas.microsoft.com/office/drawing/2014/main" val="20004"/>
                    </a:ext>
                  </a:extLst>
                </a:gridCol>
                <a:gridCol w="1597718">
                  <a:extLst>
                    <a:ext uri="{9D8B030D-6E8A-4147-A177-3AD203B41FA5}">
                      <a16:colId xmlns:a16="http://schemas.microsoft.com/office/drawing/2014/main" val="20006"/>
                    </a:ext>
                  </a:extLst>
                </a:gridCol>
              </a:tblGrid>
              <a:tr h="342846">
                <a:tc>
                  <a:txBody>
                    <a:bodyPr/>
                    <a:lstStyle/>
                    <a:p>
                      <a:pPr algn="ctr"/>
                      <a:endParaRPr lang="en-US" dirty="0"/>
                    </a:p>
                  </a:txBody>
                  <a:tcPr/>
                </a:tc>
                <a:tc>
                  <a:txBody>
                    <a:bodyPr/>
                    <a:lstStyle/>
                    <a:p>
                      <a:pPr algn="ctr"/>
                      <a:r>
                        <a:rPr lang="en-US" dirty="0"/>
                        <a:t>Monday</a:t>
                      </a:r>
                    </a:p>
                  </a:txBody>
                  <a:tcPr/>
                </a:tc>
                <a:tc>
                  <a:txBody>
                    <a:bodyPr/>
                    <a:lstStyle/>
                    <a:p>
                      <a:pPr algn="ctr"/>
                      <a:r>
                        <a:rPr lang="en-US" dirty="0"/>
                        <a:t>Tuesday</a:t>
                      </a:r>
                    </a:p>
                  </a:txBody>
                  <a:tcPr/>
                </a:tc>
                <a:tc>
                  <a:txBody>
                    <a:bodyPr/>
                    <a:lstStyle/>
                    <a:p>
                      <a:pPr algn="ctr"/>
                      <a:r>
                        <a:rPr lang="en-US" dirty="0"/>
                        <a:t>Wednesday</a:t>
                      </a:r>
                    </a:p>
                  </a:txBody>
                  <a:tcPr/>
                </a:tc>
                <a:tc>
                  <a:txBody>
                    <a:bodyPr/>
                    <a:lstStyle/>
                    <a:p>
                      <a:pPr algn="ctr"/>
                      <a:r>
                        <a:rPr lang="en-US" dirty="0"/>
                        <a:t>Thursday</a:t>
                      </a:r>
                    </a:p>
                  </a:txBody>
                  <a:tcPr/>
                </a:tc>
                <a:extLst>
                  <a:ext uri="{0D108BD9-81ED-4DB2-BD59-A6C34878D82A}">
                    <a16:rowId xmlns:a16="http://schemas.microsoft.com/office/drawing/2014/main" val="10000"/>
                  </a:ext>
                </a:extLst>
              </a:tr>
              <a:tr h="340451">
                <a:tc>
                  <a:txBody>
                    <a:bodyPr/>
                    <a:lstStyle/>
                    <a:p>
                      <a:pPr algn="ctr"/>
                      <a:r>
                        <a:rPr lang="en-US" dirty="0"/>
                        <a:t>AM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a:tc>
                <a:tc>
                  <a:txBody>
                    <a:bodyPr/>
                    <a:lstStyle/>
                    <a:p>
                      <a:pPr algn="ctr"/>
                      <a:endParaRPr lang="en-US" sz="1800" b="1" dirty="0">
                        <a:solidFill>
                          <a:schemeClr val="tx1"/>
                        </a:solidFill>
                      </a:endParaRPr>
                    </a:p>
                  </a:txBody>
                  <a:tcPr/>
                </a:tc>
                <a:tc>
                  <a:txBody>
                    <a:bodyPr/>
                    <a:lstStyle/>
                    <a:p>
                      <a:pPr algn="ctr"/>
                      <a:r>
                        <a:rPr lang="en-US" sz="1800" b="1" dirty="0">
                          <a:solidFill>
                            <a:schemeClr val="tx1"/>
                          </a:solidFill>
                        </a:rPr>
                        <a:t>TGbe Ad-Hoc</a:t>
                      </a:r>
                    </a:p>
                    <a:p>
                      <a:pPr algn="ctr"/>
                      <a:r>
                        <a:rPr lang="en-US" sz="1800" b="1" dirty="0">
                          <a:solidFill>
                            <a:schemeClr val="tx1"/>
                          </a:solidFill>
                        </a:rPr>
                        <a:t>[MAC/PHY]</a:t>
                      </a:r>
                    </a:p>
                  </a:txBody>
                  <a:tcPr/>
                </a:tc>
                <a:extLst>
                  <a:ext uri="{0D108BD9-81ED-4DB2-BD59-A6C34878D82A}">
                    <a16:rowId xmlns:a16="http://schemas.microsoft.com/office/drawing/2014/main" val="10001"/>
                  </a:ext>
                </a:extLst>
              </a:tr>
              <a:tr h="396240">
                <a:tc>
                  <a:txBody>
                    <a:bodyPr/>
                    <a:lstStyle/>
                    <a:p>
                      <a:pPr algn="ctr"/>
                      <a:r>
                        <a:rPr lang="en-US" dirty="0"/>
                        <a:t>AM 2</a:t>
                      </a:r>
                    </a:p>
                  </a:txBody>
                  <a:tcPr/>
                </a:tc>
                <a:tc>
                  <a:txBody>
                    <a:bodyPr/>
                    <a:lstStyle/>
                    <a:p>
                      <a:pPr algn="ctr"/>
                      <a:endParaRPr lang="en-US" sz="1800" b="1" dirty="0"/>
                    </a:p>
                  </a:txBody>
                  <a:tcPr/>
                </a:tc>
                <a:tc>
                  <a:txBody>
                    <a:bodyPr/>
                    <a:lstStyle/>
                    <a:p>
                      <a:pPr algn="ctr"/>
                      <a:endParaRPr lang="en-US" sz="1800" b="1" dirty="0">
                        <a:solidFill>
                          <a:schemeClr val="tx1"/>
                        </a:solidFill>
                      </a:endParaRPr>
                    </a:p>
                  </a:txBody>
                  <a:tcPr/>
                </a:tc>
                <a:tc>
                  <a:txBody>
                    <a:bodyPr/>
                    <a:lstStyle/>
                    <a:p>
                      <a:pPr algn="ctr"/>
                      <a:endParaRPr lang="en-US" sz="1800" b="1" dirty="0"/>
                    </a:p>
                  </a:txBody>
                  <a:tcPr/>
                </a:tc>
                <a:tc>
                  <a:txBody>
                    <a:bodyPr/>
                    <a:lstStyle/>
                    <a:p>
                      <a:pPr algn="ctr"/>
                      <a:endParaRPr lang="en-US" sz="1800" b="1" u="none" dirty="0">
                        <a:solidFill>
                          <a:schemeClr val="tx1"/>
                        </a:solidFill>
                      </a:endParaRPr>
                    </a:p>
                  </a:txBody>
                  <a:tcPr/>
                </a:tc>
                <a:extLst>
                  <a:ext uri="{0D108BD9-81ED-4DB2-BD59-A6C34878D82A}">
                    <a16:rowId xmlns:a16="http://schemas.microsoft.com/office/drawing/2014/main" val="10002"/>
                  </a:ext>
                </a:extLst>
              </a:tr>
              <a:tr h="365759">
                <a:tc>
                  <a:txBody>
                    <a:bodyPr/>
                    <a:lstStyle/>
                    <a:p>
                      <a:pPr algn="ctr"/>
                      <a:r>
                        <a:rPr lang="en-US" dirty="0"/>
                        <a:t>PM 1</a:t>
                      </a:r>
                    </a:p>
                  </a:txBody>
                  <a:tcPr/>
                </a:tc>
                <a:tc>
                  <a:txBody>
                    <a:bodyPr/>
                    <a:lstStyle/>
                    <a:p>
                      <a:pPr algn="ctr"/>
                      <a:r>
                        <a:rPr lang="en-US" sz="1800" b="1" dirty="0">
                          <a:solidFill>
                            <a:schemeClr val="tx1"/>
                          </a:solidFill>
                        </a:rPr>
                        <a:t>TGbe</a:t>
                      </a:r>
                    </a:p>
                  </a:txBody>
                  <a:tcPr/>
                </a:tc>
                <a:tc>
                  <a:txBody>
                    <a:bodyPr/>
                    <a:lstStyle/>
                    <a:p>
                      <a:pPr algn="ctr"/>
                      <a:r>
                        <a:rPr lang="en-US" sz="1800" b="1" dirty="0">
                          <a:solidFill>
                            <a:schemeClr val="tx1"/>
                          </a:solidFill>
                        </a:rPr>
                        <a:t>TGbe Ad-Hoc</a:t>
                      </a:r>
                    </a:p>
                    <a:p>
                      <a:pPr algn="ctr"/>
                      <a:r>
                        <a:rPr lang="en-US" sz="1800" b="1" dirty="0">
                          <a:solidFill>
                            <a:schemeClr val="tx1"/>
                          </a:solidFill>
                        </a:rPr>
                        <a:t>[MAC/PHY]</a:t>
                      </a:r>
                    </a:p>
                  </a:txBody>
                  <a:tcPr/>
                </a:tc>
                <a:tc>
                  <a:txBody>
                    <a:bodyPr/>
                    <a:lstStyle/>
                    <a:p>
                      <a:pPr algn="ctr"/>
                      <a:endParaRPr lang="en-US" sz="1800" b="1"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t>TGbe</a:t>
                      </a:r>
                      <a:endParaRPr lang="en-US" dirty="0"/>
                    </a:p>
                  </a:txBody>
                  <a:tcPr/>
                </a:tc>
                <a:extLst>
                  <a:ext uri="{0D108BD9-81ED-4DB2-BD59-A6C34878D82A}">
                    <a16:rowId xmlns:a16="http://schemas.microsoft.com/office/drawing/2014/main" val="10003"/>
                  </a:ext>
                </a:extLst>
              </a:tr>
              <a:tr h="365759">
                <a:tc>
                  <a:txBody>
                    <a:bodyPr/>
                    <a:lstStyle/>
                    <a:p>
                      <a:pPr algn="ctr"/>
                      <a:r>
                        <a:rPr lang="en-US" dirty="0"/>
                        <a:t>PM</a:t>
                      </a:r>
                      <a:r>
                        <a:rPr lang="en-US" baseline="0" dirty="0"/>
                        <a:t> 2</a:t>
                      </a:r>
                      <a:endParaRPr lang="en-US" dirty="0"/>
                    </a:p>
                  </a:txBody>
                  <a:tcPr/>
                </a:tc>
                <a:tc>
                  <a:txBody>
                    <a:bodyPr/>
                    <a:lstStyle/>
                    <a:p>
                      <a:pPr algn="ctr"/>
                      <a:r>
                        <a:rPr lang="en-US" sz="1800" b="1" dirty="0">
                          <a:solidFill>
                            <a:schemeClr val="tx1"/>
                          </a:solidFill>
                        </a:rPr>
                        <a:t>TGbe Ad-Hoc</a:t>
                      </a:r>
                    </a:p>
                    <a:p>
                      <a:pPr algn="ctr"/>
                      <a:r>
                        <a:rPr lang="en-US" sz="1800" b="1" dirty="0">
                          <a:solidFill>
                            <a:schemeClr val="tx1"/>
                          </a:solidFill>
                        </a:rPr>
                        <a:t>[MAC/PHY]</a:t>
                      </a:r>
                      <a:r>
                        <a:rPr lang="en-US" b="1" dirty="0"/>
                        <a:t> </a:t>
                      </a:r>
                      <a:endParaRPr lang="en-US" sz="18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pPr algn="ctr"/>
                      <a:r>
                        <a:rPr lang="en-US" sz="1800" b="1" dirty="0">
                          <a:solidFill>
                            <a:schemeClr val="tx1"/>
                          </a:solidFill>
                        </a:rPr>
                        <a:t>TGbe Ad-Hoc</a:t>
                      </a:r>
                    </a:p>
                    <a:p>
                      <a:pPr algn="ctr"/>
                      <a:r>
                        <a:rPr lang="en-US" sz="1800" b="1" dirty="0">
                          <a:solidFill>
                            <a:schemeClr val="tx1"/>
                          </a:solidFill>
                        </a:rPr>
                        <a:t>[MAC/PHY]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t>TGbe</a:t>
                      </a:r>
                      <a:endParaRPr lang="en-US" dirty="0"/>
                    </a:p>
                  </a:txBody>
                  <a:tcPr/>
                </a:tc>
                <a:extLst>
                  <a:ext uri="{0D108BD9-81ED-4DB2-BD59-A6C34878D82A}">
                    <a16:rowId xmlns:a16="http://schemas.microsoft.com/office/drawing/2014/main" val="10004"/>
                  </a:ext>
                </a:extLst>
              </a:tr>
              <a:tr h="349405">
                <a:tc>
                  <a:txBody>
                    <a:bodyPr/>
                    <a:lstStyle/>
                    <a:p>
                      <a:pPr algn="ctr"/>
                      <a:r>
                        <a:rPr lang="en-US" dirty="0"/>
                        <a:t>EVE</a:t>
                      </a:r>
                    </a:p>
                  </a:txBody>
                  <a:tcPr/>
                </a:tc>
                <a:tc>
                  <a:txBody>
                    <a:bodyPr/>
                    <a:lstStyle/>
                    <a:p>
                      <a:pPr algn="ctr"/>
                      <a:endParaRPr lang="en-US" b="1" dirty="0"/>
                    </a:p>
                  </a:txBody>
                  <a:tcPr/>
                </a:tc>
                <a:tc>
                  <a:txBody>
                    <a:bodyPr/>
                    <a:lstStyle/>
                    <a:p>
                      <a:pPr algn="ctr"/>
                      <a:endParaRPr lang="en-US" sz="1800" b="1" dirty="0">
                        <a:solidFill>
                          <a:schemeClr val="tx1"/>
                        </a:solidFill>
                      </a:endParaRPr>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0005"/>
                  </a:ext>
                </a:extLst>
              </a:tr>
            </a:tbl>
          </a:graphicData>
        </a:graphic>
      </p:graphicFrame>
      <p:sp>
        <p:nvSpPr>
          <p:cNvPr id="7" name="Date Placeholder 3">
            <a:extLst>
              <a:ext uri="{FF2B5EF4-FFF2-40B4-BE49-F238E27FC236}">
                <a16:creationId xmlns:a16="http://schemas.microsoft.com/office/drawing/2014/main" id="{9D8ECBFC-61DD-489D-88F6-41275A7E34EB}"/>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976818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2690-C15C-4839-B40F-0AF3A4D89457}"/>
              </a:ext>
            </a:extLst>
          </p:cNvPr>
          <p:cNvSpPr>
            <a:spLocks noGrp="1"/>
          </p:cNvSpPr>
          <p:nvPr>
            <p:ph type="title"/>
          </p:nvPr>
        </p:nvSpPr>
        <p:spPr/>
        <p:txBody>
          <a:bodyPr/>
          <a:lstStyle/>
          <a:p>
            <a:r>
              <a:rPr lang="en-US" dirty="0" err="1"/>
              <a:t>Strawpolls</a:t>
            </a:r>
            <a:r>
              <a:rPr lang="en-US" dirty="0"/>
              <a:t> Submission’s List-1</a:t>
            </a:r>
          </a:p>
        </p:txBody>
      </p:sp>
      <p:sp>
        <p:nvSpPr>
          <p:cNvPr id="4" name="Footer Placeholder 3">
            <a:extLst>
              <a:ext uri="{FF2B5EF4-FFF2-40B4-BE49-F238E27FC236}">
                <a16:creationId xmlns:a16="http://schemas.microsoft.com/office/drawing/2014/main" id="{CA1A5643-4D6B-47E2-9F58-7F7F34A069C9}"/>
              </a:ext>
            </a:extLst>
          </p:cNvPr>
          <p:cNvSpPr>
            <a:spLocks noGrp="1"/>
          </p:cNvSpPr>
          <p:nvPr>
            <p:ph type="ftr" idx="11"/>
          </p:nvPr>
        </p:nvSpPr>
        <p:spPr/>
        <p:txBody>
          <a:bodyPr/>
          <a:lstStyle/>
          <a:p>
            <a:r>
              <a:rPr lang="en-GB"/>
              <a:t>Alfred Asterjadhi, Qualcomm Inc.</a:t>
            </a:r>
            <a:endParaRPr lang="en-GB" dirty="0"/>
          </a:p>
        </p:txBody>
      </p:sp>
      <p:sp>
        <p:nvSpPr>
          <p:cNvPr id="5" name="Slide Number Placeholder 4">
            <a:extLst>
              <a:ext uri="{FF2B5EF4-FFF2-40B4-BE49-F238E27FC236}">
                <a16:creationId xmlns:a16="http://schemas.microsoft.com/office/drawing/2014/main" id="{1B1A665E-96C3-446C-B295-12494A41AD0B}"/>
              </a:ext>
            </a:extLst>
          </p:cNvPr>
          <p:cNvSpPr>
            <a:spLocks noGrp="1"/>
          </p:cNvSpPr>
          <p:nvPr>
            <p:ph type="sldNum" idx="12"/>
          </p:nvPr>
        </p:nvSpPr>
        <p:spPr/>
        <p:txBody>
          <a:bodyPr/>
          <a:lstStyle/>
          <a:p>
            <a:r>
              <a:rPr lang="en-GB"/>
              <a:t>Slide </a:t>
            </a:r>
            <a:fld id="{06B781AF-4CCF-49B0-A572-DE54FBE5D942}" type="slidenum">
              <a:rPr lang="en-GB" smtClean="0"/>
              <a:pPr/>
              <a:t>15</a:t>
            </a:fld>
            <a:endParaRPr lang="en-GB"/>
          </a:p>
        </p:txBody>
      </p:sp>
      <p:sp>
        <p:nvSpPr>
          <p:cNvPr id="8" name="Date Placeholder 3">
            <a:extLst>
              <a:ext uri="{FF2B5EF4-FFF2-40B4-BE49-F238E27FC236}">
                <a16:creationId xmlns:a16="http://schemas.microsoft.com/office/drawing/2014/main" id="{251682F8-AE90-4609-8197-160B4642AC6B}"/>
              </a:ext>
            </a:extLst>
          </p:cNvPr>
          <p:cNvSpPr txBox="1">
            <a:spLocks/>
          </p:cNvSpPr>
          <p:nvPr/>
        </p:nvSpPr>
        <p:spPr>
          <a:xfrm>
            <a:off x="696912" y="260350"/>
            <a:ext cx="2303451" cy="273050"/>
          </a:xfrm>
          <a:prstGeom prst="rect">
            <a:avLst/>
          </a:prstGeom>
        </p:spPr>
        <p:txBody>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sz="1800" b="1" dirty="0">
                <a:solidFill>
                  <a:schemeClr val="tx1"/>
                </a:solidFill>
              </a:rPr>
              <a:t>March 2020</a:t>
            </a:r>
            <a:endParaRPr lang="en-GB" sz="1800" b="1" dirty="0">
              <a:solidFill>
                <a:schemeClr val="tx1"/>
              </a:solidFill>
            </a:endParaRPr>
          </a:p>
        </p:txBody>
      </p:sp>
      <p:graphicFrame>
        <p:nvGraphicFramePr>
          <p:cNvPr id="3" name="Table 2">
            <a:extLst>
              <a:ext uri="{FF2B5EF4-FFF2-40B4-BE49-F238E27FC236}">
                <a16:creationId xmlns:a16="http://schemas.microsoft.com/office/drawing/2014/main" id="{5F9A956F-4C02-4E00-8B16-4587FB8EFCAC}"/>
              </a:ext>
            </a:extLst>
          </p:cNvPr>
          <p:cNvGraphicFramePr>
            <a:graphicFrameLocks noGrp="1"/>
          </p:cNvGraphicFramePr>
          <p:nvPr/>
        </p:nvGraphicFramePr>
        <p:xfrm>
          <a:off x="457200" y="1602216"/>
          <a:ext cx="8149210" cy="490410"/>
        </p:xfrm>
        <a:graphic>
          <a:graphicData uri="http://schemas.openxmlformats.org/drawingml/2006/table">
            <a:tbl>
              <a:tblPr>
                <a:tableStyleId>{7DF18680-E054-41AD-8BC1-D1AEF772440D}</a:tableStyleId>
              </a:tblPr>
              <a:tblGrid>
                <a:gridCol w="506991">
                  <a:extLst>
                    <a:ext uri="{9D8B030D-6E8A-4147-A177-3AD203B41FA5}">
                      <a16:colId xmlns:a16="http://schemas.microsoft.com/office/drawing/2014/main" val="35643193"/>
                    </a:ext>
                  </a:extLst>
                </a:gridCol>
                <a:gridCol w="3981366">
                  <a:extLst>
                    <a:ext uri="{9D8B030D-6E8A-4147-A177-3AD203B41FA5}">
                      <a16:colId xmlns:a16="http://schemas.microsoft.com/office/drawing/2014/main" val="3814814238"/>
                    </a:ext>
                  </a:extLst>
                </a:gridCol>
                <a:gridCol w="1299998">
                  <a:extLst>
                    <a:ext uri="{9D8B030D-6E8A-4147-A177-3AD203B41FA5}">
                      <a16:colId xmlns:a16="http://schemas.microsoft.com/office/drawing/2014/main" val="629559642"/>
                    </a:ext>
                  </a:extLst>
                </a:gridCol>
                <a:gridCol w="643003">
                  <a:extLst>
                    <a:ext uri="{9D8B030D-6E8A-4147-A177-3AD203B41FA5}">
                      <a16:colId xmlns:a16="http://schemas.microsoft.com/office/drawing/2014/main" val="2496461503"/>
                    </a:ext>
                  </a:extLst>
                </a:gridCol>
                <a:gridCol w="1167362">
                  <a:extLst>
                    <a:ext uri="{9D8B030D-6E8A-4147-A177-3AD203B41FA5}">
                      <a16:colId xmlns:a16="http://schemas.microsoft.com/office/drawing/2014/main" val="392062141"/>
                    </a:ext>
                  </a:extLst>
                </a:gridCol>
                <a:gridCol w="550490">
                  <a:extLst>
                    <a:ext uri="{9D8B030D-6E8A-4147-A177-3AD203B41FA5}">
                      <a16:colId xmlns:a16="http://schemas.microsoft.com/office/drawing/2014/main" val="2031842831"/>
                    </a:ext>
                  </a:extLst>
                </a:gridCol>
              </a:tblGrid>
              <a:tr h="153243">
                <a:tc>
                  <a:txBody>
                    <a:bodyPr/>
                    <a:lstStyle/>
                    <a:p>
                      <a:pPr algn="ctr" rtl="0" fontAlgn="ctr"/>
                      <a:r>
                        <a:rPr lang="en-US" sz="1200" b="1" u="none" strike="noStrike" dirty="0">
                          <a:effectLst/>
                        </a:rPr>
                        <a:t>DCN</a:t>
                      </a:r>
                      <a:endParaRPr lang="en-US" sz="12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b"/>
                      <a:r>
                        <a:rPr lang="en-US" sz="1200" b="1" u="none" strike="noStrike">
                          <a:effectLst/>
                        </a:rPr>
                        <a:t>Title</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Author</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Status</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Topic</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dirty="0">
                          <a:effectLst/>
                        </a:rPr>
                        <a:t>Session</a:t>
                      </a:r>
                      <a:endParaRPr lang="en-US" sz="1200" b="1" i="0" u="none" strike="noStrike" dirty="0">
                        <a:solidFill>
                          <a:srgbClr val="000000"/>
                        </a:solidFill>
                        <a:effectLst/>
                        <a:latin typeface="Times New Roman" panose="02020603050405020304" pitchFamily="18" charset="0"/>
                      </a:endParaRPr>
                    </a:p>
                  </a:txBody>
                  <a:tcPr marL="5589" marR="5589" marT="5589" marB="0" anchor="b"/>
                </a:tc>
                <a:extLst>
                  <a:ext uri="{0D108BD9-81ED-4DB2-BD59-A6C34878D82A}">
                    <a16:rowId xmlns:a16="http://schemas.microsoft.com/office/drawing/2014/main" val="3023002103"/>
                  </a:ext>
                </a:extLst>
              </a:tr>
              <a:tr h="301941">
                <a:tc>
                  <a:txBody>
                    <a:bodyPr/>
                    <a:lstStyle/>
                    <a:p>
                      <a:pPr algn="ctr" fontAlgn="b"/>
                      <a:endParaRPr lang="en-US" sz="1200" b="0" i="0" u="sng" strike="noStrike" dirty="0">
                        <a:solidFill>
                          <a:srgbClr val="00B050"/>
                        </a:solidFill>
                        <a:effectLst/>
                        <a:latin typeface="Calibri" panose="020F0502020204030204" pitchFamily="34"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ctr"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ctr"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extLst>
                  <a:ext uri="{0D108BD9-81ED-4DB2-BD59-A6C34878D82A}">
                    <a16:rowId xmlns:a16="http://schemas.microsoft.com/office/drawing/2014/main" val="4207578408"/>
                  </a:ext>
                </a:extLst>
              </a:tr>
            </a:tbl>
          </a:graphicData>
        </a:graphic>
      </p:graphicFrame>
    </p:spTree>
    <p:extLst>
      <p:ext uri="{BB962C8B-B14F-4D97-AF65-F5344CB8AC3E}">
        <p14:creationId xmlns:p14="http://schemas.microsoft.com/office/powerpoint/2010/main" val="3282477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2690-C15C-4839-B40F-0AF3A4D89457}"/>
              </a:ext>
            </a:extLst>
          </p:cNvPr>
          <p:cNvSpPr>
            <a:spLocks noGrp="1"/>
          </p:cNvSpPr>
          <p:nvPr>
            <p:ph type="title"/>
          </p:nvPr>
        </p:nvSpPr>
        <p:spPr/>
        <p:txBody>
          <a:bodyPr/>
          <a:lstStyle/>
          <a:p>
            <a:r>
              <a:rPr lang="en-US" dirty="0"/>
              <a:t>Back-Logged Submission’s List-1</a:t>
            </a:r>
          </a:p>
        </p:txBody>
      </p:sp>
      <p:sp>
        <p:nvSpPr>
          <p:cNvPr id="4" name="Footer Placeholder 3">
            <a:extLst>
              <a:ext uri="{FF2B5EF4-FFF2-40B4-BE49-F238E27FC236}">
                <a16:creationId xmlns:a16="http://schemas.microsoft.com/office/drawing/2014/main" id="{CA1A5643-4D6B-47E2-9F58-7F7F34A069C9}"/>
              </a:ext>
            </a:extLst>
          </p:cNvPr>
          <p:cNvSpPr>
            <a:spLocks noGrp="1"/>
          </p:cNvSpPr>
          <p:nvPr>
            <p:ph type="ftr" idx="11"/>
          </p:nvPr>
        </p:nvSpPr>
        <p:spPr/>
        <p:txBody>
          <a:bodyPr/>
          <a:lstStyle/>
          <a:p>
            <a:r>
              <a:rPr lang="en-GB"/>
              <a:t>Alfred Asterjadhi, Qualcomm Inc.</a:t>
            </a:r>
            <a:endParaRPr lang="en-GB" dirty="0"/>
          </a:p>
        </p:txBody>
      </p:sp>
      <p:sp>
        <p:nvSpPr>
          <p:cNvPr id="5" name="Slide Number Placeholder 4">
            <a:extLst>
              <a:ext uri="{FF2B5EF4-FFF2-40B4-BE49-F238E27FC236}">
                <a16:creationId xmlns:a16="http://schemas.microsoft.com/office/drawing/2014/main" id="{1B1A665E-96C3-446C-B295-12494A41AD0B}"/>
              </a:ext>
            </a:extLst>
          </p:cNvPr>
          <p:cNvSpPr>
            <a:spLocks noGrp="1"/>
          </p:cNvSpPr>
          <p:nvPr>
            <p:ph type="sldNum" idx="12"/>
          </p:nvPr>
        </p:nvSpPr>
        <p:spPr/>
        <p:txBody>
          <a:bodyPr/>
          <a:lstStyle/>
          <a:p>
            <a:r>
              <a:rPr lang="en-GB"/>
              <a:t>Slide </a:t>
            </a:r>
            <a:fld id="{06B781AF-4CCF-49B0-A572-DE54FBE5D942}" type="slidenum">
              <a:rPr lang="en-GB" smtClean="0"/>
              <a:pPr/>
              <a:t>16</a:t>
            </a:fld>
            <a:endParaRPr lang="en-GB"/>
          </a:p>
        </p:txBody>
      </p:sp>
      <p:sp>
        <p:nvSpPr>
          <p:cNvPr id="8" name="Date Placeholder 3">
            <a:extLst>
              <a:ext uri="{FF2B5EF4-FFF2-40B4-BE49-F238E27FC236}">
                <a16:creationId xmlns:a16="http://schemas.microsoft.com/office/drawing/2014/main" id="{251682F8-AE90-4609-8197-160B4642AC6B}"/>
              </a:ext>
            </a:extLst>
          </p:cNvPr>
          <p:cNvSpPr txBox="1">
            <a:spLocks/>
          </p:cNvSpPr>
          <p:nvPr/>
        </p:nvSpPr>
        <p:spPr>
          <a:xfrm>
            <a:off x="696912" y="260350"/>
            <a:ext cx="2303451" cy="273050"/>
          </a:xfrm>
          <a:prstGeom prst="rect">
            <a:avLst/>
          </a:prstGeom>
        </p:spPr>
        <p:txBody>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sz="1800" b="1" dirty="0">
                <a:solidFill>
                  <a:schemeClr val="tx1"/>
                </a:solidFill>
              </a:rPr>
              <a:t>March 2020</a:t>
            </a:r>
            <a:endParaRPr lang="en-GB" sz="1800" b="1" dirty="0">
              <a:solidFill>
                <a:schemeClr val="tx1"/>
              </a:solidFill>
            </a:endParaRPr>
          </a:p>
        </p:txBody>
      </p:sp>
      <p:graphicFrame>
        <p:nvGraphicFramePr>
          <p:cNvPr id="3" name="Table 2">
            <a:extLst>
              <a:ext uri="{FF2B5EF4-FFF2-40B4-BE49-F238E27FC236}">
                <a16:creationId xmlns:a16="http://schemas.microsoft.com/office/drawing/2014/main" id="{5F9A956F-4C02-4E00-8B16-4587FB8EFCAC}"/>
              </a:ext>
            </a:extLst>
          </p:cNvPr>
          <p:cNvGraphicFramePr>
            <a:graphicFrameLocks noGrp="1"/>
          </p:cNvGraphicFramePr>
          <p:nvPr>
            <p:extLst>
              <p:ext uri="{D42A27DB-BD31-4B8C-83A1-F6EECF244321}">
                <p14:modId xmlns:p14="http://schemas.microsoft.com/office/powerpoint/2010/main" val="3431447314"/>
              </p:ext>
            </p:extLst>
          </p:nvPr>
        </p:nvGraphicFramePr>
        <p:xfrm>
          <a:off x="457200" y="1602216"/>
          <a:ext cx="8149210" cy="490410"/>
        </p:xfrm>
        <a:graphic>
          <a:graphicData uri="http://schemas.openxmlformats.org/drawingml/2006/table">
            <a:tbl>
              <a:tblPr>
                <a:tableStyleId>{7DF18680-E054-41AD-8BC1-D1AEF772440D}</a:tableStyleId>
              </a:tblPr>
              <a:tblGrid>
                <a:gridCol w="506991">
                  <a:extLst>
                    <a:ext uri="{9D8B030D-6E8A-4147-A177-3AD203B41FA5}">
                      <a16:colId xmlns:a16="http://schemas.microsoft.com/office/drawing/2014/main" val="35643193"/>
                    </a:ext>
                  </a:extLst>
                </a:gridCol>
                <a:gridCol w="3981366">
                  <a:extLst>
                    <a:ext uri="{9D8B030D-6E8A-4147-A177-3AD203B41FA5}">
                      <a16:colId xmlns:a16="http://schemas.microsoft.com/office/drawing/2014/main" val="3814814238"/>
                    </a:ext>
                  </a:extLst>
                </a:gridCol>
                <a:gridCol w="1299998">
                  <a:extLst>
                    <a:ext uri="{9D8B030D-6E8A-4147-A177-3AD203B41FA5}">
                      <a16:colId xmlns:a16="http://schemas.microsoft.com/office/drawing/2014/main" val="629559642"/>
                    </a:ext>
                  </a:extLst>
                </a:gridCol>
                <a:gridCol w="643003">
                  <a:extLst>
                    <a:ext uri="{9D8B030D-6E8A-4147-A177-3AD203B41FA5}">
                      <a16:colId xmlns:a16="http://schemas.microsoft.com/office/drawing/2014/main" val="2496461503"/>
                    </a:ext>
                  </a:extLst>
                </a:gridCol>
                <a:gridCol w="1167362">
                  <a:extLst>
                    <a:ext uri="{9D8B030D-6E8A-4147-A177-3AD203B41FA5}">
                      <a16:colId xmlns:a16="http://schemas.microsoft.com/office/drawing/2014/main" val="392062141"/>
                    </a:ext>
                  </a:extLst>
                </a:gridCol>
                <a:gridCol w="550490">
                  <a:extLst>
                    <a:ext uri="{9D8B030D-6E8A-4147-A177-3AD203B41FA5}">
                      <a16:colId xmlns:a16="http://schemas.microsoft.com/office/drawing/2014/main" val="2031842831"/>
                    </a:ext>
                  </a:extLst>
                </a:gridCol>
              </a:tblGrid>
              <a:tr h="153243">
                <a:tc>
                  <a:txBody>
                    <a:bodyPr/>
                    <a:lstStyle/>
                    <a:p>
                      <a:pPr algn="ctr" rtl="0" fontAlgn="ctr"/>
                      <a:r>
                        <a:rPr lang="en-US" sz="1200" b="1" u="none" strike="noStrike" dirty="0">
                          <a:effectLst/>
                        </a:rPr>
                        <a:t>DCN</a:t>
                      </a:r>
                      <a:endParaRPr lang="en-US" sz="1200" b="1" i="0" u="none" strike="noStrike" dirty="0">
                        <a:solidFill>
                          <a:srgbClr val="000000"/>
                        </a:solidFill>
                        <a:effectLst/>
                        <a:latin typeface="Times New Roman" panose="02020603050405020304" pitchFamily="18" charset="0"/>
                      </a:endParaRPr>
                    </a:p>
                  </a:txBody>
                  <a:tcPr marL="5589" marR="5589" marT="5589" marB="0" anchor="ctr"/>
                </a:tc>
                <a:tc>
                  <a:txBody>
                    <a:bodyPr/>
                    <a:lstStyle/>
                    <a:p>
                      <a:pPr algn="ctr" fontAlgn="b"/>
                      <a:r>
                        <a:rPr lang="en-US" sz="1200" b="1" u="none" strike="noStrike">
                          <a:effectLst/>
                        </a:rPr>
                        <a:t>Title</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Author</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Status</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a:effectLst/>
                        </a:rPr>
                        <a:t>Topic</a:t>
                      </a:r>
                      <a:endParaRPr lang="en-US" sz="1200" b="1" i="0" u="none" strike="noStrike">
                        <a:solidFill>
                          <a:srgbClr val="000000"/>
                        </a:solidFill>
                        <a:effectLst/>
                        <a:latin typeface="Times New Roman" panose="02020603050405020304" pitchFamily="18" charset="0"/>
                      </a:endParaRPr>
                    </a:p>
                  </a:txBody>
                  <a:tcPr marL="5589" marR="5589" marT="5589" marB="0" anchor="b"/>
                </a:tc>
                <a:tc>
                  <a:txBody>
                    <a:bodyPr/>
                    <a:lstStyle/>
                    <a:p>
                      <a:pPr algn="ctr" fontAlgn="b"/>
                      <a:r>
                        <a:rPr lang="en-US" sz="1200" b="1" u="none" strike="noStrike" dirty="0">
                          <a:effectLst/>
                        </a:rPr>
                        <a:t>Session</a:t>
                      </a:r>
                      <a:endParaRPr lang="en-US" sz="1200" b="1" i="0" u="none" strike="noStrike" dirty="0">
                        <a:solidFill>
                          <a:srgbClr val="000000"/>
                        </a:solidFill>
                        <a:effectLst/>
                        <a:latin typeface="Times New Roman" panose="02020603050405020304" pitchFamily="18" charset="0"/>
                      </a:endParaRPr>
                    </a:p>
                  </a:txBody>
                  <a:tcPr marL="5589" marR="5589" marT="5589" marB="0" anchor="b"/>
                </a:tc>
                <a:extLst>
                  <a:ext uri="{0D108BD9-81ED-4DB2-BD59-A6C34878D82A}">
                    <a16:rowId xmlns:a16="http://schemas.microsoft.com/office/drawing/2014/main" val="3023002103"/>
                  </a:ext>
                </a:extLst>
              </a:tr>
              <a:tr h="301941">
                <a:tc>
                  <a:txBody>
                    <a:bodyPr/>
                    <a:lstStyle/>
                    <a:p>
                      <a:pPr algn="ctr" fontAlgn="b"/>
                      <a:endParaRPr lang="en-US" sz="1200" b="0" i="0" u="sng" strike="noStrike" dirty="0">
                        <a:solidFill>
                          <a:srgbClr val="00B050"/>
                        </a:solidFill>
                        <a:effectLst/>
                        <a:latin typeface="Calibri" panose="020F0502020204030204" pitchFamily="34"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ctr"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l"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tc>
                  <a:txBody>
                    <a:bodyPr/>
                    <a:lstStyle/>
                    <a:p>
                      <a:pPr algn="ctr" fontAlgn="b"/>
                      <a:endParaRPr lang="en-US" sz="1200" b="0" i="0" u="none" strike="noStrike" dirty="0">
                        <a:solidFill>
                          <a:srgbClr val="00B050"/>
                        </a:solidFill>
                        <a:effectLst/>
                        <a:latin typeface="Times New Roman" panose="02020603050405020304" pitchFamily="18" charset="0"/>
                      </a:endParaRPr>
                    </a:p>
                  </a:txBody>
                  <a:tcPr marL="5589" marR="5589" marT="5589" marB="0" anchor="b"/>
                </a:tc>
                <a:extLst>
                  <a:ext uri="{0D108BD9-81ED-4DB2-BD59-A6C34878D82A}">
                    <a16:rowId xmlns:a16="http://schemas.microsoft.com/office/drawing/2014/main" val="4207578408"/>
                  </a:ext>
                </a:extLst>
              </a:tr>
            </a:tbl>
          </a:graphicData>
        </a:graphic>
      </p:graphicFrame>
    </p:spTree>
    <p:extLst>
      <p:ext uri="{BB962C8B-B14F-4D97-AF65-F5344CB8AC3E}">
        <p14:creationId xmlns:p14="http://schemas.microsoft.com/office/powerpoint/2010/main" val="2090181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2690-C15C-4839-B40F-0AF3A4D89457}"/>
              </a:ext>
            </a:extLst>
          </p:cNvPr>
          <p:cNvSpPr>
            <a:spLocks noGrp="1"/>
          </p:cNvSpPr>
          <p:nvPr>
            <p:ph type="title"/>
          </p:nvPr>
        </p:nvSpPr>
        <p:spPr/>
        <p:txBody>
          <a:bodyPr/>
          <a:lstStyle/>
          <a:p>
            <a:r>
              <a:rPr lang="en-US" dirty="0"/>
              <a:t>Submission’s List-1</a:t>
            </a:r>
          </a:p>
        </p:txBody>
      </p:sp>
      <p:sp>
        <p:nvSpPr>
          <p:cNvPr id="4" name="Footer Placeholder 3">
            <a:extLst>
              <a:ext uri="{FF2B5EF4-FFF2-40B4-BE49-F238E27FC236}">
                <a16:creationId xmlns:a16="http://schemas.microsoft.com/office/drawing/2014/main" id="{CA1A5643-4D6B-47E2-9F58-7F7F34A069C9}"/>
              </a:ext>
            </a:extLst>
          </p:cNvPr>
          <p:cNvSpPr>
            <a:spLocks noGrp="1"/>
          </p:cNvSpPr>
          <p:nvPr>
            <p:ph type="ftr" idx="11"/>
          </p:nvPr>
        </p:nvSpPr>
        <p:spPr/>
        <p:txBody>
          <a:bodyPr/>
          <a:lstStyle/>
          <a:p>
            <a:r>
              <a:rPr lang="en-GB"/>
              <a:t>Alfred Asterjadhi, Qualcomm Inc.</a:t>
            </a:r>
            <a:endParaRPr lang="en-GB" dirty="0"/>
          </a:p>
        </p:txBody>
      </p:sp>
      <p:sp>
        <p:nvSpPr>
          <p:cNvPr id="5" name="Slide Number Placeholder 4">
            <a:extLst>
              <a:ext uri="{FF2B5EF4-FFF2-40B4-BE49-F238E27FC236}">
                <a16:creationId xmlns:a16="http://schemas.microsoft.com/office/drawing/2014/main" id="{1B1A665E-96C3-446C-B295-12494A41AD0B}"/>
              </a:ext>
            </a:extLst>
          </p:cNvPr>
          <p:cNvSpPr>
            <a:spLocks noGrp="1"/>
          </p:cNvSpPr>
          <p:nvPr>
            <p:ph type="sldNum" idx="12"/>
          </p:nvPr>
        </p:nvSpPr>
        <p:spPr/>
        <p:txBody>
          <a:bodyPr/>
          <a:lstStyle/>
          <a:p>
            <a:r>
              <a:rPr lang="en-GB"/>
              <a:t>Slide </a:t>
            </a:r>
            <a:fld id="{06B781AF-4CCF-49B0-A572-DE54FBE5D942}" type="slidenum">
              <a:rPr lang="en-GB" smtClean="0"/>
              <a:pPr/>
              <a:t>17</a:t>
            </a:fld>
            <a:endParaRPr lang="en-GB"/>
          </a:p>
        </p:txBody>
      </p:sp>
      <p:sp>
        <p:nvSpPr>
          <p:cNvPr id="8" name="Date Placeholder 3">
            <a:extLst>
              <a:ext uri="{FF2B5EF4-FFF2-40B4-BE49-F238E27FC236}">
                <a16:creationId xmlns:a16="http://schemas.microsoft.com/office/drawing/2014/main" id="{109216C5-B6D8-43A9-891B-BD4E4660B7C9}"/>
              </a:ext>
            </a:extLst>
          </p:cNvPr>
          <p:cNvSpPr txBox="1">
            <a:spLocks/>
          </p:cNvSpPr>
          <p:nvPr/>
        </p:nvSpPr>
        <p:spPr>
          <a:xfrm>
            <a:off x="685800" y="260350"/>
            <a:ext cx="2303451" cy="273050"/>
          </a:xfrm>
          <a:prstGeom prst="rect">
            <a:avLst/>
          </a:prstGeom>
        </p:spPr>
        <p:txBody>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sz="1800" b="1" dirty="0">
                <a:solidFill>
                  <a:schemeClr val="tx1"/>
                </a:solidFill>
              </a:rPr>
              <a:t>March 2020</a:t>
            </a:r>
            <a:endParaRPr lang="en-GB" sz="1800" b="1" dirty="0">
              <a:solidFill>
                <a:schemeClr val="tx1"/>
              </a:solidFill>
            </a:endParaRPr>
          </a:p>
        </p:txBody>
      </p:sp>
      <p:graphicFrame>
        <p:nvGraphicFramePr>
          <p:cNvPr id="9" name="Table 8">
            <a:extLst>
              <a:ext uri="{FF2B5EF4-FFF2-40B4-BE49-F238E27FC236}">
                <a16:creationId xmlns:a16="http://schemas.microsoft.com/office/drawing/2014/main" id="{09F435B4-7CC0-4EAA-ADD1-FD476F7BD229}"/>
              </a:ext>
            </a:extLst>
          </p:cNvPr>
          <p:cNvGraphicFramePr>
            <a:graphicFrameLocks noGrp="1"/>
          </p:cNvGraphicFramePr>
          <p:nvPr>
            <p:extLst>
              <p:ext uri="{D42A27DB-BD31-4B8C-83A1-F6EECF244321}">
                <p14:modId xmlns:p14="http://schemas.microsoft.com/office/powerpoint/2010/main" val="3738464423"/>
              </p:ext>
            </p:extLst>
          </p:nvPr>
        </p:nvGraphicFramePr>
        <p:xfrm>
          <a:off x="351102" y="1793088"/>
          <a:ext cx="8441796" cy="541592"/>
        </p:xfrm>
        <a:graphic>
          <a:graphicData uri="http://schemas.openxmlformats.org/drawingml/2006/table">
            <a:tbl>
              <a:tblPr>
                <a:tableStyleId>{073A0DAA-6AF3-43AB-8588-CEC1D06C72B9}</a:tableStyleId>
              </a:tblPr>
              <a:tblGrid>
                <a:gridCol w="709600">
                  <a:extLst>
                    <a:ext uri="{9D8B030D-6E8A-4147-A177-3AD203B41FA5}">
                      <a16:colId xmlns:a16="http://schemas.microsoft.com/office/drawing/2014/main" val="1065176225"/>
                    </a:ext>
                  </a:extLst>
                </a:gridCol>
                <a:gridCol w="3619889">
                  <a:extLst>
                    <a:ext uri="{9D8B030D-6E8A-4147-A177-3AD203B41FA5}">
                      <a16:colId xmlns:a16="http://schemas.microsoft.com/office/drawing/2014/main" val="1248512773"/>
                    </a:ext>
                  </a:extLst>
                </a:gridCol>
                <a:gridCol w="1144909">
                  <a:extLst>
                    <a:ext uri="{9D8B030D-6E8A-4147-A177-3AD203B41FA5}">
                      <a16:colId xmlns:a16="http://schemas.microsoft.com/office/drawing/2014/main" val="2535334633"/>
                    </a:ext>
                  </a:extLst>
                </a:gridCol>
                <a:gridCol w="1180470">
                  <a:extLst>
                    <a:ext uri="{9D8B030D-6E8A-4147-A177-3AD203B41FA5}">
                      <a16:colId xmlns:a16="http://schemas.microsoft.com/office/drawing/2014/main" val="3081187262"/>
                    </a:ext>
                  </a:extLst>
                </a:gridCol>
                <a:gridCol w="1235855">
                  <a:extLst>
                    <a:ext uri="{9D8B030D-6E8A-4147-A177-3AD203B41FA5}">
                      <a16:colId xmlns:a16="http://schemas.microsoft.com/office/drawing/2014/main" val="895427525"/>
                    </a:ext>
                  </a:extLst>
                </a:gridCol>
                <a:gridCol w="551073">
                  <a:extLst>
                    <a:ext uri="{9D8B030D-6E8A-4147-A177-3AD203B41FA5}">
                      <a16:colId xmlns:a16="http://schemas.microsoft.com/office/drawing/2014/main" val="430978566"/>
                    </a:ext>
                  </a:extLst>
                </a:gridCol>
              </a:tblGrid>
              <a:tr h="272932">
                <a:tc>
                  <a:txBody>
                    <a:bodyPr/>
                    <a:lstStyle/>
                    <a:p>
                      <a:pPr algn="ctr" rtl="0" fontAlgn="ctr"/>
                      <a:r>
                        <a:rPr lang="en-US" sz="1200" b="1" u="none" strike="noStrike" dirty="0">
                          <a:effectLst/>
                        </a:rPr>
                        <a:t>DCN</a:t>
                      </a:r>
                      <a:endParaRPr lang="en-US" sz="1200" b="1" i="0" u="none" strike="noStrike" dirty="0">
                        <a:solidFill>
                          <a:srgbClr val="000000"/>
                        </a:solidFill>
                        <a:effectLst/>
                        <a:latin typeface="+mn-lt"/>
                      </a:endParaRPr>
                    </a:p>
                  </a:txBody>
                  <a:tcPr marL="9525" marR="9525" marT="9525" marB="0" anchor="ctr"/>
                </a:tc>
                <a:tc>
                  <a:txBody>
                    <a:bodyPr/>
                    <a:lstStyle/>
                    <a:p>
                      <a:pPr algn="ctr" fontAlgn="b"/>
                      <a:r>
                        <a:rPr lang="en-US" sz="1200" b="1" u="none" strike="noStrike" dirty="0">
                          <a:effectLst/>
                        </a:rPr>
                        <a:t>Title</a:t>
                      </a:r>
                      <a:endParaRPr lang="en-US" sz="1200" b="1" i="0" u="none" strike="noStrike" dirty="0">
                        <a:solidFill>
                          <a:srgbClr val="000000"/>
                        </a:solidFill>
                        <a:effectLst/>
                        <a:latin typeface="+mn-lt"/>
                      </a:endParaRPr>
                    </a:p>
                  </a:txBody>
                  <a:tcPr marL="9525" marR="9525" marT="9525" marB="0" anchor="b"/>
                </a:tc>
                <a:tc>
                  <a:txBody>
                    <a:bodyPr/>
                    <a:lstStyle/>
                    <a:p>
                      <a:pPr algn="ctr" fontAlgn="b"/>
                      <a:r>
                        <a:rPr lang="en-US" sz="1200" b="1" u="none" strike="noStrike">
                          <a:effectLst/>
                        </a:rPr>
                        <a:t>Author</a:t>
                      </a:r>
                      <a:endParaRPr lang="en-US" sz="1200" b="1" i="0" u="none" strike="noStrike">
                        <a:solidFill>
                          <a:srgbClr val="000000"/>
                        </a:solidFill>
                        <a:effectLst/>
                        <a:latin typeface="+mn-lt"/>
                      </a:endParaRPr>
                    </a:p>
                  </a:txBody>
                  <a:tcPr marL="9525" marR="9525" marT="9525" marB="0" anchor="b"/>
                </a:tc>
                <a:tc>
                  <a:txBody>
                    <a:bodyPr/>
                    <a:lstStyle/>
                    <a:p>
                      <a:pPr algn="ctr" fontAlgn="b"/>
                      <a:r>
                        <a:rPr lang="en-US" sz="1200" b="1" u="none" strike="noStrike">
                          <a:effectLst/>
                        </a:rPr>
                        <a:t>Status</a:t>
                      </a:r>
                      <a:endParaRPr lang="en-US" sz="1200" b="1" i="0" u="none" strike="noStrike">
                        <a:solidFill>
                          <a:srgbClr val="000000"/>
                        </a:solidFill>
                        <a:effectLst/>
                        <a:latin typeface="+mn-lt"/>
                      </a:endParaRPr>
                    </a:p>
                  </a:txBody>
                  <a:tcPr marL="9525" marR="9525" marT="9525" marB="0" anchor="b"/>
                </a:tc>
                <a:tc>
                  <a:txBody>
                    <a:bodyPr/>
                    <a:lstStyle/>
                    <a:p>
                      <a:pPr algn="ctr" fontAlgn="b"/>
                      <a:r>
                        <a:rPr lang="en-US" sz="1200" b="1" u="none" strike="noStrike">
                          <a:effectLst/>
                        </a:rPr>
                        <a:t>Topic</a:t>
                      </a:r>
                      <a:endParaRPr lang="en-US" sz="1200" b="1" i="0" u="none" strike="noStrike">
                        <a:solidFill>
                          <a:srgbClr val="000000"/>
                        </a:solidFill>
                        <a:effectLst/>
                        <a:latin typeface="+mn-lt"/>
                      </a:endParaRPr>
                    </a:p>
                  </a:txBody>
                  <a:tcPr marL="9525" marR="9525" marT="9525" marB="0" anchor="b"/>
                </a:tc>
                <a:tc>
                  <a:txBody>
                    <a:bodyPr/>
                    <a:lstStyle/>
                    <a:p>
                      <a:pPr algn="ctr" fontAlgn="b"/>
                      <a:r>
                        <a:rPr lang="en-US" sz="1200" b="1" u="none" strike="noStrike" dirty="0">
                          <a:effectLst/>
                        </a:rPr>
                        <a:t>Session</a:t>
                      </a:r>
                      <a:endParaRPr lang="en-US" sz="1200" b="1" i="0" u="none" strike="noStrike" dirty="0">
                        <a:solidFill>
                          <a:srgbClr val="000000"/>
                        </a:solidFill>
                        <a:effectLst/>
                        <a:latin typeface="+mn-lt"/>
                      </a:endParaRPr>
                    </a:p>
                  </a:txBody>
                  <a:tcPr marL="9525" marR="9525" marT="9525" marB="0" anchor="b"/>
                </a:tc>
                <a:extLst>
                  <a:ext uri="{0D108BD9-81ED-4DB2-BD59-A6C34878D82A}">
                    <a16:rowId xmlns:a16="http://schemas.microsoft.com/office/drawing/2014/main" val="669475695"/>
                  </a:ext>
                </a:extLst>
              </a:tr>
              <a:tr h="268660">
                <a:tc>
                  <a:txBody>
                    <a:bodyPr/>
                    <a:lstStyle/>
                    <a:p>
                      <a:pPr algn="ctr" fontAlgn="b"/>
                      <a:endParaRPr lang="en-US" sz="1200" b="0" i="0" u="sng" strike="noStrike" dirty="0">
                        <a:solidFill>
                          <a:srgbClr val="FFC000"/>
                        </a:solidFill>
                        <a:effectLst/>
                        <a:latin typeface="+mn-lt"/>
                      </a:endParaRPr>
                    </a:p>
                  </a:txBody>
                  <a:tcPr marL="9525" marR="9525" marT="9525" marB="0" anchor="b"/>
                </a:tc>
                <a:tc>
                  <a:txBody>
                    <a:bodyPr/>
                    <a:lstStyle/>
                    <a:p>
                      <a:pPr algn="l" fontAlgn="b"/>
                      <a:endParaRPr lang="en-US" sz="1200" b="0" i="0" u="none" strike="noStrike" dirty="0">
                        <a:solidFill>
                          <a:srgbClr val="FFC000"/>
                        </a:solidFill>
                        <a:effectLst/>
                        <a:latin typeface="+mn-lt"/>
                      </a:endParaRPr>
                    </a:p>
                  </a:txBody>
                  <a:tcPr marL="9525" marR="9525" marT="9525" marB="0" anchor="b"/>
                </a:tc>
                <a:tc>
                  <a:txBody>
                    <a:bodyPr/>
                    <a:lstStyle/>
                    <a:p>
                      <a:pPr algn="l" fontAlgn="b"/>
                      <a:endParaRPr lang="en-US" sz="1200" b="0" i="0" u="none" strike="noStrike" dirty="0">
                        <a:solidFill>
                          <a:srgbClr val="FFC000"/>
                        </a:solidFill>
                        <a:effectLst/>
                        <a:latin typeface="+mn-lt"/>
                      </a:endParaRPr>
                    </a:p>
                  </a:txBody>
                  <a:tcPr marL="9525" marR="9525" marT="9525" marB="0" anchor="b"/>
                </a:tc>
                <a:tc>
                  <a:txBody>
                    <a:bodyPr/>
                    <a:lstStyle/>
                    <a:p>
                      <a:pPr algn="ctr" fontAlgn="b"/>
                      <a:endParaRPr lang="en-US" sz="1200" b="0" i="0" u="none" strike="noStrike" dirty="0">
                        <a:solidFill>
                          <a:srgbClr val="FFC000"/>
                        </a:solidFill>
                        <a:effectLst/>
                        <a:latin typeface="+mn-lt"/>
                      </a:endParaRPr>
                    </a:p>
                  </a:txBody>
                  <a:tcPr marL="9525" marR="9525" marT="9525" marB="0" anchor="b"/>
                </a:tc>
                <a:tc>
                  <a:txBody>
                    <a:bodyPr/>
                    <a:lstStyle/>
                    <a:p>
                      <a:pPr algn="l" fontAlgn="b"/>
                      <a:endParaRPr lang="en-US" sz="1200" b="0" i="0" u="none" strike="noStrike" dirty="0">
                        <a:solidFill>
                          <a:srgbClr val="FFC000"/>
                        </a:solidFill>
                        <a:effectLst/>
                        <a:latin typeface="+mn-lt"/>
                      </a:endParaRPr>
                    </a:p>
                  </a:txBody>
                  <a:tcPr marL="9525" marR="9525" marT="9525" marB="0" anchor="b"/>
                </a:tc>
                <a:tc>
                  <a:txBody>
                    <a:bodyPr/>
                    <a:lstStyle/>
                    <a:p>
                      <a:pPr algn="ctr" fontAlgn="b"/>
                      <a:endParaRPr lang="en-US" sz="1200" b="0" i="0" u="none" strike="noStrike" dirty="0">
                        <a:solidFill>
                          <a:srgbClr val="FFC000"/>
                        </a:solidFill>
                        <a:effectLst/>
                        <a:latin typeface="+mn-lt"/>
                      </a:endParaRPr>
                    </a:p>
                  </a:txBody>
                  <a:tcPr marL="9525" marR="9525" marT="9525" marB="0" anchor="b"/>
                </a:tc>
                <a:extLst>
                  <a:ext uri="{0D108BD9-81ED-4DB2-BD59-A6C34878D82A}">
                    <a16:rowId xmlns:a16="http://schemas.microsoft.com/office/drawing/2014/main" val="2395780429"/>
                  </a:ext>
                </a:extLst>
              </a:tr>
            </a:tbl>
          </a:graphicData>
        </a:graphic>
      </p:graphicFrame>
    </p:spTree>
    <p:extLst>
      <p:ext uri="{BB962C8B-B14F-4D97-AF65-F5344CB8AC3E}">
        <p14:creationId xmlns:p14="http://schemas.microsoft.com/office/powerpoint/2010/main" val="4012074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E7822E0-300D-4D08-9B65-5D26A9A9F4E6}"/>
              </a:ext>
            </a:extLst>
          </p:cNvPr>
          <p:cNvSpPr>
            <a:spLocks noGrp="1"/>
          </p:cNvSpPr>
          <p:nvPr>
            <p:ph type="title"/>
          </p:nvPr>
        </p:nvSpPr>
        <p:spPr/>
        <p:txBody>
          <a:bodyPr/>
          <a:lstStyle/>
          <a:p>
            <a:r>
              <a:rPr lang="en-US" dirty="0"/>
              <a:t> Meeting Rooms/Order of Topics</a:t>
            </a:r>
          </a:p>
        </p:txBody>
      </p:sp>
      <p:sp>
        <p:nvSpPr>
          <p:cNvPr id="7" name="Content Placeholder 6">
            <a:extLst>
              <a:ext uri="{FF2B5EF4-FFF2-40B4-BE49-F238E27FC236}">
                <a16:creationId xmlns:a16="http://schemas.microsoft.com/office/drawing/2014/main" id="{BF16B00E-0465-4DAA-A723-E1F1D5B92EAC}"/>
              </a:ext>
            </a:extLst>
          </p:cNvPr>
          <p:cNvSpPr>
            <a:spLocks noGrp="1"/>
          </p:cNvSpPr>
          <p:nvPr>
            <p:ph idx="1"/>
          </p:nvPr>
        </p:nvSpPr>
        <p:spPr/>
        <p:txBody>
          <a:bodyPr/>
          <a:lstStyle/>
          <a:p>
            <a:pPr>
              <a:buFont typeface="Arial" panose="020B0604020202020204" pitchFamily="34" charset="0"/>
              <a:buChar char="•"/>
            </a:pPr>
            <a:r>
              <a:rPr lang="en-US" dirty="0">
                <a:solidFill>
                  <a:schemeClr val="tx1"/>
                </a:solidFill>
              </a:rPr>
              <a:t>Joint: </a:t>
            </a:r>
            <a:r>
              <a:rPr lang="en-US" u="sng" dirty="0">
                <a:solidFill>
                  <a:schemeClr val="tx1"/>
                </a:solidFill>
              </a:rPr>
              <a:t>Room 5</a:t>
            </a:r>
          </a:p>
          <a:p>
            <a:pPr marL="800100" lvl="1" indent="-342900">
              <a:buFont typeface="Arial" panose="020B0604020202020204" pitchFamily="34" charset="0"/>
              <a:buChar char="•"/>
            </a:pPr>
            <a:r>
              <a:rPr lang="en-US" dirty="0">
                <a:solidFill>
                  <a:srgbClr val="FF0000"/>
                </a:solidFill>
              </a:rPr>
              <a:t>TBD</a:t>
            </a:r>
          </a:p>
          <a:p>
            <a:pPr marL="1200150" lvl="2" indent="-342900">
              <a:buFont typeface="Arial" panose="020B0604020202020204" pitchFamily="34" charset="0"/>
              <a:buChar char="•"/>
            </a:pPr>
            <a:endParaRPr lang="en-US" dirty="0"/>
          </a:p>
          <a:p>
            <a:pPr>
              <a:buFont typeface="Arial" panose="020B0604020202020204" pitchFamily="34" charset="0"/>
              <a:buChar char="•"/>
            </a:pPr>
            <a:r>
              <a:rPr lang="en-US" dirty="0"/>
              <a:t>MAC (guideline for MAC ad-hoc </a:t>
            </a:r>
            <a:r>
              <a:rPr lang="en-US" dirty="0">
                <a:solidFill>
                  <a:schemeClr val="tx1"/>
                </a:solidFill>
              </a:rPr>
              <a:t>group): </a:t>
            </a:r>
            <a:r>
              <a:rPr lang="en-US" u="sng" dirty="0">
                <a:solidFill>
                  <a:schemeClr val="tx1"/>
                </a:solidFill>
              </a:rPr>
              <a:t>Room 5</a:t>
            </a:r>
          </a:p>
          <a:p>
            <a:pPr marL="800100" lvl="1" indent="-342900">
              <a:buFont typeface="Arial" panose="020B0604020202020204" pitchFamily="34" charset="0"/>
              <a:buChar char="•"/>
            </a:pPr>
            <a:r>
              <a:rPr lang="en-US" dirty="0">
                <a:solidFill>
                  <a:srgbClr val="FF0000"/>
                </a:solidFill>
              </a:rPr>
              <a:t>TBD</a:t>
            </a:r>
          </a:p>
          <a:p>
            <a:pPr marL="800100" lvl="1" indent="-342900">
              <a:buFont typeface="Arial" panose="020B0604020202020204" pitchFamily="34" charset="0"/>
              <a:buChar char="•"/>
            </a:pPr>
            <a:endParaRPr lang="en-US" dirty="0"/>
          </a:p>
          <a:p>
            <a:pPr>
              <a:buFont typeface="Arial" panose="020B0604020202020204" pitchFamily="34" charset="0"/>
              <a:buChar char="•"/>
            </a:pPr>
            <a:r>
              <a:rPr lang="en-US" dirty="0">
                <a:solidFill>
                  <a:schemeClr val="tx1"/>
                </a:solidFill>
              </a:rPr>
              <a:t>PHY (guideline for PHY ad-hoc group): </a:t>
            </a:r>
            <a:r>
              <a:rPr lang="en-US" u="sng" dirty="0">
                <a:solidFill>
                  <a:schemeClr val="tx1"/>
                </a:solidFill>
              </a:rPr>
              <a:t>Room 4</a:t>
            </a:r>
          </a:p>
          <a:p>
            <a:pPr lvl="1">
              <a:buFont typeface="Arial" panose="020B0604020202020204" pitchFamily="34" charset="0"/>
              <a:buChar char="•"/>
            </a:pPr>
            <a:r>
              <a:rPr lang="en-US" dirty="0">
                <a:solidFill>
                  <a:srgbClr val="FF0000"/>
                </a:solidFill>
              </a:rPr>
              <a:t>TBD</a:t>
            </a:r>
          </a:p>
        </p:txBody>
      </p:sp>
      <p:sp>
        <p:nvSpPr>
          <p:cNvPr id="5" name="Slide Number Placeholder 4">
            <a:extLst>
              <a:ext uri="{FF2B5EF4-FFF2-40B4-BE49-F238E27FC236}">
                <a16:creationId xmlns:a16="http://schemas.microsoft.com/office/drawing/2014/main" id="{DCBA28DC-3402-4EAA-A287-C8C11BEF3F5B}"/>
              </a:ext>
            </a:extLst>
          </p:cNvPr>
          <p:cNvSpPr>
            <a:spLocks noGrp="1"/>
          </p:cNvSpPr>
          <p:nvPr>
            <p:ph type="sldNum" idx="12"/>
          </p:nvPr>
        </p:nvSpPr>
        <p:spPr/>
        <p:txBody>
          <a:bodyPr/>
          <a:lstStyle/>
          <a:p>
            <a:r>
              <a:rPr lang="en-GB"/>
              <a:t>Slide </a:t>
            </a:r>
            <a:fld id="{06B781AF-4CCF-49B0-A572-DE54FBE5D942}" type="slidenum">
              <a:rPr lang="en-GB" smtClean="0"/>
              <a:pPr/>
              <a:t>18</a:t>
            </a:fld>
            <a:endParaRPr lang="en-GB"/>
          </a:p>
        </p:txBody>
      </p:sp>
      <p:sp>
        <p:nvSpPr>
          <p:cNvPr id="4" name="Footer Placeholder 3">
            <a:extLst>
              <a:ext uri="{FF2B5EF4-FFF2-40B4-BE49-F238E27FC236}">
                <a16:creationId xmlns:a16="http://schemas.microsoft.com/office/drawing/2014/main" id="{6D381F41-0ECF-4167-881F-D698DB8B617B}"/>
              </a:ext>
            </a:extLst>
          </p:cNvPr>
          <p:cNvSpPr>
            <a:spLocks noGrp="1"/>
          </p:cNvSpPr>
          <p:nvPr>
            <p:ph type="ftr" idx="14"/>
          </p:nvPr>
        </p:nvSpPr>
        <p:spPr/>
        <p:txBody>
          <a:bodyPr/>
          <a:lstStyle/>
          <a:p>
            <a:r>
              <a:rPr lang="en-GB"/>
              <a:t>Alfred Asterjadhi, Qualcomm Inc.</a:t>
            </a:r>
            <a:endParaRPr lang="en-GB" dirty="0"/>
          </a:p>
        </p:txBody>
      </p:sp>
      <p:sp>
        <p:nvSpPr>
          <p:cNvPr id="8" name="Date Placeholder 3">
            <a:extLst>
              <a:ext uri="{FF2B5EF4-FFF2-40B4-BE49-F238E27FC236}">
                <a16:creationId xmlns:a16="http://schemas.microsoft.com/office/drawing/2014/main" id="{E92B1DD2-5681-4E77-9C0C-ADAE4ABD4FB9}"/>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96256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685800"/>
            <a:ext cx="8382000" cy="1065213"/>
          </a:xfrm>
        </p:spPr>
        <p:txBody>
          <a:bodyPr/>
          <a:lstStyle/>
          <a:p>
            <a:r>
              <a:rPr lang="en-US" altLang="en-US" dirty="0">
                <a:solidFill>
                  <a:schemeClr val="tx2"/>
                </a:solidFill>
              </a:rPr>
              <a:t>Agenda for Monday AM1</a:t>
            </a:r>
            <a:endParaRPr lang="en-US" dirty="0">
              <a:solidFill>
                <a:schemeClr val="tx2"/>
              </a:solidFill>
            </a:endParaRPr>
          </a:p>
        </p:txBody>
      </p:sp>
      <p:sp>
        <p:nvSpPr>
          <p:cNvPr id="7" name="Content Placeholder 6"/>
          <p:cNvSpPr>
            <a:spLocks noGrp="1"/>
          </p:cNvSpPr>
          <p:nvPr>
            <p:ph idx="1"/>
          </p:nvPr>
        </p:nvSpPr>
        <p:spPr>
          <a:xfrm>
            <a:off x="685800" y="1828800"/>
            <a:ext cx="7770813"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lnSpc>
                <a:spcPct val="80000"/>
              </a:lnSpc>
              <a:buFont typeface="Arial" panose="020B0604020202020204" pitchFamily="34" charset="0"/>
              <a:buChar char="•"/>
            </a:pPr>
            <a:r>
              <a:rPr lang="en-US" altLang="en-US" dirty="0"/>
              <a:t>Set and approve agenda</a:t>
            </a:r>
          </a:p>
          <a:p>
            <a:pPr>
              <a:lnSpc>
                <a:spcPct val="80000"/>
              </a:lnSpc>
              <a:buFont typeface="Arial" panose="020B0604020202020204" pitchFamily="34" charset="0"/>
              <a:buChar char="•"/>
            </a:pPr>
            <a:r>
              <a:rPr lang="en-US" altLang="en-US" dirty="0"/>
              <a:t>Summary from Jan. 2020 meeting, conf calls, and MAC ad-hoc meeting</a:t>
            </a:r>
          </a:p>
          <a:p>
            <a:pPr>
              <a:lnSpc>
                <a:spcPct val="80000"/>
              </a:lnSpc>
              <a:buFont typeface="Arial" panose="020B0604020202020204" pitchFamily="34" charset="0"/>
              <a:buChar char="•"/>
            </a:pPr>
            <a:r>
              <a:rPr lang="en-US" altLang="en-US" sz="2200" dirty="0"/>
              <a:t>Approve TG minutes</a:t>
            </a:r>
          </a:p>
          <a:p>
            <a:pPr lvl="0">
              <a:lnSpc>
                <a:spcPct val="80000"/>
              </a:lnSpc>
              <a:buFont typeface="Arial" panose="020B0604020202020204" pitchFamily="34" charset="0"/>
              <a:buChar char="•"/>
            </a:pPr>
            <a:r>
              <a:rPr lang="en-US" altLang="en-US" dirty="0"/>
              <a:t>Presentation of submissions</a:t>
            </a:r>
          </a:p>
          <a:p>
            <a:pPr lvl="0">
              <a:lnSpc>
                <a:spcPct val="80000"/>
              </a:lnSpc>
              <a:buFont typeface="Arial" panose="020B0604020202020204" pitchFamily="34" charset="0"/>
              <a:buChar char="•"/>
            </a:pPr>
            <a:r>
              <a:rPr lang="en-US" altLang="en-US" dirty="0"/>
              <a:t>Recess</a:t>
            </a:r>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19</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49687174-2333-461C-A650-A6C9E7F2C0ED}"/>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85407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685800"/>
            <a:ext cx="7770813" cy="16763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dirty="0">
                <a:solidFill>
                  <a:srgbClr val="0000FF"/>
                </a:solidFill>
                <a:latin typeface="Arial Black" panose="020B0A04020102020204" pitchFamily="34" charset="0"/>
              </a:rPr>
              <a:t>IEEE 802.11 TGbe: Enhancements for Extremely High Throughput (EHT) WLAN Task Group</a:t>
            </a:r>
            <a:endParaRPr lang="en-GB" sz="2800" dirty="0"/>
          </a:p>
        </p:txBody>
      </p:sp>
      <p:sp>
        <p:nvSpPr>
          <p:cNvPr id="4098" name="Rectangle 2"/>
          <p:cNvSpPr>
            <a:spLocks noGrp="1" noChangeArrowheads="1"/>
          </p:cNvSpPr>
          <p:nvPr>
            <p:ph idx="1"/>
          </p:nvPr>
        </p:nvSpPr>
        <p:spPr>
          <a:xfrm>
            <a:off x="685800" y="2743201"/>
            <a:ext cx="7770813" cy="3732212"/>
          </a:xfrm>
          <a:ln/>
        </p:spPr>
        <p:txBody>
          <a:bodyPr/>
          <a:lstStyle/>
          <a:p>
            <a:pPr algn="ctr">
              <a:lnSpc>
                <a:spcPct val="90000"/>
              </a:lnSpc>
              <a:buFontTx/>
              <a:buNone/>
            </a:pPr>
            <a:r>
              <a:rPr lang="en-US" sz="4000" dirty="0">
                <a:latin typeface="Arial" panose="020B0604020202020204" pitchFamily="34" charset="0"/>
              </a:rPr>
              <a:t>Atlanta, Georgia, USA</a:t>
            </a:r>
          </a:p>
          <a:p>
            <a:pPr algn="ctr">
              <a:lnSpc>
                <a:spcPct val="90000"/>
              </a:lnSpc>
              <a:buFontTx/>
              <a:buNone/>
            </a:pPr>
            <a:r>
              <a:rPr lang="en-US" sz="3200" dirty="0">
                <a:latin typeface="Arial" panose="020B0604020202020204" pitchFamily="34" charset="0"/>
              </a:rPr>
              <a:t>March 15-20, 2020</a:t>
            </a:r>
          </a:p>
          <a:p>
            <a:pPr algn="ctr">
              <a:lnSpc>
                <a:spcPct val="90000"/>
              </a:lnSpc>
              <a:buFontTx/>
              <a:buNone/>
            </a:pPr>
            <a:endParaRPr lang="en-US" altLang="en-US" dirty="0">
              <a:latin typeface="Arial" panose="020B0604020202020204" pitchFamily="34" charset="0"/>
            </a:endParaRPr>
          </a:p>
          <a:p>
            <a:pPr algn="ctr">
              <a:lnSpc>
                <a:spcPct val="90000"/>
              </a:lnSpc>
              <a:buFontTx/>
              <a:buNone/>
            </a:pPr>
            <a:r>
              <a:rPr lang="en-US" altLang="en-US" sz="2000" dirty="0">
                <a:solidFill>
                  <a:schemeClr val="tx1"/>
                </a:solidFill>
                <a:latin typeface="Arial" panose="020B0604020202020204" pitchFamily="34" charset="0"/>
              </a:rPr>
              <a:t>Chair: Alfred Asterjadhi (Qualcomm Inc.)</a:t>
            </a:r>
          </a:p>
          <a:p>
            <a:pPr algn="ctr">
              <a:lnSpc>
                <a:spcPct val="90000"/>
              </a:lnSpc>
              <a:buFontTx/>
              <a:buNone/>
            </a:pPr>
            <a:r>
              <a:rPr lang="en-US" altLang="en-US" sz="2000" dirty="0">
                <a:solidFill>
                  <a:schemeClr val="tx1"/>
                </a:solidFill>
                <a:latin typeface="Arial" panose="020B0604020202020204" pitchFamily="34" charset="0"/>
              </a:rPr>
              <a:t>Vice Chair: Laurent Cariou (Intel)</a:t>
            </a:r>
          </a:p>
          <a:p>
            <a:pPr algn="ctr">
              <a:lnSpc>
                <a:spcPct val="90000"/>
              </a:lnSpc>
              <a:buFontTx/>
              <a:buNone/>
            </a:pPr>
            <a:r>
              <a:rPr lang="en-US" altLang="en-US" sz="2000" dirty="0">
                <a:solidFill>
                  <a:schemeClr val="tx1"/>
                </a:solidFill>
                <a:latin typeface="Arial" panose="020B0604020202020204" pitchFamily="34" charset="0"/>
              </a:rPr>
              <a:t>Vice Chair: Matthew Fischer (Broadcom)</a:t>
            </a:r>
          </a:p>
          <a:p>
            <a:pPr algn="ctr">
              <a:lnSpc>
                <a:spcPct val="90000"/>
              </a:lnSpc>
              <a:buFontTx/>
              <a:buNone/>
            </a:pPr>
            <a:r>
              <a:rPr lang="en-US" altLang="en-US" sz="2000" dirty="0">
                <a:solidFill>
                  <a:schemeClr val="tx1"/>
                </a:solidFill>
                <a:latin typeface="Arial" panose="020B0604020202020204" pitchFamily="34" charset="0"/>
              </a:rPr>
              <a:t>Secretary: Dennis Sundman (Ericsson)</a:t>
            </a:r>
          </a:p>
          <a:p>
            <a:pPr algn="ctr">
              <a:lnSpc>
                <a:spcPct val="90000"/>
              </a:lnSpc>
              <a:buFontTx/>
              <a:buNone/>
            </a:pPr>
            <a:r>
              <a:rPr lang="en-US" altLang="en-US" sz="2000" dirty="0">
                <a:solidFill>
                  <a:schemeClr val="tx1"/>
                </a:solidFill>
                <a:latin typeface="Arial" panose="020B0604020202020204" pitchFamily="34" charset="0"/>
              </a:rPr>
              <a:t>Technical Editor: Edward Au (Huawei)</a:t>
            </a:r>
          </a:p>
          <a:p>
            <a:pPr algn="ctr">
              <a:lnSpc>
                <a:spcPct val="90000"/>
              </a:lnSpc>
              <a:buFontTx/>
              <a:buNone/>
            </a:pPr>
            <a:endParaRPr lang="en-US" altLang="en-US" dirty="0">
              <a:solidFill>
                <a:schemeClr val="tx1"/>
              </a:solidFill>
              <a:latin typeface="Arial" panose="020B0604020202020204" pitchFamily="34" charset="0"/>
            </a:endParaRP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4565958B-DD30-4EE7-AF20-DC550898176B}"/>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from January 2020 meeting</a:t>
            </a:r>
          </a:p>
        </p:txBody>
      </p:sp>
      <p:sp>
        <p:nvSpPr>
          <p:cNvPr id="3" name="Content Placeholder 2"/>
          <p:cNvSpPr>
            <a:spLocks noGrp="1"/>
          </p:cNvSpPr>
          <p:nvPr>
            <p:ph idx="1"/>
          </p:nvPr>
        </p:nvSpPr>
        <p:spPr/>
        <p:txBody>
          <a:bodyPr/>
          <a:lstStyle/>
          <a:p>
            <a:r>
              <a:rPr lang="en-US" dirty="0">
                <a:solidFill>
                  <a:srgbClr val="FF0000"/>
                </a:solidFill>
              </a:rPr>
              <a:t>TBD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0E2FA109-B7A5-46ED-8E47-4790AC9BF333}"/>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264694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55198-6C80-4466-BDAB-0558AB59AB56}"/>
              </a:ext>
            </a:extLst>
          </p:cNvPr>
          <p:cNvSpPr>
            <a:spLocks noGrp="1"/>
          </p:cNvSpPr>
          <p:nvPr>
            <p:ph type="title"/>
          </p:nvPr>
        </p:nvSpPr>
        <p:spPr/>
        <p:txBody>
          <a:bodyPr/>
          <a:lstStyle/>
          <a:p>
            <a:r>
              <a:rPr lang="en-US" dirty="0"/>
              <a:t>Summary from Conf Calls and Ad-Hoc</a:t>
            </a:r>
          </a:p>
        </p:txBody>
      </p:sp>
      <p:sp>
        <p:nvSpPr>
          <p:cNvPr id="3" name="Content Placeholder 2">
            <a:extLst>
              <a:ext uri="{FF2B5EF4-FFF2-40B4-BE49-F238E27FC236}">
                <a16:creationId xmlns:a16="http://schemas.microsoft.com/office/drawing/2014/main" id="{5CFDA0E7-2421-40E8-A9D2-FC96EB4B13E4}"/>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10905E09-19AC-40E0-989D-6142EA21B221}"/>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77F13131-4EF1-45D6-8D35-6C8045FA687F}"/>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5AF61291-D943-4490-A24C-2C3EC9E17CC8}"/>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034105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1BD08-B15F-4BB1-8E9E-C68F723A67B5}"/>
              </a:ext>
            </a:extLst>
          </p:cNvPr>
          <p:cNvSpPr>
            <a:spLocks noGrp="1"/>
          </p:cNvSpPr>
          <p:nvPr>
            <p:ph type="title"/>
          </p:nvPr>
        </p:nvSpPr>
        <p:spPr/>
        <p:txBody>
          <a:bodyPr/>
          <a:lstStyle/>
          <a:p>
            <a:r>
              <a:rPr lang="en-US" dirty="0">
                <a:solidFill>
                  <a:schemeClr val="tx1"/>
                </a:solidFill>
              </a:rPr>
              <a:t>Approve TG Minutes</a:t>
            </a:r>
          </a:p>
        </p:txBody>
      </p:sp>
      <p:sp>
        <p:nvSpPr>
          <p:cNvPr id="3" name="Content Placeholder 2">
            <a:extLst>
              <a:ext uri="{FF2B5EF4-FFF2-40B4-BE49-F238E27FC236}">
                <a16:creationId xmlns:a16="http://schemas.microsoft.com/office/drawing/2014/main" id="{2D0D6EA9-47E0-4332-ACAF-5FDF0662E482}"/>
              </a:ext>
            </a:extLst>
          </p:cNvPr>
          <p:cNvSpPr>
            <a:spLocks noGrp="1"/>
          </p:cNvSpPr>
          <p:nvPr>
            <p:ph idx="1"/>
          </p:nvPr>
        </p:nvSpPr>
        <p:spPr/>
        <p:txBody>
          <a:bodyPr/>
          <a:lstStyle/>
          <a:p>
            <a:r>
              <a:rPr lang="en-US" sz="2000" dirty="0"/>
              <a:t>Move to approve TGbe minutes of meetings and teleconferences from January 2020 meeting to today:</a:t>
            </a:r>
          </a:p>
          <a:p>
            <a:pPr lvl="1">
              <a:buFont typeface="Arial" panose="020B0604020202020204" pitchFamily="34" charset="0"/>
              <a:buChar char="•"/>
            </a:pPr>
            <a:r>
              <a:rPr lang="en-US" sz="1600" dirty="0"/>
              <a:t>F2F meeting:</a:t>
            </a:r>
          </a:p>
          <a:p>
            <a:pPr lvl="1">
              <a:buFont typeface="Arial" panose="020B0604020202020204" pitchFamily="34" charset="0"/>
              <a:buChar char="•"/>
            </a:pPr>
            <a:r>
              <a:rPr lang="en-US" sz="1600" dirty="0"/>
              <a:t>Teleconferences:</a:t>
            </a:r>
          </a:p>
          <a:p>
            <a:pPr lvl="1">
              <a:buFont typeface="Arial" panose="020B0604020202020204" pitchFamily="34" charset="0"/>
              <a:buChar char="•"/>
            </a:pPr>
            <a:r>
              <a:rPr lang="en-US" sz="1600" dirty="0"/>
              <a:t>MAC Ad-hoc meeting:</a:t>
            </a:r>
          </a:p>
          <a:p>
            <a:endParaRPr lang="en-US" sz="1600" dirty="0"/>
          </a:p>
          <a:p>
            <a:r>
              <a:rPr lang="en-US" sz="2000" dirty="0"/>
              <a:t>Move:							Second:</a:t>
            </a:r>
          </a:p>
          <a:p>
            <a:r>
              <a:rPr lang="en-US" sz="2000" dirty="0"/>
              <a:t>Discussion:</a:t>
            </a:r>
          </a:p>
          <a:p>
            <a:r>
              <a:rPr lang="en-US" sz="2000" dirty="0"/>
              <a:t>Result:</a:t>
            </a:r>
          </a:p>
        </p:txBody>
      </p:sp>
      <p:sp>
        <p:nvSpPr>
          <p:cNvPr id="4" name="Slide Number Placeholder 3">
            <a:extLst>
              <a:ext uri="{FF2B5EF4-FFF2-40B4-BE49-F238E27FC236}">
                <a16:creationId xmlns:a16="http://schemas.microsoft.com/office/drawing/2014/main" id="{7DB51C53-C16F-44B1-8D21-D322F730DB78}"/>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a:extLst>
              <a:ext uri="{FF2B5EF4-FFF2-40B4-BE49-F238E27FC236}">
                <a16:creationId xmlns:a16="http://schemas.microsoft.com/office/drawing/2014/main" id="{743C1F42-492E-4B90-B16A-A948ABE743A4}"/>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535B9ECC-A5EB-43E2-9189-109F365D91D3}"/>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890163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Submissions</a:t>
            </a:r>
          </a:p>
        </p:txBody>
      </p:sp>
      <p:sp>
        <p:nvSpPr>
          <p:cNvPr id="11" name="Content Placeholder 10">
            <a:extLst>
              <a:ext uri="{FF2B5EF4-FFF2-40B4-BE49-F238E27FC236}">
                <a16:creationId xmlns:a16="http://schemas.microsoft.com/office/drawing/2014/main" id="{B5BA35A3-959C-4ABE-9C43-1F1B2C5FE006}"/>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4A7674FB-2303-43A9-9D9F-A55015B53E40}"/>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523270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685800"/>
            <a:ext cx="8382000" cy="1065213"/>
          </a:xfrm>
        </p:spPr>
        <p:txBody>
          <a:bodyPr/>
          <a:lstStyle/>
          <a:p>
            <a:r>
              <a:rPr lang="en-US" altLang="en-US" dirty="0">
                <a:solidFill>
                  <a:schemeClr val="tx2"/>
                </a:solidFill>
              </a:rPr>
              <a:t>Agenda for Monday PM1</a:t>
            </a:r>
            <a:endParaRPr lang="en-US" dirty="0">
              <a:solidFill>
                <a:schemeClr val="tx2"/>
              </a:solidFill>
            </a:endParaRPr>
          </a:p>
        </p:txBody>
      </p:sp>
      <p:sp>
        <p:nvSpPr>
          <p:cNvPr id="7" name="Content Placeholder 6"/>
          <p:cNvSpPr>
            <a:spLocks noGrp="1"/>
          </p:cNvSpPr>
          <p:nvPr>
            <p:ph idx="1"/>
          </p:nvPr>
        </p:nvSpPr>
        <p:spPr>
          <a:xfrm>
            <a:off x="685800" y="1828800"/>
            <a:ext cx="7770813"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lnSpc>
                <a:spcPct val="80000"/>
              </a:lnSpc>
              <a:buFont typeface="Arial" panose="020B0604020202020204" pitchFamily="34" charset="0"/>
              <a:buChar char="•"/>
            </a:pPr>
            <a:r>
              <a:rPr lang="en-US" altLang="en-US" dirty="0"/>
              <a:t>Presentation of submissions</a:t>
            </a:r>
          </a:p>
          <a:p>
            <a:pPr lvl="0">
              <a:lnSpc>
                <a:spcPct val="80000"/>
              </a:lnSpc>
              <a:buFont typeface="Arial" panose="020B0604020202020204" pitchFamily="34" charset="0"/>
              <a:buChar char="•"/>
            </a:pPr>
            <a:r>
              <a:rPr lang="en-US" altLang="en-US" dirty="0"/>
              <a:t>Recess</a:t>
            </a:r>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24</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BB109BFC-9D39-41E7-B4A4-733A0B327091}"/>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581173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Submissions</a:t>
            </a:r>
          </a:p>
        </p:txBody>
      </p:sp>
      <p:sp>
        <p:nvSpPr>
          <p:cNvPr id="11" name="Content Placeholder 10">
            <a:extLst>
              <a:ext uri="{FF2B5EF4-FFF2-40B4-BE49-F238E27FC236}">
                <a16:creationId xmlns:a16="http://schemas.microsoft.com/office/drawing/2014/main" id="{CECD48F2-91D9-455F-A49D-54012C9B6C12}"/>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205B0CF2-FED9-40D5-BBC2-41874C7EC247}"/>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739784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Agenda for Monday PM2</a:t>
            </a:r>
            <a:endParaRPr lang="en-US" dirty="0"/>
          </a:p>
        </p:txBody>
      </p:sp>
      <p:sp>
        <p:nvSpPr>
          <p:cNvPr id="7" name="Content Placeholder 6"/>
          <p:cNvSpPr>
            <a:spLocks noGrp="1"/>
          </p:cNvSpPr>
          <p:nvPr>
            <p:ph idx="1"/>
          </p:nvPr>
        </p:nvSpPr>
        <p:spPr/>
        <p:txBody>
          <a:bodyPr/>
          <a:lstStyle/>
          <a:p>
            <a:pPr>
              <a:buFont typeface="Arial" panose="020B0604020202020204" pitchFamily="34" charset="0"/>
              <a:buChar char="•"/>
            </a:pPr>
            <a:r>
              <a:rPr lang="en-US" altLang="en-US" dirty="0"/>
              <a:t>PHY Ad-Hoc Session (chaired by Tianyu Wu)</a:t>
            </a:r>
          </a:p>
          <a:p>
            <a:pPr lvl="1">
              <a:buFont typeface="Arial" panose="020B0604020202020204" pitchFamily="34" charset="0"/>
              <a:buChar char="•"/>
            </a:pPr>
            <a:r>
              <a:rPr lang="en-US" altLang="en-US" dirty="0"/>
              <a:t>Secretary: Sigurd Schelstraete</a:t>
            </a:r>
          </a:p>
          <a:p>
            <a:pPr>
              <a:buFont typeface="Arial" panose="020B0604020202020204" pitchFamily="34" charset="0"/>
              <a:buChar char="•"/>
            </a:pPr>
            <a:r>
              <a:rPr lang="en-US" altLang="en-US" dirty="0"/>
              <a:t>MAC Ad-Hoc Session (chaired by Jeongki Kim) </a:t>
            </a:r>
          </a:p>
          <a:p>
            <a:pPr lvl="1">
              <a:buFont typeface="Arial" panose="020B0604020202020204" pitchFamily="34" charset="0"/>
              <a:buChar char="•"/>
            </a:pPr>
            <a:r>
              <a:rPr lang="en-US" altLang="en-US" dirty="0"/>
              <a:t>Secretary: Liwen Chu</a:t>
            </a:r>
          </a:p>
          <a:p>
            <a:pPr lvl="1">
              <a:buFont typeface="Arial" panose="020B0604020202020204" pitchFamily="34" charset="0"/>
              <a:buChar char="•"/>
            </a:pPr>
            <a:endParaRPr lang="en-US" altLang="en-US" dirty="0"/>
          </a:p>
          <a:p>
            <a:pPr lvl="0">
              <a:buFont typeface="Arial" panose="020B0604020202020204" pitchFamily="34" charset="0"/>
              <a:buChar char="•"/>
            </a:pPr>
            <a:r>
              <a:rPr lang="en-US" altLang="en-US" dirty="0"/>
              <a:t>For each Ad-Hoc session</a:t>
            </a:r>
          </a:p>
          <a:p>
            <a:pPr lvl="1">
              <a:buFont typeface="Arial" panose="020B0604020202020204" pitchFamily="34" charset="0"/>
              <a:buChar char="•"/>
            </a:pPr>
            <a:r>
              <a:rPr lang="en-US" altLang="en-US" dirty="0"/>
              <a:t>Call meeting to order</a:t>
            </a:r>
          </a:p>
          <a:p>
            <a:pPr lvl="1">
              <a:buFont typeface="Arial" panose="020B0604020202020204" pitchFamily="34" charset="0"/>
              <a:buChar char="•"/>
            </a:pPr>
            <a:r>
              <a:rPr lang="en-US" altLang="en-US" dirty="0"/>
              <a:t>IEEE-SA IPR policy and Procedure</a:t>
            </a:r>
          </a:p>
          <a:p>
            <a:pPr lvl="1">
              <a:lnSpc>
                <a:spcPct val="80000"/>
              </a:lnSpc>
              <a:buFont typeface="Arial" panose="020B0604020202020204" pitchFamily="34" charset="0"/>
              <a:buChar char="•"/>
            </a:pPr>
            <a:r>
              <a:rPr lang="en-US" altLang="en-US" dirty="0"/>
              <a:t>Presentation of submissions</a:t>
            </a:r>
          </a:p>
          <a:p>
            <a:pPr lvl="1">
              <a:lnSpc>
                <a:spcPct val="80000"/>
              </a:lnSpc>
              <a:buFont typeface="Arial" panose="020B0604020202020204" pitchFamily="34" charset="0"/>
              <a:buChar char="•"/>
            </a:pPr>
            <a:r>
              <a:rPr lang="en-US" altLang="en-US" dirty="0"/>
              <a:t>Recess</a:t>
            </a:r>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26</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C9EE52E2-3C54-4024-A41E-740C945FEED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2367867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1F618-C367-45F2-99A6-C946D983392E}"/>
              </a:ext>
            </a:extLst>
          </p:cNvPr>
          <p:cNvSpPr>
            <a:spLocks noGrp="1"/>
          </p:cNvSpPr>
          <p:nvPr>
            <p:ph type="title"/>
          </p:nvPr>
        </p:nvSpPr>
        <p:spPr/>
        <p:txBody>
          <a:bodyPr/>
          <a:lstStyle/>
          <a:p>
            <a:r>
              <a:rPr lang="en-US" dirty="0"/>
              <a:t>PHY Ad-Hoc Session-Report</a:t>
            </a:r>
          </a:p>
        </p:txBody>
      </p:sp>
      <p:sp>
        <p:nvSpPr>
          <p:cNvPr id="3" name="Content Placeholder 2">
            <a:extLst>
              <a:ext uri="{FF2B5EF4-FFF2-40B4-BE49-F238E27FC236}">
                <a16:creationId xmlns:a16="http://schemas.microsoft.com/office/drawing/2014/main" id="{5F663057-42BB-4059-B726-AABB6E3FDDFB}"/>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DFA05DE5-2237-47EA-B69D-018D06EF7D7D}"/>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A360F541-4A12-43B4-BB9A-0962EE4F03C4}"/>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B93F42B0-28AC-4062-B06B-6469AC485A62}"/>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60372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7F12-B443-4AC7-B134-8A455E209AF4}"/>
              </a:ext>
            </a:extLst>
          </p:cNvPr>
          <p:cNvSpPr>
            <a:spLocks noGrp="1"/>
          </p:cNvSpPr>
          <p:nvPr>
            <p:ph type="title"/>
          </p:nvPr>
        </p:nvSpPr>
        <p:spPr/>
        <p:txBody>
          <a:bodyPr/>
          <a:lstStyle/>
          <a:p>
            <a:r>
              <a:rPr lang="en-US" dirty="0"/>
              <a:t>MAC Ad-Hoc Session-Report</a:t>
            </a:r>
          </a:p>
        </p:txBody>
      </p:sp>
      <p:sp>
        <p:nvSpPr>
          <p:cNvPr id="3" name="Content Placeholder 2">
            <a:extLst>
              <a:ext uri="{FF2B5EF4-FFF2-40B4-BE49-F238E27FC236}">
                <a16:creationId xmlns:a16="http://schemas.microsoft.com/office/drawing/2014/main" id="{2C6C9C34-6E47-4658-B58C-21E5EB0B5EFC}"/>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2648DD6C-6394-43D5-BE1D-D4072E14FEE8}"/>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3A11DAA8-807D-40F8-9137-628E00EEA14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1BE3B7A3-063B-4E50-B8F4-1CE99951270C}"/>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599809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Agenda for Tuesday PM1</a:t>
            </a:r>
            <a:endParaRPr lang="en-US" dirty="0"/>
          </a:p>
        </p:txBody>
      </p:sp>
      <p:sp>
        <p:nvSpPr>
          <p:cNvPr id="7" name="Content Placeholder 6"/>
          <p:cNvSpPr>
            <a:spLocks noGrp="1"/>
          </p:cNvSpPr>
          <p:nvPr>
            <p:ph idx="1"/>
          </p:nvPr>
        </p:nvSpPr>
        <p:spPr/>
        <p:txBody>
          <a:bodyPr/>
          <a:lstStyle/>
          <a:p>
            <a:pPr>
              <a:buFont typeface="Arial" panose="020B0604020202020204" pitchFamily="34" charset="0"/>
              <a:buChar char="•"/>
            </a:pPr>
            <a:r>
              <a:rPr lang="en-US" altLang="en-US" dirty="0"/>
              <a:t>PHY Ad-Hoc Session (chaired by Tianyu Wu)</a:t>
            </a:r>
          </a:p>
          <a:p>
            <a:pPr lvl="1">
              <a:buFont typeface="Arial" panose="020B0604020202020204" pitchFamily="34" charset="0"/>
              <a:buChar char="•"/>
            </a:pPr>
            <a:r>
              <a:rPr lang="en-US" altLang="en-US" dirty="0"/>
              <a:t>Secretary: Sigurd Schelstraete</a:t>
            </a:r>
          </a:p>
          <a:p>
            <a:pPr>
              <a:buFont typeface="Arial" panose="020B0604020202020204" pitchFamily="34" charset="0"/>
              <a:buChar char="•"/>
            </a:pPr>
            <a:r>
              <a:rPr lang="en-US" altLang="en-US" dirty="0"/>
              <a:t>MAC Ad-Hoc Session (chaired by Jeongki Kim) </a:t>
            </a:r>
          </a:p>
          <a:p>
            <a:pPr lvl="1">
              <a:buFont typeface="Arial" panose="020B0604020202020204" pitchFamily="34" charset="0"/>
              <a:buChar char="•"/>
            </a:pPr>
            <a:r>
              <a:rPr lang="en-US" altLang="en-US" dirty="0"/>
              <a:t>Secretary: Liwen Chu</a:t>
            </a:r>
          </a:p>
          <a:p>
            <a:pPr lvl="1">
              <a:buFont typeface="Arial" panose="020B0604020202020204" pitchFamily="34" charset="0"/>
              <a:buChar char="•"/>
            </a:pPr>
            <a:endParaRPr lang="en-US" altLang="en-US" dirty="0"/>
          </a:p>
          <a:p>
            <a:pPr lvl="0">
              <a:buFont typeface="Arial" panose="020B0604020202020204" pitchFamily="34" charset="0"/>
              <a:buChar char="•"/>
            </a:pPr>
            <a:r>
              <a:rPr lang="en-US" altLang="en-US" dirty="0"/>
              <a:t>For each Ad-Hoc session</a:t>
            </a:r>
          </a:p>
          <a:p>
            <a:pPr lvl="1">
              <a:buFont typeface="Arial" panose="020B0604020202020204" pitchFamily="34" charset="0"/>
              <a:buChar char="•"/>
            </a:pPr>
            <a:r>
              <a:rPr lang="en-US" altLang="en-US" dirty="0"/>
              <a:t>Call meeting to order</a:t>
            </a:r>
          </a:p>
          <a:p>
            <a:pPr lvl="1">
              <a:buFont typeface="Arial" panose="020B0604020202020204" pitchFamily="34" charset="0"/>
              <a:buChar char="•"/>
            </a:pPr>
            <a:r>
              <a:rPr lang="en-US" altLang="en-US" dirty="0"/>
              <a:t>IEEE-SA IPR policy and Procedure</a:t>
            </a:r>
          </a:p>
          <a:p>
            <a:pPr lvl="1">
              <a:lnSpc>
                <a:spcPct val="80000"/>
              </a:lnSpc>
              <a:buFont typeface="Arial" panose="020B0604020202020204" pitchFamily="34" charset="0"/>
              <a:buChar char="•"/>
            </a:pPr>
            <a:r>
              <a:rPr lang="en-US" altLang="en-US" dirty="0"/>
              <a:t>Presentation of submissions</a:t>
            </a:r>
          </a:p>
          <a:p>
            <a:pPr lvl="1">
              <a:lnSpc>
                <a:spcPct val="80000"/>
              </a:lnSpc>
              <a:buFont typeface="Arial" panose="020B0604020202020204" pitchFamily="34" charset="0"/>
              <a:buChar char="•"/>
            </a:pPr>
            <a:r>
              <a:rPr lang="en-US" altLang="en-US" dirty="0"/>
              <a:t>Recess</a:t>
            </a:r>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29</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C9EE52E2-3C54-4024-A41E-740C945FEED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685205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685800" y="2286000"/>
            <a:ext cx="7770813" cy="838200"/>
          </a:xfrm>
        </p:spPr>
        <p:txBody>
          <a:bodyPr/>
          <a:lstStyle/>
          <a:p>
            <a:r>
              <a:rPr lang="en-US" altLang="en-US" sz="2800" dirty="0"/>
              <a:t>Please announce your affiliation when you first address the group during a meeting slot</a:t>
            </a:r>
          </a:p>
          <a:p>
            <a:endParaRPr lang="en-US" sz="2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4F62ADF5-BC8B-4EF4-B4E8-C355611EECFF}"/>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2541826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1F618-C367-45F2-99A6-C946D983392E}"/>
              </a:ext>
            </a:extLst>
          </p:cNvPr>
          <p:cNvSpPr>
            <a:spLocks noGrp="1"/>
          </p:cNvSpPr>
          <p:nvPr>
            <p:ph type="title"/>
          </p:nvPr>
        </p:nvSpPr>
        <p:spPr/>
        <p:txBody>
          <a:bodyPr/>
          <a:lstStyle/>
          <a:p>
            <a:r>
              <a:rPr lang="en-US" dirty="0"/>
              <a:t>PHY Ad-Hoc Session-Report</a:t>
            </a:r>
          </a:p>
        </p:txBody>
      </p:sp>
      <p:sp>
        <p:nvSpPr>
          <p:cNvPr id="3" name="Content Placeholder 2">
            <a:extLst>
              <a:ext uri="{FF2B5EF4-FFF2-40B4-BE49-F238E27FC236}">
                <a16:creationId xmlns:a16="http://schemas.microsoft.com/office/drawing/2014/main" id="{5F663057-42BB-4059-B726-AABB6E3FDDFB}"/>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DFA05DE5-2237-47EA-B69D-018D06EF7D7D}"/>
              </a:ext>
            </a:extLst>
          </p:cNvPr>
          <p:cNvSpPr>
            <a:spLocks noGrp="1"/>
          </p:cNvSpPr>
          <p:nvPr>
            <p:ph type="sldNum" idx="12"/>
          </p:nvPr>
        </p:nvSpPr>
        <p:spPr/>
        <p:txBody>
          <a:bodyPr/>
          <a:lstStyle/>
          <a:p>
            <a:r>
              <a:rPr lang="en-GB"/>
              <a:t>Slide </a:t>
            </a:r>
            <a:fld id="{440F5867-744E-4AA6-B0ED-4C44D2DFBB7B}" type="slidenum">
              <a:rPr lang="en-GB" smtClean="0"/>
              <a:pPr/>
              <a:t>30</a:t>
            </a:fld>
            <a:endParaRPr lang="en-GB" dirty="0"/>
          </a:p>
        </p:txBody>
      </p:sp>
      <p:sp>
        <p:nvSpPr>
          <p:cNvPr id="5" name="Footer Placeholder 4">
            <a:extLst>
              <a:ext uri="{FF2B5EF4-FFF2-40B4-BE49-F238E27FC236}">
                <a16:creationId xmlns:a16="http://schemas.microsoft.com/office/drawing/2014/main" id="{A360F541-4A12-43B4-BB9A-0962EE4F03C4}"/>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B93F42B0-28AC-4062-B06B-6469AC485A62}"/>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281465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7F12-B443-4AC7-B134-8A455E209AF4}"/>
              </a:ext>
            </a:extLst>
          </p:cNvPr>
          <p:cNvSpPr>
            <a:spLocks noGrp="1"/>
          </p:cNvSpPr>
          <p:nvPr>
            <p:ph type="title"/>
          </p:nvPr>
        </p:nvSpPr>
        <p:spPr/>
        <p:txBody>
          <a:bodyPr/>
          <a:lstStyle/>
          <a:p>
            <a:r>
              <a:rPr lang="en-US" dirty="0"/>
              <a:t>MAC Ad-Hoc Session-Report</a:t>
            </a:r>
          </a:p>
        </p:txBody>
      </p:sp>
      <p:sp>
        <p:nvSpPr>
          <p:cNvPr id="3" name="Content Placeholder 2">
            <a:extLst>
              <a:ext uri="{FF2B5EF4-FFF2-40B4-BE49-F238E27FC236}">
                <a16:creationId xmlns:a16="http://schemas.microsoft.com/office/drawing/2014/main" id="{2C6C9C34-6E47-4658-B58C-21E5EB0B5EFC}"/>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2648DD6C-6394-43D5-BE1D-D4072E14FEE8}"/>
              </a:ext>
            </a:extLst>
          </p:cNvPr>
          <p:cNvSpPr>
            <a:spLocks noGrp="1"/>
          </p:cNvSpPr>
          <p:nvPr>
            <p:ph type="sldNum" idx="12"/>
          </p:nvPr>
        </p:nvSpPr>
        <p:spPr/>
        <p:txBody>
          <a:bodyPr/>
          <a:lstStyle/>
          <a:p>
            <a:r>
              <a:rPr lang="en-GB"/>
              <a:t>Slide </a:t>
            </a:r>
            <a:fld id="{440F5867-744E-4AA6-B0ED-4C44D2DFBB7B}" type="slidenum">
              <a:rPr lang="en-GB" smtClean="0"/>
              <a:pPr/>
              <a:t>31</a:t>
            </a:fld>
            <a:endParaRPr lang="en-GB" dirty="0"/>
          </a:p>
        </p:txBody>
      </p:sp>
      <p:sp>
        <p:nvSpPr>
          <p:cNvPr id="5" name="Footer Placeholder 4">
            <a:extLst>
              <a:ext uri="{FF2B5EF4-FFF2-40B4-BE49-F238E27FC236}">
                <a16:creationId xmlns:a16="http://schemas.microsoft.com/office/drawing/2014/main" id="{3A11DAA8-807D-40F8-9137-628E00EEA14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1BE3B7A3-063B-4E50-B8F4-1CE99951270C}"/>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303234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Agenda for Wednesday PM2</a:t>
            </a:r>
            <a:endParaRPr lang="en-US" dirty="0"/>
          </a:p>
        </p:txBody>
      </p:sp>
      <p:sp>
        <p:nvSpPr>
          <p:cNvPr id="7" name="Content Placeholder 6"/>
          <p:cNvSpPr>
            <a:spLocks noGrp="1"/>
          </p:cNvSpPr>
          <p:nvPr>
            <p:ph idx="1"/>
          </p:nvPr>
        </p:nvSpPr>
        <p:spPr/>
        <p:txBody>
          <a:bodyPr/>
          <a:lstStyle/>
          <a:p>
            <a:pPr>
              <a:buFont typeface="Arial" panose="020B0604020202020204" pitchFamily="34" charset="0"/>
              <a:buChar char="•"/>
            </a:pPr>
            <a:r>
              <a:rPr lang="en-US" altLang="en-US" dirty="0"/>
              <a:t>PHY Ad-Hoc Session (chaired by Tianyu Wu)</a:t>
            </a:r>
          </a:p>
          <a:p>
            <a:pPr lvl="1">
              <a:buFont typeface="Arial" panose="020B0604020202020204" pitchFamily="34" charset="0"/>
              <a:buChar char="•"/>
            </a:pPr>
            <a:r>
              <a:rPr lang="en-US" altLang="en-US" dirty="0"/>
              <a:t>Secretary: Sigurd Schelstraete</a:t>
            </a:r>
          </a:p>
          <a:p>
            <a:pPr>
              <a:buFont typeface="Arial" panose="020B0604020202020204" pitchFamily="34" charset="0"/>
              <a:buChar char="•"/>
            </a:pPr>
            <a:r>
              <a:rPr lang="en-US" altLang="en-US" dirty="0"/>
              <a:t>MAC Ad-Hoc Session (chaired by Jeongki Kim) </a:t>
            </a:r>
          </a:p>
          <a:p>
            <a:pPr lvl="1">
              <a:buFont typeface="Arial" panose="020B0604020202020204" pitchFamily="34" charset="0"/>
              <a:buChar char="•"/>
            </a:pPr>
            <a:r>
              <a:rPr lang="en-US" altLang="en-US" dirty="0"/>
              <a:t>Secretary: Liwen Chu</a:t>
            </a:r>
          </a:p>
          <a:p>
            <a:pPr lvl="1">
              <a:buFont typeface="Arial" panose="020B0604020202020204" pitchFamily="34" charset="0"/>
              <a:buChar char="•"/>
            </a:pPr>
            <a:endParaRPr lang="en-US" altLang="en-US" dirty="0"/>
          </a:p>
          <a:p>
            <a:pPr lvl="0">
              <a:buFont typeface="Arial" panose="020B0604020202020204" pitchFamily="34" charset="0"/>
              <a:buChar char="•"/>
            </a:pPr>
            <a:r>
              <a:rPr lang="en-US" altLang="en-US" dirty="0"/>
              <a:t>For each Ad-Hoc session</a:t>
            </a:r>
          </a:p>
          <a:p>
            <a:pPr lvl="1">
              <a:buFont typeface="Arial" panose="020B0604020202020204" pitchFamily="34" charset="0"/>
              <a:buChar char="•"/>
            </a:pPr>
            <a:r>
              <a:rPr lang="en-US" altLang="en-US" dirty="0"/>
              <a:t>Call meeting to order</a:t>
            </a:r>
          </a:p>
          <a:p>
            <a:pPr lvl="1">
              <a:buFont typeface="Arial" panose="020B0604020202020204" pitchFamily="34" charset="0"/>
              <a:buChar char="•"/>
            </a:pPr>
            <a:r>
              <a:rPr lang="en-US" altLang="en-US" dirty="0"/>
              <a:t>IEEE-SA IPR policy and Procedure</a:t>
            </a:r>
          </a:p>
          <a:p>
            <a:pPr lvl="1">
              <a:lnSpc>
                <a:spcPct val="80000"/>
              </a:lnSpc>
              <a:buFont typeface="Arial" panose="020B0604020202020204" pitchFamily="34" charset="0"/>
              <a:buChar char="•"/>
            </a:pPr>
            <a:r>
              <a:rPr lang="en-US" altLang="en-US" dirty="0"/>
              <a:t>Presentation of submissions</a:t>
            </a:r>
          </a:p>
          <a:p>
            <a:pPr lvl="1">
              <a:lnSpc>
                <a:spcPct val="80000"/>
              </a:lnSpc>
              <a:buFont typeface="Arial" panose="020B0604020202020204" pitchFamily="34" charset="0"/>
              <a:buChar char="•"/>
            </a:pPr>
            <a:r>
              <a:rPr lang="en-US" altLang="en-US" dirty="0"/>
              <a:t>Recess</a:t>
            </a:r>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32</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C9EE52E2-3C54-4024-A41E-740C945FEED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9470467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1F618-C367-45F2-99A6-C946D983392E}"/>
              </a:ext>
            </a:extLst>
          </p:cNvPr>
          <p:cNvSpPr>
            <a:spLocks noGrp="1"/>
          </p:cNvSpPr>
          <p:nvPr>
            <p:ph type="title"/>
          </p:nvPr>
        </p:nvSpPr>
        <p:spPr/>
        <p:txBody>
          <a:bodyPr/>
          <a:lstStyle/>
          <a:p>
            <a:r>
              <a:rPr lang="en-US" dirty="0"/>
              <a:t>PHY Ad-Hoc Session-Report</a:t>
            </a:r>
          </a:p>
        </p:txBody>
      </p:sp>
      <p:sp>
        <p:nvSpPr>
          <p:cNvPr id="3" name="Content Placeholder 2">
            <a:extLst>
              <a:ext uri="{FF2B5EF4-FFF2-40B4-BE49-F238E27FC236}">
                <a16:creationId xmlns:a16="http://schemas.microsoft.com/office/drawing/2014/main" id="{5F663057-42BB-4059-B726-AABB6E3FDDFB}"/>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DFA05DE5-2237-47EA-B69D-018D06EF7D7D}"/>
              </a:ext>
            </a:extLst>
          </p:cNvPr>
          <p:cNvSpPr>
            <a:spLocks noGrp="1"/>
          </p:cNvSpPr>
          <p:nvPr>
            <p:ph type="sldNum" idx="12"/>
          </p:nvPr>
        </p:nvSpPr>
        <p:spPr/>
        <p:txBody>
          <a:bodyPr/>
          <a:lstStyle/>
          <a:p>
            <a:r>
              <a:rPr lang="en-GB"/>
              <a:t>Slide </a:t>
            </a:r>
            <a:fld id="{440F5867-744E-4AA6-B0ED-4C44D2DFBB7B}" type="slidenum">
              <a:rPr lang="en-GB" smtClean="0"/>
              <a:pPr/>
              <a:t>33</a:t>
            </a:fld>
            <a:endParaRPr lang="en-GB" dirty="0"/>
          </a:p>
        </p:txBody>
      </p:sp>
      <p:sp>
        <p:nvSpPr>
          <p:cNvPr id="5" name="Footer Placeholder 4">
            <a:extLst>
              <a:ext uri="{FF2B5EF4-FFF2-40B4-BE49-F238E27FC236}">
                <a16:creationId xmlns:a16="http://schemas.microsoft.com/office/drawing/2014/main" id="{A360F541-4A12-43B4-BB9A-0962EE4F03C4}"/>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B93F42B0-28AC-4062-B06B-6469AC485A62}"/>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5994148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7F12-B443-4AC7-B134-8A455E209AF4}"/>
              </a:ext>
            </a:extLst>
          </p:cNvPr>
          <p:cNvSpPr>
            <a:spLocks noGrp="1"/>
          </p:cNvSpPr>
          <p:nvPr>
            <p:ph type="title"/>
          </p:nvPr>
        </p:nvSpPr>
        <p:spPr/>
        <p:txBody>
          <a:bodyPr/>
          <a:lstStyle/>
          <a:p>
            <a:r>
              <a:rPr lang="en-US" dirty="0"/>
              <a:t>MAC Ad-Hoc Session-Report</a:t>
            </a:r>
          </a:p>
        </p:txBody>
      </p:sp>
      <p:sp>
        <p:nvSpPr>
          <p:cNvPr id="3" name="Content Placeholder 2">
            <a:extLst>
              <a:ext uri="{FF2B5EF4-FFF2-40B4-BE49-F238E27FC236}">
                <a16:creationId xmlns:a16="http://schemas.microsoft.com/office/drawing/2014/main" id="{2C6C9C34-6E47-4658-B58C-21E5EB0B5EFC}"/>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2648DD6C-6394-43D5-BE1D-D4072E14FEE8}"/>
              </a:ext>
            </a:extLst>
          </p:cNvPr>
          <p:cNvSpPr>
            <a:spLocks noGrp="1"/>
          </p:cNvSpPr>
          <p:nvPr>
            <p:ph type="sldNum" idx="12"/>
          </p:nvPr>
        </p:nvSpPr>
        <p:spPr/>
        <p:txBody>
          <a:bodyPr/>
          <a:lstStyle/>
          <a:p>
            <a:r>
              <a:rPr lang="en-GB"/>
              <a:t>Slide </a:t>
            </a:r>
            <a:fld id="{440F5867-744E-4AA6-B0ED-4C44D2DFBB7B}" type="slidenum">
              <a:rPr lang="en-GB" smtClean="0"/>
              <a:pPr/>
              <a:t>34</a:t>
            </a:fld>
            <a:endParaRPr lang="en-GB" dirty="0"/>
          </a:p>
        </p:txBody>
      </p:sp>
      <p:sp>
        <p:nvSpPr>
          <p:cNvPr id="5" name="Footer Placeholder 4">
            <a:extLst>
              <a:ext uri="{FF2B5EF4-FFF2-40B4-BE49-F238E27FC236}">
                <a16:creationId xmlns:a16="http://schemas.microsoft.com/office/drawing/2014/main" id="{3A11DAA8-807D-40F8-9137-628E00EEA14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1BE3B7A3-063B-4E50-B8F4-1CE99951270C}"/>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5704672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en-US" dirty="0"/>
              <a:t>Agenda for Thursday AM1</a:t>
            </a:r>
            <a:endParaRPr lang="en-US" dirty="0"/>
          </a:p>
        </p:txBody>
      </p:sp>
      <p:sp>
        <p:nvSpPr>
          <p:cNvPr id="7" name="Content Placeholder 6"/>
          <p:cNvSpPr>
            <a:spLocks noGrp="1"/>
          </p:cNvSpPr>
          <p:nvPr>
            <p:ph idx="1"/>
          </p:nvPr>
        </p:nvSpPr>
        <p:spPr/>
        <p:txBody>
          <a:bodyPr/>
          <a:lstStyle/>
          <a:p>
            <a:pPr>
              <a:buFont typeface="Arial" panose="020B0604020202020204" pitchFamily="34" charset="0"/>
              <a:buChar char="•"/>
            </a:pPr>
            <a:r>
              <a:rPr lang="en-US" altLang="en-US" dirty="0"/>
              <a:t>PHY Ad-Hoc Session (chaired by Tianyu Wu)</a:t>
            </a:r>
          </a:p>
          <a:p>
            <a:pPr lvl="1">
              <a:buFont typeface="Arial" panose="020B0604020202020204" pitchFamily="34" charset="0"/>
              <a:buChar char="•"/>
            </a:pPr>
            <a:r>
              <a:rPr lang="en-US" altLang="en-US" dirty="0"/>
              <a:t>Secretary: Sigurd Schelstraete</a:t>
            </a:r>
          </a:p>
          <a:p>
            <a:pPr>
              <a:buFont typeface="Arial" panose="020B0604020202020204" pitchFamily="34" charset="0"/>
              <a:buChar char="•"/>
            </a:pPr>
            <a:r>
              <a:rPr lang="en-US" altLang="en-US" dirty="0"/>
              <a:t>MAC Ad-Hoc Session (chaired by Jeongki Kim) </a:t>
            </a:r>
          </a:p>
          <a:p>
            <a:pPr lvl="1">
              <a:buFont typeface="Arial" panose="020B0604020202020204" pitchFamily="34" charset="0"/>
              <a:buChar char="•"/>
            </a:pPr>
            <a:r>
              <a:rPr lang="en-US" altLang="en-US" dirty="0"/>
              <a:t>Secretary: Liwen Chu</a:t>
            </a:r>
          </a:p>
          <a:p>
            <a:pPr lvl="1">
              <a:buFont typeface="Arial" panose="020B0604020202020204" pitchFamily="34" charset="0"/>
              <a:buChar char="•"/>
            </a:pPr>
            <a:endParaRPr lang="en-US" altLang="en-US" dirty="0"/>
          </a:p>
          <a:p>
            <a:pPr lvl="0">
              <a:buFont typeface="Arial" panose="020B0604020202020204" pitchFamily="34" charset="0"/>
              <a:buChar char="•"/>
            </a:pPr>
            <a:r>
              <a:rPr lang="en-US" altLang="en-US" dirty="0"/>
              <a:t>For each Ad-Hoc session</a:t>
            </a:r>
          </a:p>
          <a:p>
            <a:pPr lvl="1">
              <a:buFont typeface="Arial" panose="020B0604020202020204" pitchFamily="34" charset="0"/>
              <a:buChar char="•"/>
            </a:pPr>
            <a:r>
              <a:rPr lang="en-US" altLang="en-US" dirty="0"/>
              <a:t>Call meeting to order</a:t>
            </a:r>
          </a:p>
          <a:p>
            <a:pPr lvl="1">
              <a:buFont typeface="Arial" panose="020B0604020202020204" pitchFamily="34" charset="0"/>
              <a:buChar char="•"/>
            </a:pPr>
            <a:r>
              <a:rPr lang="en-US" altLang="en-US" dirty="0"/>
              <a:t>IEEE-SA IPR policy and Procedure</a:t>
            </a:r>
          </a:p>
          <a:p>
            <a:pPr lvl="1">
              <a:lnSpc>
                <a:spcPct val="80000"/>
              </a:lnSpc>
              <a:buFont typeface="Arial" panose="020B0604020202020204" pitchFamily="34" charset="0"/>
              <a:buChar char="•"/>
            </a:pPr>
            <a:r>
              <a:rPr lang="en-US" altLang="en-US" dirty="0"/>
              <a:t>Presentation of submissions</a:t>
            </a:r>
          </a:p>
          <a:p>
            <a:pPr lvl="1">
              <a:lnSpc>
                <a:spcPct val="80000"/>
              </a:lnSpc>
              <a:buFont typeface="Arial" panose="020B0604020202020204" pitchFamily="34" charset="0"/>
              <a:buChar char="•"/>
            </a:pPr>
            <a:r>
              <a:rPr lang="en-US" altLang="en-US" dirty="0"/>
              <a:t>Recess</a:t>
            </a:r>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35</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C9EE52E2-3C54-4024-A41E-740C945FEED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9535730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1F618-C367-45F2-99A6-C946D983392E}"/>
              </a:ext>
            </a:extLst>
          </p:cNvPr>
          <p:cNvSpPr>
            <a:spLocks noGrp="1"/>
          </p:cNvSpPr>
          <p:nvPr>
            <p:ph type="title"/>
          </p:nvPr>
        </p:nvSpPr>
        <p:spPr/>
        <p:txBody>
          <a:bodyPr/>
          <a:lstStyle/>
          <a:p>
            <a:r>
              <a:rPr lang="en-US" dirty="0"/>
              <a:t>PHY Ad-Hoc Session-Report</a:t>
            </a:r>
          </a:p>
        </p:txBody>
      </p:sp>
      <p:sp>
        <p:nvSpPr>
          <p:cNvPr id="3" name="Content Placeholder 2">
            <a:extLst>
              <a:ext uri="{FF2B5EF4-FFF2-40B4-BE49-F238E27FC236}">
                <a16:creationId xmlns:a16="http://schemas.microsoft.com/office/drawing/2014/main" id="{5F663057-42BB-4059-B726-AABB6E3FDDFB}"/>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DFA05DE5-2237-47EA-B69D-018D06EF7D7D}"/>
              </a:ext>
            </a:extLst>
          </p:cNvPr>
          <p:cNvSpPr>
            <a:spLocks noGrp="1"/>
          </p:cNvSpPr>
          <p:nvPr>
            <p:ph type="sldNum" idx="12"/>
          </p:nvPr>
        </p:nvSpPr>
        <p:spPr/>
        <p:txBody>
          <a:bodyPr/>
          <a:lstStyle/>
          <a:p>
            <a:r>
              <a:rPr lang="en-GB"/>
              <a:t>Slide </a:t>
            </a:r>
            <a:fld id="{440F5867-744E-4AA6-B0ED-4C44D2DFBB7B}" type="slidenum">
              <a:rPr lang="en-GB" smtClean="0"/>
              <a:pPr/>
              <a:t>36</a:t>
            </a:fld>
            <a:endParaRPr lang="en-GB" dirty="0"/>
          </a:p>
        </p:txBody>
      </p:sp>
      <p:sp>
        <p:nvSpPr>
          <p:cNvPr id="5" name="Footer Placeholder 4">
            <a:extLst>
              <a:ext uri="{FF2B5EF4-FFF2-40B4-BE49-F238E27FC236}">
                <a16:creationId xmlns:a16="http://schemas.microsoft.com/office/drawing/2014/main" id="{A360F541-4A12-43B4-BB9A-0962EE4F03C4}"/>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B93F42B0-28AC-4062-B06B-6469AC485A62}"/>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0082150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47F12-B443-4AC7-B134-8A455E209AF4}"/>
              </a:ext>
            </a:extLst>
          </p:cNvPr>
          <p:cNvSpPr>
            <a:spLocks noGrp="1"/>
          </p:cNvSpPr>
          <p:nvPr>
            <p:ph type="title"/>
          </p:nvPr>
        </p:nvSpPr>
        <p:spPr/>
        <p:txBody>
          <a:bodyPr/>
          <a:lstStyle/>
          <a:p>
            <a:r>
              <a:rPr lang="en-US" dirty="0"/>
              <a:t>MAC Ad-Hoc Session-Report</a:t>
            </a:r>
          </a:p>
        </p:txBody>
      </p:sp>
      <p:sp>
        <p:nvSpPr>
          <p:cNvPr id="3" name="Content Placeholder 2">
            <a:extLst>
              <a:ext uri="{FF2B5EF4-FFF2-40B4-BE49-F238E27FC236}">
                <a16:creationId xmlns:a16="http://schemas.microsoft.com/office/drawing/2014/main" id="{2C6C9C34-6E47-4658-B58C-21E5EB0B5EFC}"/>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2648DD6C-6394-43D5-BE1D-D4072E14FEE8}"/>
              </a:ext>
            </a:extLst>
          </p:cNvPr>
          <p:cNvSpPr>
            <a:spLocks noGrp="1"/>
          </p:cNvSpPr>
          <p:nvPr>
            <p:ph type="sldNum" idx="12"/>
          </p:nvPr>
        </p:nvSpPr>
        <p:spPr/>
        <p:txBody>
          <a:bodyPr/>
          <a:lstStyle/>
          <a:p>
            <a:r>
              <a:rPr lang="en-GB"/>
              <a:t>Slide </a:t>
            </a:r>
            <a:fld id="{440F5867-744E-4AA6-B0ED-4C44D2DFBB7B}" type="slidenum">
              <a:rPr lang="en-GB" smtClean="0"/>
              <a:pPr/>
              <a:t>37</a:t>
            </a:fld>
            <a:endParaRPr lang="en-GB" dirty="0"/>
          </a:p>
        </p:txBody>
      </p:sp>
      <p:sp>
        <p:nvSpPr>
          <p:cNvPr id="5" name="Footer Placeholder 4">
            <a:extLst>
              <a:ext uri="{FF2B5EF4-FFF2-40B4-BE49-F238E27FC236}">
                <a16:creationId xmlns:a16="http://schemas.microsoft.com/office/drawing/2014/main" id="{3A11DAA8-807D-40F8-9137-628E00EEA14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1BE3B7A3-063B-4E50-B8F4-1CE99951270C}"/>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6641697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685800"/>
            <a:ext cx="8382000" cy="1065213"/>
          </a:xfrm>
        </p:spPr>
        <p:txBody>
          <a:bodyPr/>
          <a:lstStyle/>
          <a:p>
            <a:r>
              <a:rPr lang="en-US" altLang="en-US" dirty="0">
                <a:solidFill>
                  <a:schemeClr val="tx2"/>
                </a:solidFill>
              </a:rPr>
              <a:t>Agenda for Thursday PM1</a:t>
            </a:r>
            <a:endParaRPr lang="en-US" dirty="0">
              <a:solidFill>
                <a:schemeClr val="tx2"/>
              </a:solidFill>
            </a:endParaRPr>
          </a:p>
        </p:txBody>
      </p:sp>
      <p:sp>
        <p:nvSpPr>
          <p:cNvPr id="7" name="Content Placeholder 6"/>
          <p:cNvSpPr>
            <a:spLocks noGrp="1"/>
          </p:cNvSpPr>
          <p:nvPr>
            <p:ph idx="1"/>
          </p:nvPr>
        </p:nvSpPr>
        <p:spPr>
          <a:xfrm>
            <a:off x="685800" y="1828800"/>
            <a:ext cx="7770813"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lnSpc>
                <a:spcPct val="80000"/>
              </a:lnSpc>
              <a:buFont typeface="Arial" panose="020B0604020202020204" pitchFamily="34" charset="0"/>
              <a:buChar char="•"/>
            </a:pPr>
            <a:r>
              <a:rPr lang="en-US" altLang="en-US" dirty="0"/>
              <a:t>Presentation of submissions</a:t>
            </a:r>
          </a:p>
          <a:p>
            <a:pPr>
              <a:lnSpc>
                <a:spcPct val="80000"/>
              </a:lnSpc>
              <a:buFont typeface="Arial" panose="020B0604020202020204" pitchFamily="34" charset="0"/>
              <a:buChar char="•"/>
            </a:pPr>
            <a:r>
              <a:rPr lang="en-US" altLang="en-US" dirty="0"/>
              <a:t>Motions</a:t>
            </a:r>
          </a:p>
          <a:p>
            <a:pPr lvl="0">
              <a:lnSpc>
                <a:spcPct val="80000"/>
              </a:lnSpc>
              <a:buFont typeface="Arial" panose="020B0604020202020204" pitchFamily="34" charset="0"/>
              <a:buChar char="•"/>
            </a:pPr>
            <a:r>
              <a:rPr lang="en-US" altLang="en-US" dirty="0"/>
              <a:t>Recess</a:t>
            </a:r>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38</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BB109BFC-9D39-41E7-B4A4-733A0B327091}"/>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6649109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Submissions</a:t>
            </a:r>
          </a:p>
        </p:txBody>
      </p:sp>
      <p:sp>
        <p:nvSpPr>
          <p:cNvPr id="11" name="Content Placeholder 10">
            <a:extLst>
              <a:ext uri="{FF2B5EF4-FFF2-40B4-BE49-F238E27FC236}">
                <a16:creationId xmlns:a16="http://schemas.microsoft.com/office/drawing/2014/main" id="{36984714-BB70-44F4-91D0-8396ED7419FE}"/>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39</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205B0CF2-FED9-40D5-BBC2-41874C7EC247}"/>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180790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a:t>
            </a:r>
          </a:p>
        </p:txBody>
      </p:sp>
      <p:sp>
        <p:nvSpPr>
          <p:cNvPr id="3" name="Content Placeholder 2"/>
          <p:cNvSpPr>
            <a:spLocks noGrp="1"/>
          </p:cNvSpPr>
          <p:nvPr>
            <p:ph idx="1"/>
          </p:nvPr>
        </p:nvSpPr>
        <p:spPr/>
        <p:txBody>
          <a:bodyPr/>
          <a:lstStyle/>
          <a:p>
            <a:pPr marL="457200" indent="-457200"/>
            <a:r>
              <a:rPr lang="en-US" altLang="en-US" dirty="0">
                <a:hlinkClick r:id="rId2"/>
              </a:rPr>
              <a:t>https://imat.ieee.org/my-site/home</a:t>
            </a:r>
            <a:r>
              <a:rPr lang="en-US" altLang="en-US" dirty="0"/>
              <a:t>   </a:t>
            </a:r>
          </a:p>
          <a:p>
            <a:pPr marL="457200" indent="-457200">
              <a:buFontTx/>
              <a:buNone/>
            </a:pPr>
            <a:endParaRPr lang="en-US" altLang="en-US" sz="3600" dirty="0"/>
          </a:p>
          <a:p>
            <a:pPr marL="457200" indent="-457200">
              <a:buFontTx/>
              <a:buAutoNum type="arabicPeriod"/>
            </a:pPr>
            <a:r>
              <a:rPr lang="en-US" altLang="en-US" sz="3600" dirty="0"/>
              <a:t>Register</a:t>
            </a:r>
          </a:p>
          <a:p>
            <a:pPr marL="457200" indent="-457200">
              <a:buFontTx/>
              <a:buAutoNum type="arabicPeriod"/>
            </a:pPr>
            <a:r>
              <a:rPr lang="en-US" altLang="en-US" sz="3600" dirty="0"/>
              <a:t>Indicate attendance</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B9729627-ADAE-4024-BD86-16598384D9AB}"/>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930105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Motions</a:t>
            </a:r>
          </a:p>
        </p:txBody>
      </p:sp>
      <p:sp>
        <p:nvSpPr>
          <p:cNvPr id="11" name="Content Placeholder 10">
            <a:extLst>
              <a:ext uri="{FF2B5EF4-FFF2-40B4-BE49-F238E27FC236}">
                <a16:creationId xmlns:a16="http://schemas.microsoft.com/office/drawing/2014/main" id="{F1A5789C-9647-42ED-B7E6-D27D151A94B7}"/>
              </a:ext>
            </a:extLst>
          </p:cNvPr>
          <p:cNvSpPr>
            <a:spLocks noGrp="1"/>
          </p:cNvSpPr>
          <p:nvPr>
            <p:ph idx="1"/>
          </p:nvPr>
        </p:nvSpPr>
        <p:spPr/>
        <p:txBody>
          <a:bodyPr/>
          <a:lstStyle/>
          <a:p>
            <a:pPr>
              <a:buFont typeface="Arial" panose="020B0604020202020204" pitchFamily="34" charset="0"/>
              <a:buChar char="•"/>
            </a:pPr>
            <a:r>
              <a:rPr lang="en-US" dirty="0"/>
              <a:t>Motions are listed in the Appendix</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40</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53ECDB27-196E-49F3-A384-D31F0CC80795}"/>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9204762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685800"/>
            <a:ext cx="8382000" cy="1065213"/>
          </a:xfrm>
        </p:spPr>
        <p:txBody>
          <a:bodyPr/>
          <a:lstStyle/>
          <a:p>
            <a:r>
              <a:rPr lang="en-US" altLang="en-US" dirty="0">
                <a:solidFill>
                  <a:schemeClr val="tx2"/>
                </a:solidFill>
              </a:rPr>
              <a:t>Agenda for Thursday PM2</a:t>
            </a:r>
            <a:endParaRPr lang="en-US" dirty="0">
              <a:solidFill>
                <a:schemeClr val="tx2"/>
              </a:solidFill>
            </a:endParaRPr>
          </a:p>
        </p:txBody>
      </p:sp>
      <p:sp>
        <p:nvSpPr>
          <p:cNvPr id="7" name="Content Placeholder 6"/>
          <p:cNvSpPr>
            <a:spLocks noGrp="1"/>
          </p:cNvSpPr>
          <p:nvPr>
            <p:ph idx="1"/>
          </p:nvPr>
        </p:nvSpPr>
        <p:spPr>
          <a:xfrm>
            <a:off x="685800" y="1828800"/>
            <a:ext cx="7770813"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a:lnSpc>
                <a:spcPct val="80000"/>
              </a:lnSpc>
              <a:buFont typeface="Arial" panose="020B0604020202020204" pitchFamily="34" charset="0"/>
              <a:buChar char="•"/>
            </a:pPr>
            <a:r>
              <a:rPr lang="en-US" altLang="en-US" dirty="0"/>
              <a:t>Motions</a:t>
            </a:r>
          </a:p>
          <a:p>
            <a:pPr lvl="0">
              <a:lnSpc>
                <a:spcPct val="80000"/>
              </a:lnSpc>
              <a:buFont typeface="Arial" panose="020B0604020202020204" pitchFamily="34" charset="0"/>
              <a:buChar char="•"/>
            </a:pPr>
            <a:r>
              <a:rPr lang="en-US" altLang="en-US" dirty="0"/>
              <a:t>Presentation of submissions</a:t>
            </a:r>
          </a:p>
          <a:p>
            <a:pPr lvl="0">
              <a:lnSpc>
                <a:spcPct val="80000"/>
              </a:lnSpc>
              <a:buFont typeface="Arial" panose="020B0604020202020204" pitchFamily="34" charset="0"/>
              <a:buChar char="•"/>
            </a:pPr>
            <a:r>
              <a:rPr lang="en-US" altLang="en-US" dirty="0"/>
              <a:t>Teleconference Plan</a:t>
            </a:r>
          </a:p>
          <a:p>
            <a:pPr lvl="0">
              <a:lnSpc>
                <a:spcPct val="80000"/>
              </a:lnSpc>
              <a:buFont typeface="Arial" panose="020B0604020202020204" pitchFamily="34" charset="0"/>
              <a:buChar char="•"/>
            </a:pPr>
            <a:r>
              <a:rPr lang="en-US" altLang="en-US" dirty="0">
                <a:solidFill>
                  <a:schemeClr val="tx1"/>
                </a:solidFill>
              </a:rPr>
              <a:t>Ad-Hoc Meeting Plan</a:t>
            </a:r>
          </a:p>
          <a:p>
            <a:pPr>
              <a:lnSpc>
                <a:spcPct val="80000"/>
              </a:lnSpc>
              <a:buFont typeface="Arial" panose="020B0604020202020204" pitchFamily="34" charset="0"/>
              <a:buChar char="•"/>
            </a:pPr>
            <a:r>
              <a:rPr lang="en-US" altLang="en-US" dirty="0"/>
              <a:t>Goals for May 2020</a:t>
            </a:r>
          </a:p>
          <a:p>
            <a:pPr lvl="0">
              <a:lnSpc>
                <a:spcPct val="80000"/>
              </a:lnSpc>
              <a:buFont typeface="Arial" panose="020B0604020202020204" pitchFamily="34" charset="0"/>
              <a:buChar char="•"/>
            </a:pPr>
            <a:r>
              <a:rPr lang="en-US" altLang="en-US" dirty="0"/>
              <a:t>Any other business</a:t>
            </a:r>
          </a:p>
          <a:p>
            <a:pPr lvl="0">
              <a:lnSpc>
                <a:spcPct val="80000"/>
              </a:lnSpc>
              <a:buFont typeface="Arial" panose="020B0604020202020204" pitchFamily="34" charset="0"/>
              <a:buChar char="•"/>
            </a:pPr>
            <a:r>
              <a:rPr lang="en-US" altLang="en-US" dirty="0"/>
              <a:t>Adjourn</a:t>
            </a:r>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41</a:t>
            </a:fld>
            <a:endParaRPr lang="en-GB"/>
          </a:p>
        </p:txBody>
      </p:sp>
      <p:sp>
        <p:nvSpPr>
          <p:cNvPr id="4" name="Footer Placeholder 3"/>
          <p:cNvSpPr>
            <a:spLocks noGrp="1"/>
          </p:cNvSpPr>
          <p:nvPr>
            <p:ph type="ftr" idx="14"/>
          </p:nvPr>
        </p:nvSpPr>
        <p:spPr/>
        <p:txBody>
          <a:bodyPr/>
          <a:lstStyle/>
          <a:p>
            <a:r>
              <a:rPr lang="en-GB" dirty="0"/>
              <a:t>Alfred Asterjadhi, Qualcomm Inc.</a:t>
            </a:r>
          </a:p>
        </p:txBody>
      </p:sp>
      <p:sp>
        <p:nvSpPr>
          <p:cNvPr id="8" name="Date Placeholder 3">
            <a:extLst>
              <a:ext uri="{FF2B5EF4-FFF2-40B4-BE49-F238E27FC236}">
                <a16:creationId xmlns:a16="http://schemas.microsoft.com/office/drawing/2014/main" id="{C6CFB0D1-E5CB-4198-997E-CAB120860E8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7845060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Motions</a:t>
            </a:r>
          </a:p>
        </p:txBody>
      </p:sp>
      <p:sp>
        <p:nvSpPr>
          <p:cNvPr id="11" name="Content Placeholder 10">
            <a:extLst>
              <a:ext uri="{FF2B5EF4-FFF2-40B4-BE49-F238E27FC236}">
                <a16:creationId xmlns:a16="http://schemas.microsoft.com/office/drawing/2014/main" id="{F1A5789C-9647-42ED-B7E6-D27D151A94B7}"/>
              </a:ext>
            </a:extLst>
          </p:cNvPr>
          <p:cNvSpPr>
            <a:spLocks noGrp="1"/>
          </p:cNvSpPr>
          <p:nvPr>
            <p:ph idx="1"/>
          </p:nvPr>
        </p:nvSpPr>
        <p:spPr/>
        <p:txBody>
          <a:bodyPr/>
          <a:lstStyle/>
          <a:p>
            <a:r>
              <a:rPr lang="en-US" dirty="0"/>
              <a:t>Motions are listed in the Appendix</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42</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53ECDB27-196E-49F3-A384-D31F0CC80795}"/>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173134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7872E-7093-4216-B7FD-00B41454752A}"/>
              </a:ext>
            </a:extLst>
          </p:cNvPr>
          <p:cNvSpPr>
            <a:spLocks noGrp="1"/>
          </p:cNvSpPr>
          <p:nvPr>
            <p:ph type="title"/>
          </p:nvPr>
        </p:nvSpPr>
        <p:spPr/>
        <p:txBody>
          <a:bodyPr/>
          <a:lstStyle/>
          <a:p>
            <a:r>
              <a:rPr lang="en-US" dirty="0"/>
              <a:t>Submissions</a:t>
            </a:r>
          </a:p>
        </p:txBody>
      </p:sp>
      <p:sp>
        <p:nvSpPr>
          <p:cNvPr id="3" name="Content Placeholder 2">
            <a:extLst>
              <a:ext uri="{FF2B5EF4-FFF2-40B4-BE49-F238E27FC236}">
                <a16:creationId xmlns:a16="http://schemas.microsoft.com/office/drawing/2014/main" id="{E5D10565-A56D-42A9-AED0-8399A8037329}"/>
              </a:ext>
            </a:extLst>
          </p:cNvPr>
          <p:cNvSpPr>
            <a:spLocks noGrp="1"/>
          </p:cNvSpPr>
          <p:nvPr>
            <p:ph idx="1"/>
          </p:nvPr>
        </p:nvSpPr>
        <p:spPr/>
        <p:txBody>
          <a:bodyPr/>
          <a:lstStyle/>
          <a:p>
            <a:pPr marL="0" indent="0"/>
            <a:r>
              <a:rPr lang="en-US" dirty="0">
                <a:solidFill>
                  <a:srgbClr val="FF0000"/>
                </a:solidFill>
              </a:rPr>
              <a:t>TBD</a:t>
            </a:r>
          </a:p>
        </p:txBody>
      </p:sp>
      <p:sp>
        <p:nvSpPr>
          <p:cNvPr id="4" name="Slide Number Placeholder 3">
            <a:extLst>
              <a:ext uri="{FF2B5EF4-FFF2-40B4-BE49-F238E27FC236}">
                <a16:creationId xmlns:a16="http://schemas.microsoft.com/office/drawing/2014/main" id="{8848594B-47BE-4DE3-8AEE-07F8C7D859EE}"/>
              </a:ext>
            </a:extLst>
          </p:cNvPr>
          <p:cNvSpPr>
            <a:spLocks noGrp="1"/>
          </p:cNvSpPr>
          <p:nvPr>
            <p:ph type="sldNum" idx="12"/>
          </p:nvPr>
        </p:nvSpPr>
        <p:spPr/>
        <p:txBody>
          <a:bodyPr/>
          <a:lstStyle/>
          <a:p>
            <a:r>
              <a:rPr lang="en-GB"/>
              <a:t>Slide </a:t>
            </a:r>
            <a:fld id="{440F5867-744E-4AA6-B0ED-4C44D2DFBB7B}" type="slidenum">
              <a:rPr lang="en-GB" smtClean="0"/>
              <a:pPr/>
              <a:t>43</a:t>
            </a:fld>
            <a:endParaRPr lang="en-GB" dirty="0"/>
          </a:p>
        </p:txBody>
      </p:sp>
      <p:sp>
        <p:nvSpPr>
          <p:cNvPr id="5" name="Footer Placeholder 4">
            <a:extLst>
              <a:ext uri="{FF2B5EF4-FFF2-40B4-BE49-F238E27FC236}">
                <a16:creationId xmlns:a16="http://schemas.microsoft.com/office/drawing/2014/main" id="{1D552B63-6737-4A57-893F-E724AFD64A4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5C34E9D3-823A-4483-91D2-BFB5B46CE5C4}"/>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9941651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Teleconference Plan</a:t>
            </a:r>
          </a:p>
        </p:txBody>
      </p:sp>
      <p:sp>
        <p:nvSpPr>
          <p:cNvPr id="11" name="Content Placeholder 10">
            <a:extLst>
              <a:ext uri="{FF2B5EF4-FFF2-40B4-BE49-F238E27FC236}">
                <a16:creationId xmlns:a16="http://schemas.microsoft.com/office/drawing/2014/main" id="{2E08324D-B948-4A51-BD7F-47D9114380C8}"/>
              </a:ext>
            </a:extLst>
          </p:cNvPr>
          <p:cNvSpPr>
            <a:spLocks noGrp="1"/>
          </p:cNvSpPr>
          <p:nvPr>
            <p:ph idx="1"/>
          </p:nvPr>
        </p:nvSpPr>
        <p:spPr/>
        <p:txBody>
          <a:bodyPr/>
          <a:lstStyle/>
          <a:p>
            <a:r>
              <a:rPr lang="en-US" dirty="0">
                <a:solidFill>
                  <a:srgbClr val="FF0000"/>
                </a:solidFill>
              </a:rPr>
              <a:t>TBD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28A91C0F-0183-443C-9425-6A8B5A9AB2E2}"/>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468723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05679-8E82-47BD-9975-5E98F08C84ED}"/>
              </a:ext>
            </a:extLst>
          </p:cNvPr>
          <p:cNvSpPr>
            <a:spLocks noGrp="1"/>
          </p:cNvSpPr>
          <p:nvPr>
            <p:ph type="title"/>
          </p:nvPr>
        </p:nvSpPr>
        <p:spPr/>
        <p:txBody>
          <a:bodyPr/>
          <a:lstStyle/>
          <a:p>
            <a:r>
              <a:rPr lang="en-US" dirty="0"/>
              <a:t>Ad-Hoc Meeting Plan</a:t>
            </a:r>
          </a:p>
        </p:txBody>
      </p:sp>
      <p:sp>
        <p:nvSpPr>
          <p:cNvPr id="3" name="Content Placeholder 2">
            <a:extLst>
              <a:ext uri="{FF2B5EF4-FFF2-40B4-BE49-F238E27FC236}">
                <a16:creationId xmlns:a16="http://schemas.microsoft.com/office/drawing/2014/main" id="{793CA9B4-70D3-4A3A-8461-565BBD12EFA8}"/>
              </a:ext>
            </a:extLst>
          </p:cNvPr>
          <p:cNvSpPr>
            <a:spLocks noGrp="1"/>
          </p:cNvSpPr>
          <p:nvPr>
            <p:ph idx="1"/>
          </p:nvPr>
        </p:nvSpPr>
        <p:spPr/>
        <p:txBody>
          <a:bodyPr/>
          <a:lstStyle/>
          <a:p>
            <a:r>
              <a:rPr lang="en-GB" dirty="0">
                <a:latin typeface="Times New Roman" panose="02020603050405020304" pitchFamily="18" charset="0"/>
                <a:ea typeface="Times New Roman" panose="02020603050405020304" pitchFamily="18" charset="0"/>
              </a:rPr>
              <a:t>Authorize TGbe to hold a &lt;MAC, PHY&gt; ad-hoc meeting in </a:t>
            </a:r>
            <a:r>
              <a:rPr lang="en-GB" i="1" dirty="0">
                <a:latin typeface="Times New Roman" panose="02020603050405020304" pitchFamily="18" charset="0"/>
                <a:ea typeface="Times New Roman" panose="02020603050405020304" pitchFamily="18" charset="0"/>
              </a:rPr>
              <a:t>Some, Where, Else</a:t>
            </a:r>
            <a:r>
              <a:rPr lang="en-GB" dirty="0">
                <a:latin typeface="Times New Roman" panose="02020603050405020304" pitchFamily="18" charset="0"/>
                <a:ea typeface="Times New Roman" panose="02020603050405020304" pitchFamily="18" charset="0"/>
              </a:rPr>
              <a:t>, hosted by </a:t>
            </a:r>
            <a:r>
              <a:rPr lang="en-GB" i="1" dirty="0">
                <a:latin typeface="Times New Roman" panose="02020603050405020304" pitchFamily="18" charset="0"/>
                <a:ea typeface="Times New Roman" panose="02020603050405020304" pitchFamily="18" charset="0"/>
              </a:rPr>
              <a:t>Someone</a:t>
            </a:r>
            <a:r>
              <a:rPr lang="en-GB" dirty="0">
                <a:latin typeface="Times New Roman" panose="02020603050405020304" pitchFamily="18" charset="0"/>
                <a:ea typeface="Times New Roman" panose="02020603050405020304" pitchFamily="18" charset="0"/>
              </a:rPr>
              <a:t>, for the purpose of discussing technical contributions on </a:t>
            </a:r>
            <a:r>
              <a:rPr lang="en-GB" i="1" dirty="0">
                <a:latin typeface="Times New Roman" panose="02020603050405020304" pitchFamily="18" charset="0"/>
                <a:ea typeface="Times New Roman" panose="02020603050405020304" pitchFamily="18" charset="0"/>
              </a:rPr>
              <a:t>This Date</a:t>
            </a:r>
            <a:r>
              <a:rPr lang="en-GB" dirty="0">
                <a:latin typeface="Times New Roman" panose="02020603050405020304" pitchFamily="18" charset="0"/>
                <a:ea typeface="Times New Roman" panose="02020603050405020304" pitchFamily="18" charset="0"/>
              </a:rPr>
              <a:t>.</a:t>
            </a:r>
          </a:p>
          <a:p>
            <a:endParaRPr lang="en-US" dirty="0"/>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 by &lt;name&gt; on behalf of TGbe</a:t>
            </a:r>
            <a:endParaRPr lang="en-US" dirty="0">
              <a:latin typeface="Times New Roman" panose="02020603050405020304" pitchFamily="18" charset="0"/>
              <a:ea typeface="Times New Roman" panose="02020603050405020304" pitchFamily="18" charset="0"/>
            </a:endParaRPr>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TGbe vote: </a:t>
            </a:r>
            <a:endParaRPr lang="en-US" dirty="0">
              <a:latin typeface="Times New Roman" panose="02020603050405020304" pitchFamily="18" charset="0"/>
              <a:ea typeface="Times New Roman" panose="02020603050405020304" pitchFamily="18" charset="0"/>
            </a:endParaRPr>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 ,  Seconded: , Result:]</a:t>
            </a:r>
            <a:endParaRPr lang="en-US" dirty="0">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7C2B5B16-501F-4475-BB9B-0E9220442AF3}"/>
              </a:ext>
            </a:extLst>
          </p:cNvPr>
          <p:cNvSpPr>
            <a:spLocks noGrp="1"/>
          </p:cNvSpPr>
          <p:nvPr>
            <p:ph type="sldNum" idx="12"/>
          </p:nvPr>
        </p:nvSpPr>
        <p:spPr/>
        <p:txBody>
          <a:bodyPr/>
          <a:lstStyle/>
          <a:p>
            <a:r>
              <a:rPr lang="en-GB"/>
              <a:t>Slide </a:t>
            </a:r>
            <a:fld id="{440F5867-744E-4AA6-B0ED-4C44D2DFBB7B}" type="slidenum">
              <a:rPr lang="en-GB" smtClean="0"/>
              <a:pPr/>
              <a:t>45</a:t>
            </a:fld>
            <a:endParaRPr lang="en-GB" dirty="0"/>
          </a:p>
        </p:txBody>
      </p:sp>
      <p:sp>
        <p:nvSpPr>
          <p:cNvPr id="5" name="Footer Placeholder 4">
            <a:extLst>
              <a:ext uri="{FF2B5EF4-FFF2-40B4-BE49-F238E27FC236}">
                <a16:creationId xmlns:a16="http://schemas.microsoft.com/office/drawing/2014/main" id="{0D2417D3-45CC-45BE-8252-AD485587CB5E}"/>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84CF922A-7CD1-4A87-8424-63AC769965ED}"/>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31333581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 for May 2020</a:t>
            </a:r>
          </a:p>
        </p:txBody>
      </p:sp>
      <p:sp>
        <p:nvSpPr>
          <p:cNvPr id="11" name="Content Placeholder 10">
            <a:extLst>
              <a:ext uri="{FF2B5EF4-FFF2-40B4-BE49-F238E27FC236}">
                <a16:creationId xmlns:a16="http://schemas.microsoft.com/office/drawing/2014/main" id="{DA9AE685-BCBC-476B-8927-C85BF6E53BC3}"/>
              </a:ext>
            </a:extLst>
          </p:cNvPr>
          <p:cNvSpPr>
            <a:spLocks noGrp="1"/>
          </p:cNvSpPr>
          <p:nvPr>
            <p:ph idx="1"/>
          </p:nvPr>
        </p:nvSpPr>
        <p:spPr/>
        <p:txBody>
          <a:bodyPr/>
          <a:lstStyle/>
          <a:p>
            <a:r>
              <a:rPr lang="en-US" dirty="0">
                <a:solidFill>
                  <a:srgbClr val="FF0000"/>
                </a:solidFill>
              </a:rPr>
              <a:t>TBD</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4DB3B5CE-141C-4015-BE92-DAE65B4F7BE5}"/>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3474230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061FA-8251-4076-A7E5-5BAD659EF444}"/>
              </a:ext>
            </a:extLst>
          </p:cNvPr>
          <p:cNvSpPr>
            <a:spLocks noGrp="1"/>
          </p:cNvSpPr>
          <p:nvPr>
            <p:ph type="title"/>
          </p:nvPr>
        </p:nvSpPr>
        <p:spPr/>
        <p:txBody>
          <a:bodyPr/>
          <a:lstStyle/>
          <a:p>
            <a:r>
              <a:rPr lang="en-US" dirty="0"/>
              <a:t>Any other business</a:t>
            </a:r>
          </a:p>
        </p:txBody>
      </p:sp>
      <p:sp>
        <p:nvSpPr>
          <p:cNvPr id="3" name="Content Placeholder 2">
            <a:extLst>
              <a:ext uri="{FF2B5EF4-FFF2-40B4-BE49-F238E27FC236}">
                <a16:creationId xmlns:a16="http://schemas.microsoft.com/office/drawing/2014/main" id="{AF47F81F-D874-4B51-8344-C301E01C0D30}"/>
              </a:ext>
            </a:extLst>
          </p:cNvPr>
          <p:cNvSpPr>
            <a:spLocks noGrp="1"/>
          </p:cNvSpPr>
          <p:nvPr>
            <p:ph idx="1"/>
          </p:nvPr>
        </p:nvSpPr>
        <p:spPr/>
        <p:txBody>
          <a:bodyPr/>
          <a:lstStyle/>
          <a:p>
            <a:r>
              <a:rPr lang="en-US" dirty="0">
                <a:solidFill>
                  <a:srgbClr val="FF0000"/>
                </a:solidFill>
              </a:rPr>
              <a:t>TBD</a:t>
            </a:r>
          </a:p>
        </p:txBody>
      </p:sp>
      <p:sp>
        <p:nvSpPr>
          <p:cNvPr id="4" name="Slide Number Placeholder 3">
            <a:extLst>
              <a:ext uri="{FF2B5EF4-FFF2-40B4-BE49-F238E27FC236}">
                <a16:creationId xmlns:a16="http://schemas.microsoft.com/office/drawing/2014/main" id="{E37021BD-E01D-4968-BE18-BD8ECD00B96A}"/>
              </a:ext>
            </a:extLst>
          </p:cNvPr>
          <p:cNvSpPr>
            <a:spLocks noGrp="1"/>
          </p:cNvSpPr>
          <p:nvPr>
            <p:ph type="sldNum" idx="12"/>
          </p:nvPr>
        </p:nvSpPr>
        <p:spPr/>
        <p:txBody>
          <a:bodyPr/>
          <a:lstStyle/>
          <a:p>
            <a:r>
              <a:rPr lang="en-GB"/>
              <a:t>Slide </a:t>
            </a:r>
            <a:fld id="{440F5867-744E-4AA6-B0ED-4C44D2DFBB7B}" type="slidenum">
              <a:rPr lang="en-GB" smtClean="0"/>
              <a:pPr/>
              <a:t>47</a:t>
            </a:fld>
            <a:endParaRPr lang="en-GB" dirty="0"/>
          </a:p>
        </p:txBody>
      </p:sp>
      <p:sp>
        <p:nvSpPr>
          <p:cNvPr id="5" name="Footer Placeholder 4">
            <a:extLst>
              <a:ext uri="{FF2B5EF4-FFF2-40B4-BE49-F238E27FC236}">
                <a16:creationId xmlns:a16="http://schemas.microsoft.com/office/drawing/2014/main" id="{03B5B706-6D09-4BE9-A6BF-E4D6460F88D5}"/>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2EA6F4D5-4F2F-4F6C-83C4-852B9C4736DF}"/>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20393123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D7D338E-7741-45FC-B45D-AB2E5434376C}"/>
              </a:ext>
            </a:extLst>
          </p:cNvPr>
          <p:cNvSpPr>
            <a:spLocks noGrp="1"/>
          </p:cNvSpPr>
          <p:nvPr>
            <p:ph type="title"/>
          </p:nvPr>
        </p:nvSpPr>
        <p:spPr>
          <a:xfrm>
            <a:off x="746867" y="3200400"/>
            <a:ext cx="7772400" cy="1066800"/>
          </a:xfrm>
        </p:spPr>
        <p:txBody>
          <a:bodyPr/>
          <a:lstStyle/>
          <a:p>
            <a:pPr algn="ctr"/>
            <a:r>
              <a:rPr lang="en-US" dirty="0"/>
              <a:t>adjourn</a:t>
            </a:r>
          </a:p>
        </p:txBody>
      </p:sp>
      <p:sp>
        <p:nvSpPr>
          <p:cNvPr id="5" name="Footer Placeholder 4">
            <a:extLst>
              <a:ext uri="{FF2B5EF4-FFF2-40B4-BE49-F238E27FC236}">
                <a16:creationId xmlns:a16="http://schemas.microsoft.com/office/drawing/2014/main" id="{97E02F75-3E0B-4283-B4F0-CC8A12C34190}"/>
              </a:ext>
            </a:extLst>
          </p:cNvPr>
          <p:cNvSpPr>
            <a:spLocks noGrp="1"/>
          </p:cNvSpPr>
          <p:nvPr>
            <p:ph type="ftr" idx="11"/>
          </p:nvPr>
        </p:nvSpPr>
        <p:spPr/>
        <p:txBody>
          <a:bodyPr/>
          <a:lstStyle/>
          <a:p>
            <a:r>
              <a:rPr lang="en-GB"/>
              <a:t>Alfred Asterjadhi, Qualcomm Inc.</a:t>
            </a:r>
            <a:endParaRPr lang="en-GB" dirty="0"/>
          </a:p>
        </p:txBody>
      </p:sp>
      <p:sp>
        <p:nvSpPr>
          <p:cNvPr id="4" name="Slide Number Placeholder 3">
            <a:extLst>
              <a:ext uri="{FF2B5EF4-FFF2-40B4-BE49-F238E27FC236}">
                <a16:creationId xmlns:a16="http://schemas.microsoft.com/office/drawing/2014/main" id="{10417D10-6272-4727-A780-EDCE547A32C9}"/>
              </a:ext>
            </a:extLst>
          </p:cNvPr>
          <p:cNvSpPr>
            <a:spLocks noGrp="1"/>
          </p:cNvSpPr>
          <p:nvPr>
            <p:ph type="sldNum" idx="12"/>
          </p:nvPr>
        </p:nvSpPr>
        <p:spPr/>
        <p:txBody>
          <a:bodyPr/>
          <a:lstStyle/>
          <a:p>
            <a:r>
              <a:rPr lang="en-GB"/>
              <a:t>Slide </a:t>
            </a:r>
            <a:fld id="{440F5867-744E-4AA6-B0ED-4C44D2DFBB7B}" type="slidenum">
              <a:rPr lang="en-GB" smtClean="0"/>
              <a:pPr/>
              <a:t>48</a:t>
            </a:fld>
            <a:endParaRPr lang="en-GB" dirty="0"/>
          </a:p>
        </p:txBody>
      </p:sp>
      <p:sp>
        <p:nvSpPr>
          <p:cNvPr id="11" name="Date Placeholder 3">
            <a:extLst>
              <a:ext uri="{FF2B5EF4-FFF2-40B4-BE49-F238E27FC236}">
                <a16:creationId xmlns:a16="http://schemas.microsoft.com/office/drawing/2014/main" id="{C5786EA5-5B96-4060-851B-D86FF61D8096}"/>
              </a:ext>
            </a:extLst>
          </p:cNvPr>
          <p:cNvSpPr txBox="1">
            <a:spLocks/>
          </p:cNvSpPr>
          <p:nvPr/>
        </p:nvSpPr>
        <p:spPr>
          <a:xfrm>
            <a:off x="609600" y="260350"/>
            <a:ext cx="2303451" cy="273050"/>
          </a:xfrm>
          <a:prstGeom prst="rect">
            <a:avLst/>
          </a:prstGeom>
        </p:spPr>
        <p:txBody>
          <a:bodyPr/>
          <a:ls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US" sz="1800" b="1" dirty="0">
                <a:solidFill>
                  <a:schemeClr val="tx1"/>
                </a:solidFill>
              </a:rPr>
              <a:t>March 2020</a:t>
            </a:r>
            <a:endParaRPr lang="en-GB" sz="1800" b="1" dirty="0">
              <a:solidFill>
                <a:schemeClr val="tx1"/>
              </a:solidFill>
            </a:endParaRPr>
          </a:p>
        </p:txBody>
      </p:sp>
    </p:spTree>
    <p:extLst>
      <p:ext uri="{BB962C8B-B14F-4D97-AF65-F5344CB8AC3E}">
        <p14:creationId xmlns:p14="http://schemas.microsoft.com/office/powerpoint/2010/main" val="35583802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6529-8606-4502-8C78-845CCDCA58E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A3B5D18-A128-4C8A-9763-E97484452182}"/>
              </a:ext>
            </a:extLst>
          </p:cNvPr>
          <p:cNvSpPr>
            <a:spLocks noGrp="1"/>
          </p:cNvSpPr>
          <p:nvPr>
            <p:ph idx="1"/>
          </p:nvPr>
        </p:nvSpPr>
        <p:spPr/>
        <p:txBody>
          <a:bodyPr/>
          <a:lstStyle/>
          <a:p>
            <a:pPr marL="400050">
              <a:buFont typeface="Arial" panose="020B0604020202020204" pitchFamily="34" charset="0"/>
              <a:buChar char="•"/>
            </a:pPr>
            <a:r>
              <a:rPr lang="en-US" sz="2000" dirty="0"/>
              <a:t>TGbe webpage</a:t>
            </a:r>
          </a:p>
          <a:p>
            <a:pPr marL="800100" lvl="1" indent="-342900">
              <a:buFont typeface="Arial" panose="020B0604020202020204" pitchFamily="34" charset="0"/>
              <a:buChar char="•"/>
            </a:pPr>
            <a:r>
              <a:rPr lang="en-US" sz="1800" dirty="0">
                <a:hlinkClick r:id="rId2"/>
              </a:rPr>
              <a:t>http://www.ieee802.org/11/Reports/tgbe_update.htm</a:t>
            </a:r>
            <a:endParaRPr lang="en-US" sz="1800" dirty="0"/>
          </a:p>
          <a:p>
            <a:pPr marL="800100" lvl="1" indent="-342900">
              <a:buFont typeface="Arial" panose="020B0604020202020204" pitchFamily="34" charset="0"/>
              <a:buChar char="•"/>
            </a:pPr>
            <a:endParaRPr lang="en-US" sz="1800" dirty="0"/>
          </a:p>
          <a:p>
            <a:pPr>
              <a:buFont typeface="Arial" panose="020B0604020202020204" pitchFamily="34" charset="0"/>
              <a:buChar char="•"/>
            </a:pPr>
            <a:r>
              <a:rPr lang="en-US" sz="2000" dirty="0"/>
              <a:t>Approved P802.11be PAR</a:t>
            </a:r>
          </a:p>
          <a:p>
            <a:pPr marL="800100" lvl="1" indent="-342900">
              <a:buFont typeface="Arial" panose="020B0604020202020204" pitchFamily="34" charset="0"/>
              <a:buChar char="•"/>
            </a:pPr>
            <a:r>
              <a:rPr lang="en-US" sz="1800" dirty="0">
                <a:hlinkClick r:id="rId3"/>
              </a:rPr>
              <a:t>https://development.standards.ieee.org/P1102800033/par</a:t>
            </a:r>
            <a:endParaRPr lang="en-US" sz="1800" dirty="0"/>
          </a:p>
          <a:p>
            <a:pPr marL="800100" lvl="1" indent="-342900">
              <a:buFont typeface="Arial" panose="020B0604020202020204" pitchFamily="34" charset="0"/>
              <a:buChar char="•"/>
            </a:pPr>
            <a:endParaRPr lang="en-US" sz="1800" dirty="0"/>
          </a:p>
          <a:p>
            <a:pPr>
              <a:buFont typeface="Arial" panose="020B0604020202020204" pitchFamily="34" charset="0"/>
              <a:buChar char="•"/>
            </a:pPr>
            <a:r>
              <a:rPr lang="en-US" sz="2000" dirty="0"/>
              <a:t>Approved P802.11be CSD</a:t>
            </a:r>
          </a:p>
          <a:p>
            <a:pPr marL="800100" lvl="1" indent="-342900">
              <a:buFont typeface="Arial" panose="020B0604020202020204" pitchFamily="34" charset="0"/>
              <a:buChar char="•"/>
            </a:pPr>
            <a:r>
              <a:rPr lang="en-US" sz="1800" dirty="0">
                <a:hlinkClick r:id="rId4"/>
              </a:rPr>
              <a:t>https://mentor.ieee.org/802-ec/dcn/19/ec-19-0063-00-ACSD-p802-11be.docx</a:t>
            </a:r>
            <a:endParaRPr lang="en-US" sz="1800" dirty="0"/>
          </a:p>
          <a:p>
            <a:pPr marL="800100" lvl="1" indent="-342900">
              <a:buFont typeface="Arial" panose="020B0604020202020204" pitchFamily="34" charset="0"/>
              <a:buChar char="•"/>
            </a:pPr>
            <a:endParaRPr lang="en-US" sz="1800" dirty="0"/>
          </a:p>
        </p:txBody>
      </p:sp>
      <p:sp>
        <p:nvSpPr>
          <p:cNvPr id="4" name="Slide Number Placeholder 3">
            <a:extLst>
              <a:ext uri="{FF2B5EF4-FFF2-40B4-BE49-F238E27FC236}">
                <a16:creationId xmlns:a16="http://schemas.microsoft.com/office/drawing/2014/main" id="{9845EE16-6543-4DB2-829A-B6A6E8D777DE}"/>
              </a:ext>
            </a:extLst>
          </p:cNvPr>
          <p:cNvSpPr>
            <a:spLocks noGrp="1"/>
          </p:cNvSpPr>
          <p:nvPr>
            <p:ph type="sldNum" idx="12"/>
          </p:nvPr>
        </p:nvSpPr>
        <p:spPr/>
        <p:txBody>
          <a:bodyPr/>
          <a:lstStyle/>
          <a:p>
            <a:r>
              <a:rPr lang="en-GB"/>
              <a:t>Slide </a:t>
            </a:r>
            <a:fld id="{440F5867-744E-4AA6-B0ED-4C44D2DFBB7B}" type="slidenum">
              <a:rPr lang="en-GB" smtClean="0"/>
              <a:pPr/>
              <a:t>49</a:t>
            </a:fld>
            <a:endParaRPr lang="en-GB" dirty="0"/>
          </a:p>
        </p:txBody>
      </p:sp>
      <p:sp>
        <p:nvSpPr>
          <p:cNvPr id="5" name="Footer Placeholder 4">
            <a:extLst>
              <a:ext uri="{FF2B5EF4-FFF2-40B4-BE49-F238E27FC236}">
                <a16:creationId xmlns:a16="http://schemas.microsoft.com/office/drawing/2014/main" id="{7BB7400A-B03D-4052-B272-099D56461E7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247ADCDE-7164-400D-8B27-4BAED4FE7810}"/>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1677969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a:xfrm>
            <a:off x="685800" y="1981200"/>
            <a:ext cx="7770813" cy="4494213"/>
          </a:xfrm>
        </p:spPr>
        <p:txBody>
          <a:bodyPr/>
          <a:lstStyle/>
          <a:p>
            <a:pPr>
              <a:buFont typeface="Arial" panose="020B0604020202020204" pitchFamily="34" charset="0"/>
              <a:buChar char="•"/>
            </a:pPr>
            <a:r>
              <a:rPr lang="en-US" altLang="en-US" dirty="0"/>
              <a:t>Make sure your badges are correct </a:t>
            </a:r>
          </a:p>
          <a:p>
            <a:pPr lvl="2">
              <a:buFont typeface="Arial" panose="020B0604020202020204" pitchFamily="34" charset="0"/>
              <a:buChar char="•"/>
            </a:pPr>
            <a:endParaRPr lang="en-US" altLang="en-US" dirty="0"/>
          </a:p>
          <a:p>
            <a:pPr>
              <a:buFont typeface="Arial" panose="020B0604020202020204" pitchFamily="34" charset="0"/>
              <a:buChar char="•"/>
            </a:pPr>
            <a:r>
              <a:rPr lang="en-US" altLang="en-US" dirty="0"/>
              <a:t>If you plan to make a submission be sure it does not contain company logos or advertising</a:t>
            </a:r>
          </a:p>
          <a:p>
            <a:pPr lvl="1">
              <a:buFont typeface="Arial" panose="020B0604020202020204" pitchFamily="34" charset="0"/>
              <a:buChar char="•"/>
            </a:pPr>
            <a:r>
              <a:rPr lang="en-US" altLang="en-US" sz="2200" dirty="0"/>
              <a:t>Upload submission: </a:t>
            </a:r>
            <a:r>
              <a:rPr lang="en-US" altLang="en-US" sz="2200" dirty="0">
                <a:hlinkClick r:id="rId3"/>
              </a:rPr>
              <a:t>http://mentor.ieee.org</a:t>
            </a:r>
            <a:r>
              <a:rPr lang="en-US" altLang="en-US" sz="2200" dirty="0"/>
              <a:t> in “TGbe” group</a:t>
            </a:r>
          </a:p>
          <a:p>
            <a:pPr lvl="2">
              <a:buFont typeface="Arial" panose="020B0604020202020204" pitchFamily="34" charset="0"/>
              <a:buChar char="•"/>
            </a:pPr>
            <a:endParaRPr lang="en-US" altLang="en-US" dirty="0"/>
          </a:p>
          <a:p>
            <a:pPr>
              <a:buFont typeface="Arial" panose="020B0604020202020204" pitchFamily="34" charset="0"/>
              <a:buChar char="•"/>
            </a:pPr>
            <a:r>
              <a:rPr lang="en-US" altLang="en-US" dirty="0"/>
              <a:t>Questions on Voting status, Ballot pool, Access to Reflector, Documentation,  member’</a:t>
            </a:r>
            <a:r>
              <a:rPr lang="en-US" altLang="ja-JP" dirty="0"/>
              <a:t>s area</a:t>
            </a:r>
          </a:p>
          <a:p>
            <a:pPr marL="800100" lvl="1" indent="-342900">
              <a:buFont typeface="Arial" panose="020B0604020202020204" pitchFamily="34" charset="0"/>
              <a:buChar char="•"/>
            </a:pPr>
            <a:r>
              <a:rPr lang="en-US" altLang="en-US" sz="2200" dirty="0"/>
              <a:t>See Jon Rosdahl –  </a:t>
            </a:r>
            <a:r>
              <a:rPr lang="en-US" altLang="en-US" sz="2200" dirty="0">
                <a:hlinkClick r:id="rId4"/>
              </a:rPr>
              <a:t>jrosdahl@ieee.org</a:t>
            </a:r>
            <a:endParaRPr lang="en-US" altLang="en-US" sz="2200" dirty="0"/>
          </a:p>
          <a:p>
            <a:pPr marL="1200150" lvl="2" indent="-342900">
              <a:buFont typeface="Arial" panose="020B0604020202020204" pitchFamily="34" charset="0"/>
              <a:buChar char="•"/>
            </a:pPr>
            <a:endParaRPr lang="en-US" altLang="en-US" dirty="0"/>
          </a:p>
          <a:p>
            <a:pPr>
              <a:buFont typeface="Arial" panose="020B0604020202020204" pitchFamily="34" charset="0"/>
              <a:buChar char="•"/>
            </a:pPr>
            <a:r>
              <a:rPr lang="en-US" altLang="en-US" dirty="0"/>
              <a:t>Cell Phones Silent or Off</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733EE7F5-4D25-4915-8021-FD9EE23E2C32}"/>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31368803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1CB426D-3826-4984-BFDF-B8F3A3339173}"/>
              </a:ext>
            </a:extLst>
          </p:cNvPr>
          <p:cNvSpPr>
            <a:spLocks noGrp="1"/>
          </p:cNvSpPr>
          <p:nvPr>
            <p:ph type="title"/>
          </p:nvPr>
        </p:nvSpPr>
        <p:spPr/>
        <p:txBody>
          <a:bodyPr/>
          <a:lstStyle/>
          <a:p>
            <a:r>
              <a:rPr lang="en-US" dirty="0"/>
              <a:t>motions</a:t>
            </a:r>
          </a:p>
        </p:txBody>
      </p:sp>
      <p:sp>
        <p:nvSpPr>
          <p:cNvPr id="8" name="Text Placeholder 7">
            <a:extLst>
              <a:ext uri="{FF2B5EF4-FFF2-40B4-BE49-F238E27FC236}">
                <a16:creationId xmlns:a16="http://schemas.microsoft.com/office/drawing/2014/main" id="{3622EDAA-9FC4-476B-B8B5-8A8C39C2D192}"/>
              </a:ext>
            </a:extLst>
          </p:cNvPr>
          <p:cNvSpPr>
            <a:spLocks noGrp="1"/>
          </p:cNvSpPr>
          <p:nvPr>
            <p:ph type="body" idx="1"/>
          </p:nvPr>
        </p:nvSpPr>
        <p:spPr/>
        <p:txBody>
          <a:bodyPr/>
          <a:lstStyle/>
          <a:p>
            <a:endParaRPr lang="en-US" dirty="0"/>
          </a:p>
        </p:txBody>
      </p:sp>
      <p:sp>
        <p:nvSpPr>
          <p:cNvPr id="6" name="Date Placeholder 5">
            <a:extLst>
              <a:ext uri="{FF2B5EF4-FFF2-40B4-BE49-F238E27FC236}">
                <a16:creationId xmlns:a16="http://schemas.microsoft.com/office/drawing/2014/main" id="{E65C0FDC-4ECF-4A49-A9FB-2A7CE21996C5}"/>
              </a:ext>
            </a:extLst>
          </p:cNvPr>
          <p:cNvSpPr>
            <a:spLocks noGrp="1"/>
          </p:cNvSpPr>
          <p:nvPr>
            <p:ph type="dt" idx="10"/>
          </p:nvPr>
        </p:nvSpPr>
        <p:spPr/>
        <p:txBody>
          <a:bodyPr/>
          <a:lstStyle/>
          <a:p>
            <a:r>
              <a:rPr lang="en-US" dirty="0"/>
              <a:t>March 2020</a:t>
            </a:r>
            <a:endParaRPr lang="en-GB" dirty="0"/>
          </a:p>
        </p:txBody>
      </p:sp>
      <p:sp>
        <p:nvSpPr>
          <p:cNvPr id="5" name="Footer Placeholder 4">
            <a:extLst>
              <a:ext uri="{FF2B5EF4-FFF2-40B4-BE49-F238E27FC236}">
                <a16:creationId xmlns:a16="http://schemas.microsoft.com/office/drawing/2014/main" id="{4B4142F8-BBCB-437E-A5D8-72C4FF4B4428}"/>
              </a:ext>
            </a:extLst>
          </p:cNvPr>
          <p:cNvSpPr>
            <a:spLocks noGrp="1"/>
          </p:cNvSpPr>
          <p:nvPr>
            <p:ph type="ftr" idx="11"/>
          </p:nvPr>
        </p:nvSpPr>
        <p:spPr/>
        <p:txBody>
          <a:bodyPr/>
          <a:lstStyle/>
          <a:p>
            <a:r>
              <a:rPr lang="en-GB"/>
              <a:t>Alfred Asterjadhi, Qualcomm Inc.</a:t>
            </a:r>
            <a:endParaRPr lang="en-GB" dirty="0"/>
          </a:p>
        </p:txBody>
      </p:sp>
      <p:sp>
        <p:nvSpPr>
          <p:cNvPr id="4" name="Slide Number Placeholder 3">
            <a:extLst>
              <a:ext uri="{FF2B5EF4-FFF2-40B4-BE49-F238E27FC236}">
                <a16:creationId xmlns:a16="http://schemas.microsoft.com/office/drawing/2014/main" id="{0F870AE2-EACB-40F9-B9A1-8879663BB6D8}"/>
              </a:ext>
            </a:extLst>
          </p:cNvPr>
          <p:cNvSpPr>
            <a:spLocks noGrp="1"/>
          </p:cNvSpPr>
          <p:nvPr>
            <p:ph type="sldNum" idx="12"/>
          </p:nvPr>
        </p:nvSpPr>
        <p:spPr/>
        <p:txBody>
          <a:bodyPr/>
          <a:lstStyle/>
          <a:p>
            <a:r>
              <a:rPr lang="en-GB"/>
              <a:t>Slide </a:t>
            </a:r>
            <a:fld id="{440F5867-744E-4AA6-B0ED-4C44D2DFBB7B}" type="slidenum">
              <a:rPr lang="en-GB" smtClean="0"/>
              <a:pPr/>
              <a:t>50</a:t>
            </a:fld>
            <a:endParaRPr lang="en-GB" dirty="0"/>
          </a:p>
        </p:txBody>
      </p:sp>
    </p:spTree>
    <p:extLst>
      <p:ext uri="{BB962C8B-B14F-4D97-AF65-F5344CB8AC3E}">
        <p14:creationId xmlns:p14="http://schemas.microsoft.com/office/powerpoint/2010/main" val="33715302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FAC2B-F54D-4500-9A76-053BF8F9C0D4}"/>
              </a:ext>
            </a:extLst>
          </p:cNvPr>
          <p:cNvSpPr>
            <a:spLocks noGrp="1"/>
          </p:cNvSpPr>
          <p:nvPr>
            <p:ph type="title"/>
          </p:nvPr>
        </p:nvSpPr>
        <p:spPr/>
        <p:txBody>
          <a:bodyPr/>
          <a:lstStyle/>
          <a:p>
            <a:r>
              <a:rPr lang="en-US" dirty="0"/>
              <a:t>Motion 111</a:t>
            </a:r>
          </a:p>
        </p:txBody>
      </p:sp>
      <p:sp>
        <p:nvSpPr>
          <p:cNvPr id="3" name="Content Placeholder 2">
            <a:extLst>
              <a:ext uri="{FF2B5EF4-FFF2-40B4-BE49-F238E27FC236}">
                <a16:creationId xmlns:a16="http://schemas.microsoft.com/office/drawing/2014/main" id="{A3593DF1-14C5-4A83-95AA-1E748196F08C}"/>
              </a:ext>
            </a:extLst>
          </p:cNvPr>
          <p:cNvSpPr>
            <a:spLocks noGrp="1"/>
          </p:cNvSpPr>
          <p:nvPr>
            <p:ph idx="1"/>
          </p:nvPr>
        </p:nvSpPr>
        <p:spPr/>
        <p:txBody>
          <a:bodyPr/>
          <a:lstStyle/>
          <a:p>
            <a:r>
              <a:rPr lang="en-US" sz="2000" dirty="0"/>
              <a:t> </a:t>
            </a:r>
            <a:r>
              <a:rPr lang="en-US" dirty="0"/>
              <a:t>Move to add the following to 11be SFD: </a:t>
            </a:r>
          </a:p>
          <a:p>
            <a:pPr lvl="1">
              <a:buFont typeface="Arial" panose="020B0604020202020204" pitchFamily="34" charset="0"/>
              <a:buChar char="•"/>
            </a:pPr>
            <a:endParaRPr lang="en-US" dirty="0"/>
          </a:p>
          <a:p>
            <a:pPr lvl="1">
              <a:buFont typeface="Arial" panose="020B0604020202020204" pitchFamily="34" charset="0"/>
              <a:buChar char="•"/>
            </a:pPr>
            <a:endParaRPr lang="en-US" dirty="0"/>
          </a:p>
          <a:p>
            <a:pPr marL="0" indent="0"/>
            <a:endParaRPr lang="en-US" dirty="0"/>
          </a:p>
          <a:p>
            <a:pPr marL="0" indent="0"/>
            <a:r>
              <a:rPr lang="en-US" dirty="0"/>
              <a:t>Move: 		Second: </a:t>
            </a:r>
          </a:p>
          <a:p>
            <a:pPr marL="0" indent="0"/>
            <a:r>
              <a:rPr lang="en-US" dirty="0"/>
              <a:t>Discussion:</a:t>
            </a:r>
          </a:p>
          <a:p>
            <a:r>
              <a:rPr lang="en-US" dirty="0"/>
              <a:t>Result:</a:t>
            </a:r>
          </a:p>
          <a:p>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A9A3B2D-760F-4C75-85E8-28ABFE10393B}"/>
              </a:ext>
            </a:extLst>
          </p:cNvPr>
          <p:cNvSpPr>
            <a:spLocks noGrp="1"/>
          </p:cNvSpPr>
          <p:nvPr>
            <p:ph type="sldNum" idx="12"/>
          </p:nvPr>
        </p:nvSpPr>
        <p:spPr/>
        <p:txBody>
          <a:bodyPr/>
          <a:lstStyle/>
          <a:p>
            <a:r>
              <a:rPr lang="en-GB"/>
              <a:t>Slide </a:t>
            </a:r>
            <a:fld id="{440F5867-744E-4AA6-B0ED-4C44D2DFBB7B}" type="slidenum">
              <a:rPr lang="en-GB" smtClean="0"/>
              <a:pPr/>
              <a:t>51</a:t>
            </a:fld>
            <a:endParaRPr lang="en-GB" dirty="0"/>
          </a:p>
        </p:txBody>
      </p:sp>
      <p:sp>
        <p:nvSpPr>
          <p:cNvPr id="5" name="Footer Placeholder 4">
            <a:extLst>
              <a:ext uri="{FF2B5EF4-FFF2-40B4-BE49-F238E27FC236}">
                <a16:creationId xmlns:a16="http://schemas.microsoft.com/office/drawing/2014/main" id="{573AD5A7-BE0B-4456-AB6D-6F7EF785E0B1}"/>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828D7720-9D01-4F89-BBDC-6195DD79104A}"/>
              </a:ext>
            </a:extLst>
          </p:cNvPr>
          <p:cNvSpPr>
            <a:spLocks noGrp="1"/>
          </p:cNvSpPr>
          <p:nvPr>
            <p:ph type="dt" idx="15"/>
          </p:nvPr>
        </p:nvSpPr>
        <p:spPr/>
        <p:txBody>
          <a:bodyPr/>
          <a:lstStyle/>
          <a:p>
            <a:r>
              <a:rPr lang="en-US" dirty="0"/>
              <a:t>March 2020</a:t>
            </a:r>
            <a:endParaRPr lang="en-GB" dirty="0"/>
          </a:p>
        </p:txBody>
      </p:sp>
    </p:spTree>
    <p:extLst>
      <p:ext uri="{BB962C8B-B14F-4D97-AF65-F5344CB8AC3E}">
        <p14:creationId xmlns:p14="http://schemas.microsoft.com/office/powerpoint/2010/main" val="124339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dirty="0"/>
              <a:t>Following 5 slides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0A0F1EBF-63A8-4C75-8DB7-0D8CD44D0896}"/>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1676196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301625"/>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381000" y="1373187"/>
            <a:ext cx="8458200" cy="4113213"/>
          </a:xfrm>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buFont typeface="Monotype Sorts"/>
              <a:buNone/>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8" name="Text Box 6">
            <a:extLst>
              <a:ext uri="{FF2B5EF4-FFF2-40B4-BE49-F238E27FC236}">
                <a16:creationId xmlns:a16="http://schemas.microsoft.com/office/drawing/2014/main" id="{7E449756-0417-4B99-B43D-0F2848CC3206}"/>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endParaRPr lang="en-US" altLang="en-US" sz="2400" dirty="0">
              <a:solidFill>
                <a:schemeClr val="tx1"/>
              </a:solidFill>
              <a:latin typeface="Times New Roman" panose="02020603050405020304" pitchFamily="18" charset="0"/>
            </a:endParaRPr>
          </a:p>
        </p:txBody>
      </p:sp>
      <p:sp>
        <p:nvSpPr>
          <p:cNvPr id="9" name="Date Placeholder 3">
            <a:extLst>
              <a:ext uri="{FF2B5EF4-FFF2-40B4-BE49-F238E27FC236}">
                <a16:creationId xmlns:a16="http://schemas.microsoft.com/office/drawing/2014/main" id="{4BB4CFD1-21C6-467E-AB6E-3577A473F86D}"/>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92717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0813" cy="1065213"/>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381000" y="1601787"/>
            <a:ext cx="8382000" cy="4113213"/>
          </a:xfrm>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buFont typeface="Monotype Sorts"/>
              <a:buNone/>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74955402-8C8A-40A5-8D95-EA2ABC87AC0E}"/>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B2C4C695-AFB3-4956-B721-DB0805BA0685}"/>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4277600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4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685800" y="1219200"/>
            <a:ext cx="7856538" cy="5256213"/>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March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8" name="Text Box 6">
            <a:extLst>
              <a:ext uri="{FF2B5EF4-FFF2-40B4-BE49-F238E27FC236}">
                <a16:creationId xmlns:a16="http://schemas.microsoft.com/office/drawing/2014/main" id="{95067195-92AA-4D62-BBFD-DD2F4FCEA38E}"/>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
        <p:nvSpPr>
          <p:cNvPr id="9" name="Date Placeholder 3">
            <a:extLst>
              <a:ext uri="{FF2B5EF4-FFF2-40B4-BE49-F238E27FC236}">
                <a16:creationId xmlns:a16="http://schemas.microsoft.com/office/drawing/2014/main" id="{535943CE-0A57-43F4-9844-46B4091CBC16}"/>
              </a:ext>
            </a:extLst>
          </p:cNvPr>
          <p:cNvSpPr>
            <a:spLocks noGrp="1"/>
          </p:cNvSpPr>
          <p:nvPr>
            <p:ph type="dt" idx="15"/>
          </p:nvPr>
        </p:nvSpPr>
        <p:spPr>
          <a:xfrm>
            <a:off x="696912" y="333375"/>
            <a:ext cx="2303451" cy="273050"/>
          </a:xfrm>
        </p:spPr>
        <p:txBody>
          <a:bodyPr/>
          <a:lstStyle/>
          <a:p>
            <a:r>
              <a:rPr lang="en-US" dirty="0"/>
              <a:t>March 2020</a:t>
            </a:r>
            <a:endParaRPr lang="en-GB" dirty="0"/>
          </a:p>
        </p:txBody>
      </p:sp>
    </p:spTree>
    <p:extLst>
      <p:ext uri="{BB962C8B-B14F-4D97-AF65-F5344CB8AC3E}">
        <p14:creationId xmlns:p14="http://schemas.microsoft.com/office/powerpoint/2010/main" val="2436815634"/>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50005</TotalTime>
  <Words>2098</Words>
  <Application>Microsoft Office PowerPoint</Application>
  <PresentationFormat>On-screen Show (4:3)</PresentationFormat>
  <Paragraphs>500</Paragraphs>
  <Slides>51</Slides>
  <Notes>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9" baseType="lpstr">
      <vt:lpstr>Arial</vt:lpstr>
      <vt:lpstr>Arial Black</vt:lpstr>
      <vt:lpstr>Calibri</vt:lpstr>
      <vt:lpstr>Monotype Sorts</vt:lpstr>
      <vt:lpstr>Symbol</vt:lpstr>
      <vt:lpstr>Times New Roman</vt:lpstr>
      <vt:lpstr>Office Theme</vt:lpstr>
      <vt:lpstr>Document</vt:lpstr>
      <vt:lpstr>TGbe March 2020 Meeting Agenda</vt:lpstr>
      <vt:lpstr>IEEE 802.11 TGbe: Enhancements for Extremely High Throughput (EHT) WLAN Task Group</vt:lpstr>
      <vt:lpstr>Meeting Protocol</vt:lpstr>
      <vt:lpstr>Attendance</vt:lpstr>
      <vt:lpstr>Attendance, Voting &amp; Document Status</vt:lpstr>
      <vt:lpstr>Patent Policy</vt:lpstr>
      <vt:lpstr>Participants have a duty to inform the IEEE</vt:lpstr>
      <vt:lpstr>Ways to inform IEEE</vt:lpstr>
      <vt:lpstr>Other guidelines for IEEE WG meetings</vt:lpstr>
      <vt:lpstr>Patent-related information</vt:lpstr>
      <vt:lpstr>Participation in IEEE 802 Meetings</vt:lpstr>
      <vt:lpstr>Agenda Items for the Week</vt:lpstr>
      <vt:lpstr>TGbe Agenda</vt:lpstr>
      <vt:lpstr>TGbe Schedule</vt:lpstr>
      <vt:lpstr>Strawpolls Submission’s List-1</vt:lpstr>
      <vt:lpstr>Back-Logged Submission’s List-1</vt:lpstr>
      <vt:lpstr>Submission’s List-1</vt:lpstr>
      <vt:lpstr> Meeting Rooms/Order of Topics</vt:lpstr>
      <vt:lpstr>Agenda for Monday AM1</vt:lpstr>
      <vt:lpstr>Summary from January 2020 meeting</vt:lpstr>
      <vt:lpstr>Summary from Conf Calls and Ad-Hoc</vt:lpstr>
      <vt:lpstr>Approve TG Minutes</vt:lpstr>
      <vt:lpstr>Submissions</vt:lpstr>
      <vt:lpstr>Agenda for Monday PM1</vt:lpstr>
      <vt:lpstr>Submissions</vt:lpstr>
      <vt:lpstr>Agenda for Monday PM2</vt:lpstr>
      <vt:lpstr>PHY Ad-Hoc Session-Report</vt:lpstr>
      <vt:lpstr>MAC Ad-Hoc Session-Report</vt:lpstr>
      <vt:lpstr>Agenda for Tuesday PM1</vt:lpstr>
      <vt:lpstr>PHY Ad-Hoc Session-Report</vt:lpstr>
      <vt:lpstr>MAC Ad-Hoc Session-Report</vt:lpstr>
      <vt:lpstr>Agenda for Wednesday PM2</vt:lpstr>
      <vt:lpstr>PHY Ad-Hoc Session-Report</vt:lpstr>
      <vt:lpstr>MAC Ad-Hoc Session-Report</vt:lpstr>
      <vt:lpstr>Agenda for Thursday AM1</vt:lpstr>
      <vt:lpstr>PHY Ad-Hoc Session-Report</vt:lpstr>
      <vt:lpstr>MAC Ad-Hoc Session-Report</vt:lpstr>
      <vt:lpstr>Agenda for Thursday PM1</vt:lpstr>
      <vt:lpstr>Submissions</vt:lpstr>
      <vt:lpstr>Motions</vt:lpstr>
      <vt:lpstr>Agenda for Thursday PM2</vt:lpstr>
      <vt:lpstr>Motions</vt:lpstr>
      <vt:lpstr>Submissions</vt:lpstr>
      <vt:lpstr>Teleconference Plan</vt:lpstr>
      <vt:lpstr>Ad-Hoc Meeting Plan</vt:lpstr>
      <vt:lpstr>Goals for May 2020</vt:lpstr>
      <vt:lpstr>Any other business</vt:lpstr>
      <vt:lpstr>adjourn</vt:lpstr>
      <vt:lpstr>References</vt:lpstr>
      <vt:lpstr>motions</vt:lpstr>
      <vt:lpstr>Motion 111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TGbe Meeting Agenda</dc:title>
  <dc:creator>Alfred Asterjadhi</dc:creator>
  <cp:lastModifiedBy>Alfred Aster</cp:lastModifiedBy>
  <cp:revision>1313</cp:revision>
  <cp:lastPrinted>2020-02-06T20:39:52Z</cp:lastPrinted>
  <dcterms:created xsi:type="dcterms:W3CDTF">2017-01-26T15:28:16Z</dcterms:created>
  <dcterms:modified xsi:type="dcterms:W3CDTF">2020-02-10T17:21:56Z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1548419121</vt:lpwstr>
  </property>
</Properties>
</file>