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38" r:id="rId4"/>
  </p:sldMasterIdLst>
  <p:notesMasterIdLst>
    <p:notesMasterId r:id="rId49"/>
  </p:notesMasterIdLst>
  <p:handoutMasterIdLst>
    <p:handoutMasterId r:id="rId50"/>
  </p:handoutMasterIdLst>
  <p:sldIdLst>
    <p:sldId id="256" r:id="rId5"/>
    <p:sldId id="290" r:id="rId6"/>
    <p:sldId id="257" r:id="rId7"/>
    <p:sldId id="285" r:id="rId8"/>
    <p:sldId id="287" r:id="rId9"/>
    <p:sldId id="274" r:id="rId10"/>
    <p:sldId id="288" r:id="rId11"/>
    <p:sldId id="277" r:id="rId12"/>
    <p:sldId id="301" r:id="rId13"/>
    <p:sldId id="275" r:id="rId14"/>
    <p:sldId id="291" r:id="rId15"/>
    <p:sldId id="292" r:id="rId16"/>
    <p:sldId id="298" r:id="rId17"/>
    <p:sldId id="293" r:id="rId18"/>
    <p:sldId id="294" r:id="rId19"/>
    <p:sldId id="295" r:id="rId20"/>
    <p:sldId id="296" r:id="rId21"/>
    <p:sldId id="297" r:id="rId22"/>
    <p:sldId id="299" r:id="rId23"/>
    <p:sldId id="300" r:id="rId24"/>
    <p:sldId id="302" r:id="rId25"/>
    <p:sldId id="303" r:id="rId26"/>
    <p:sldId id="304" r:id="rId27"/>
    <p:sldId id="309" r:id="rId28"/>
    <p:sldId id="305" r:id="rId29"/>
    <p:sldId id="306" r:id="rId30"/>
    <p:sldId id="307" r:id="rId31"/>
    <p:sldId id="308" r:id="rId32"/>
    <p:sldId id="310" r:id="rId33"/>
    <p:sldId id="311" r:id="rId34"/>
    <p:sldId id="312" r:id="rId35"/>
    <p:sldId id="313" r:id="rId36"/>
    <p:sldId id="314" r:id="rId37"/>
    <p:sldId id="315" r:id="rId38"/>
    <p:sldId id="316" r:id="rId39"/>
    <p:sldId id="317" r:id="rId40"/>
    <p:sldId id="318" r:id="rId41"/>
    <p:sldId id="321" r:id="rId42"/>
    <p:sldId id="322" r:id="rId43"/>
    <p:sldId id="319" r:id="rId44"/>
    <p:sldId id="284" r:id="rId45"/>
    <p:sldId id="323" r:id="rId46"/>
    <p:sldId id="283" r:id="rId47"/>
    <p:sldId id="264" r:id="rId48"/>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B3CF61-98D9-4938-9888-2285FC50AFE8}" v="104" dt="2020-05-23T02:50:32.5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26" autoAdjust="0"/>
    <p:restoredTop sz="86325" autoAdjust="0"/>
  </p:normalViewPr>
  <p:slideViewPr>
    <p:cSldViewPr>
      <p:cViewPr varScale="1">
        <p:scale>
          <a:sx n="53" d="100"/>
          <a:sy n="53" d="100"/>
        </p:scale>
        <p:origin x="90" y="858"/>
      </p:cViewPr>
      <p:guideLst>
        <p:guide orient="horz" pos="2160"/>
        <p:guide pos="3840"/>
      </p:guideLst>
    </p:cSldViewPr>
  </p:slideViewPr>
  <p:outlineViewPr>
    <p:cViewPr varScale="1">
      <p:scale>
        <a:sx n="33" d="100"/>
        <a:sy n="33" d="100"/>
      </p:scale>
      <p:origin x="0" y="-9840"/>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handoutMaster" Target="handoutMasters/handoutMaster1.xml"/><Relationship Id="rId55"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microsoft.com/office/2015/10/relationships/revisionInfo" Target="revisionInfo.xml"/><Relationship Id="rId8" Type="http://schemas.openxmlformats.org/officeDocument/2006/relationships/slide" Target="slides/slide4.xml"/><Relationship Id="rId51" Type="http://schemas.openxmlformats.org/officeDocument/2006/relationships/presProps" Target="presProps.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 Rosdahl" userId="2820f357-2dd4-4127-8713-e0bfde0fd756" providerId="ADAL" clId="{5DB3CF61-98D9-4938-9888-2285FC50AFE8}"/>
    <pc:docChg chg="custSel addSld delSld modSld">
      <pc:chgData name="Jon Rosdahl" userId="2820f357-2dd4-4127-8713-e0bfde0fd756" providerId="ADAL" clId="{5DB3CF61-98D9-4938-9888-2285FC50AFE8}" dt="2020-05-23T02:50:47.706" v="948" actId="20577"/>
      <pc:docMkLst>
        <pc:docMk/>
      </pc:docMkLst>
      <pc:sldChg chg="modSp">
        <pc:chgData name="Jon Rosdahl" userId="2820f357-2dd4-4127-8713-e0bfde0fd756" providerId="ADAL" clId="{5DB3CF61-98D9-4938-9888-2285FC50AFE8}" dt="2020-05-23T02:50:47.706" v="948" actId="20577"/>
        <pc:sldMkLst>
          <pc:docMk/>
          <pc:sldMk cId="0" sldId="264"/>
        </pc:sldMkLst>
        <pc:spChg chg="mod">
          <ac:chgData name="Jon Rosdahl" userId="2820f357-2dd4-4127-8713-e0bfde0fd756" providerId="ADAL" clId="{5DB3CF61-98D9-4938-9888-2285FC50AFE8}" dt="2020-05-23T02:50:47.706" v="948" actId="20577"/>
          <ac:spMkLst>
            <pc:docMk/>
            <pc:sldMk cId="0" sldId="264"/>
            <ac:spMk id="11266" creationId="{00000000-0000-0000-0000-000000000000}"/>
          </ac:spMkLst>
        </pc:spChg>
      </pc:sldChg>
      <pc:sldChg chg="modSp">
        <pc:chgData name="Jon Rosdahl" userId="2820f357-2dd4-4127-8713-e0bfde0fd756" providerId="ADAL" clId="{5DB3CF61-98D9-4938-9888-2285FC50AFE8}" dt="2020-05-22T14:02:29.562" v="426" actId="20577"/>
        <pc:sldMkLst>
          <pc:docMk/>
          <pc:sldMk cId="3439574823" sldId="283"/>
        </pc:sldMkLst>
        <pc:spChg chg="mod">
          <ac:chgData name="Jon Rosdahl" userId="2820f357-2dd4-4127-8713-e0bfde0fd756" providerId="ADAL" clId="{5DB3CF61-98D9-4938-9888-2285FC50AFE8}" dt="2020-05-22T14:02:29.562" v="426" actId="20577"/>
          <ac:spMkLst>
            <pc:docMk/>
            <pc:sldMk cId="3439574823" sldId="283"/>
            <ac:spMk id="3" creationId="{00000000-0000-0000-0000-000000000000}"/>
          </ac:spMkLst>
        </pc:spChg>
      </pc:sldChg>
      <pc:sldChg chg="modSp">
        <pc:chgData name="Jon Rosdahl" userId="2820f357-2dd4-4127-8713-e0bfde0fd756" providerId="ADAL" clId="{5DB3CF61-98D9-4938-9888-2285FC50AFE8}" dt="2020-05-23T02:31:30.677" v="440" actId="20577"/>
        <pc:sldMkLst>
          <pc:docMk/>
          <pc:sldMk cId="3537057619" sldId="300"/>
        </pc:sldMkLst>
        <pc:spChg chg="mod">
          <ac:chgData name="Jon Rosdahl" userId="2820f357-2dd4-4127-8713-e0bfde0fd756" providerId="ADAL" clId="{5DB3CF61-98D9-4938-9888-2285FC50AFE8}" dt="2020-05-23T02:31:30.677" v="440" actId="20577"/>
          <ac:spMkLst>
            <pc:docMk/>
            <pc:sldMk cId="3537057619" sldId="300"/>
            <ac:spMk id="2" creationId="{53946B39-BAFE-40FA-993E-686F4263A2B3}"/>
          </ac:spMkLst>
        </pc:spChg>
        <pc:spChg chg="mod">
          <ac:chgData name="Jon Rosdahl" userId="2820f357-2dd4-4127-8713-e0bfde0fd756" providerId="ADAL" clId="{5DB3CF61-98D9-4938-9888-2285FC50AFE8}" dt="2020-05-22T13:27:11.205" v="115" actId="207"/>
          <ac:spMkLst>
            <pc:docMk/>
            <pc:sldMk cId="3537057619" sldId="300"/>
            <ac:spMk id="3" creationId="{3D4F0E8C-AADE-4115-9ADD-AA5183ED3A7A}"/>
          </ac:spMkLst>
        </pc:spChg>
      </pc:sldChg>
      <pc:sldChg chg="modSp">
        <pc:chgData name="Jon Rosdahl" userId="2820f357-2dd4-4127-8713-e0bfde0fd756" providerId="ADAL" clId="{5DB3CF61-98D9-4938-9888-2285FC50AFE8}" dt="2020-05-22T13:25:29.322" v="102" actId="20577"/>
        <pc:sldMkLst>
          <pc:docMk/>
          <pc:sldMk cId="3430981282" sldId="301"/>
        </pc:sldMkLst>
        <pc:spChg chg="mod">
          <ac:chgData name="Jon Rosdahl" userId="2820f357-2dd4-4127-8713-e0bfde0fd756" providerId="ADAL" clId="{5DB3CF61-98D9-4938-9888-2285FC50AFE8}" dt="2020-05-22T13:25:29.322" v="102" actId="20577"/>
          <ac:spMkLst>
            <pc:docMk/>
            <pc:sldMk cId="3430981282" sldId="301"/>
            <ac:spMk id="3" creationId="{00000000-0000-0000-0000-000000000000}"/>
          </ac:spMkLst>
        </pc:spChg>
      </pc:sldChg>
      <pc:sldChg chg="modSp add">
        <pc:chgData name="Jon Rosdahl" userId="2820f357-2dd4-4127-8713-e0bfde0fd756" providerId="ADAL" clId="{5DB3CF61-98D9-4938-9888-2285FC50AFE8}" dt="2020-05-23T02:31:48.773" v="448" actId="20577"/>
        <pc:sldMkLst>
          <pc:docMk/>
          <pc:sldMk cId="2846692640" sldId="302"/>
        </pc:sldMkLst>
        <pc:spChg chg="mod">
          <ac:chgData name="Jon Rosdahl" userId="2820f357-2dd4-4127-8713-e0bfde0fd756" providerId="ADAL" clId="{5DB3CF61-98D9-4938-9888-2285FC50AFE8}" dt="2020-05-23T02:31:48.773" v="448" actId="20577"/>
          <ac:spMkLst>
            <pc:docMk/>
            <pc:sldMk cId="2846692640" sldId="302"/>
            <ac:spMk id="2" creationId="{20D410AE-F60B-4289-97EE-A6B4DF1BAA7E}"/>
          </ac:spMkLst>
        </pc:spChg>
        <pc:spChg chg="mod">
          <ac:chgData name="Jon Rosdahl" userId="2820f357-2dd4-4127-8713-e0bfde0fd756" providerId="ADAL" clId="{5DB3CF61-98D9-4938-9888-2285FC50AFE8}" dt="2020-05-22T13:28:35.521" v="127" actId="207"/>
          <ac:spMkLst>
            <pc:docMk/>
            <pc:sldMk cId="2846692640" sldId="302"/>
            <ac:spMk id="3" creationId="{86FD1883-A415-4C0F-B606-9FF0412B1457}"/>
          </ac:spMkLst>
        </pc:spChg>
      </pc:sldChg>
      <pc:sldChg chg="addSp delSp modSp add">
        <pc:chgData name="Jon Rosdahl" userId="2820f357-2dd4-4127-8713-e0bfde0fd756" providerId="ADAL" clId="{5DB3CF61-98D9-4938-9888-2285FC50AFE8}" dt="2020-05-23T02:32:10.797" v="459" actId="20577"/>
        <pc:sldMkLst>
          <pc:docMk/>
          <pc:sldMk cId="2338825674" sldId="303"/>
        </pc:sldMkLst>
        <pc:spChg chg="mod">
          <ac:chgData name="Jon Rosdahl" userId="2820f357-2dd4-4127-8713-e0bfde0fd756" providerId="ADAL" clId="{5DB3CF61-98D9-4938-9888-2285FC50AFE8}" dt="2020-05-23T02:32:10.797" v="459" actId="20577"/>
          <ac:spMkLst>
            <pc:docMk/>
            <pc:sldMk cId="2338825674" sldId="303"/>
            <ac:spMk id="2" creationId="{E891B32D-B710-4EEA-9213-71928A17FEAE}"/>
          </ac:spMkLst>
        </pc:spChg>
        <pc:spChg chg="mod">
          <ac:chgData name="Jon Rosdahl" userId="2820f357-2dd4-4127-8713-e0bfde0fd756" providerId="ADAL" clId="{5DB3CF61-98D9-4938-9888-2285FC50AFE8}" dt="2020-05-23T02:32:06.366" v="456" actId="20577"/>
          <ac:spMkLst>
            <pc:docMk/>
            <pc:sldMk cId="2338825674" sldId="303"/>
            <ac:spMk id="3" creationId="{B6C20B44-AC70-4457-824A-93B284F0BC92}"/>
          </ac:spMkLst>
        </pc:spChg>
        <pc:spChg chg="add del">
          <ac:chgData name="Jon Rosdahl" userId="2820f357-2dd4-4127-8713-e0bfde0fd756" providerId="ADAL" clId="{5DB3CF61-98D9-4938-9888-2285FC50AFE8}" dt="2020-05-22T13:28:57.550" v="130"/>
          <ac:spMkLst>
            <pc:docMk/>
            <pc:sldMk cId="2338825674" sldId="303"/>
            <ac:spMk id="7" creationId="{8037CD0D-89BB-400F-ABCC-BCB273ECD6AD}"/>
          </ac:spMkLst>
        </pc:spChg>
      </pc:sldChg>
      <pc:sldChg chg="modSp add">
        <pc:chgData name="Jon Rosdahl" userId="2820f357-2dd4-4127-8713-e0bfde0fd756" providerId="ADAL" clId="{5DB3CF61-98D9-4938-9888-2285FC50AFE8}" dt="2020-05-23T02:32:40.495" v="467" actId="20577"/>
        <pc:sldMkLst>
          <pc:docMk/>
          <pc:sldMk cId="1266149473" sldId="304"/>
        </pc:sldMkLst>
        <pc:spChg chg="mod">
          <ac:chgData name="Jon Rosdahl" userId="2820f357-2dd4-4127-8713-e0bfde0fd756" providerId="ADAL" clId="{5DB3CF61-98D9-4938-9888-2285FC50AFE8}" dt="2020-05-23T02:32:40.495" v="467" actId="20577"/>
          <ac:spMkLst>
            <pc:docMk/>
            <pc:sldMk cId="1266149473" sldId="304"/>
            <ac:spMk id="2" creationId="{3EE3FDA6-FC3B-4840-8E8D-C29C23915386}"/>
          </ac:spMkLst>
        </pc:spChg>
        <pc:spChg chg="mod">
          <ac:chgData name="Jon Rosdahl" userId="2820f357-2dd4-4127-8713-e0bfde0fd756" providerId="ADAL" clId="{5DB3CF61-98D9-4938-9888-2285FC50AFE8}" dt="2020-05-22T13:30:04.132" v="144" actId="20577"/>
          <ac:spMkLst>
            <pc:docMk/>
            <pc:sldMk cId="1266149473" sldId="304"/>
            <ac:spMk id="3" creationId="{76625541-7D1E-4F01-90FB-377E28419839}"/>
          </ac:spMkLst>
        </pc:spChg>
      </pc:sldChg>
      <pc:sldChg chg="modSp add">
        <pc:chgData name="Jon Rosdahl" userId="2820f357-2dd4-4127-8713-e0bfde0fd756" providerId="ADAL" clId="{5DB3CF61-98D9-4938-9888-2285FC50AFE8}" dt="2020-05-23T02:36:38.268" v="521" actId="115"/>
        <pc:sldMkLst>
          <pc:docMk/>
          <pc:sldMk cId="4040572473" sldId="305"/>
        </pc:sldMkLst>
        <pc:spChg chg="mod">
          <ac:chgData name="Jon Rosdahl" userId="2820f357-2dd4-4127-8713-e0bfde0fd756" providerId="ADAL" clId="{5DB3CF61-98D9-4938-9888-2285FC50AFE8}" dt="2020-05-23T02:36:38.268" v="521" actId="115"/>
          <ac:spMkLst>
            <pc:docMk/>
            <pc:sldMk cId="4040572473" sldId="305"/>
            <ac:spMk id="2" creationId="{CBF22EBA-B267-4B9F-986B-BE86C01EB828}"/>
          </ac:spMkLst>
        </pc:spChg>
        <pc:spChg chg="mod">
          <ac:chgData name="Jon Rosdahl" userId="2820f357-2dd4-4127-8713-e0bfde0fd756" providerId="ADAL" clId="{5DB3CF61-98D9-4938-9888-2285FC50AFE8}" dt="2020-05-23T02:35:51.900" v="516" actId="14100"/>
          <ac:spMkLst>
            <pc:docMk/>
            <pc:sldMk cId="4040572473" sldId="305"/>
            <ac:spMk id="3" creationId="{6B50BE47-5159-4380-BCDA-2655785B1F64}"/>
          </ac:spMkLst>
        </pc:spChg>
      </pc:sldChg>
      <pc:sldChg chg="modSp add">
        <pc:chgData name="Jon Rosdahl" userId="2820f357-2dd4-4127-8713-e0bfde0fd756" providerId="ADAL" clId="{5DB3CF61-98D9-4938-9888-2285FC50AFE8}" dt="2020-05-22T13:39:53.780" v="192" actId="14100"/>
        <pc:sldMkLst>
          <pc:docMk/>
          <pc:sldMk cId="2894990664" sldId="306"/>
        </pc:sldMkLst>
        <pc:spChg chg="mod">
          <ac:chgData name="Jon Rosdahl" userId="2820f357-2dd4-4127-8713-e0bfde0fd756" providerId="ADAL" clId="{5DB3CF61-98D9-4938-9888-2285FC50AFE8}" dt="2020-05-22T13:39:20.803" v="188"/>
          <ac:spMkLst>
            <pc:docMk/>
            <pc:sldMk cId="2894990664" sldId="306"/>
            <ac:spMk id="2" creationId="{D1E1267E-2066-43E1-AC5A-1C1A7CA8E1FB}"/>
          </ac:spMkLst>
        </pc:spChg>
        <pc:spChg chg="mod">
          <ac:chgData name="Jon Rosdahl" userId="2820f357-2dd4-4127-8713-e0bfde0fd756" providerId="ADAL" clId="{5DB3CF61-98D9-4938-9888-2285FC50AFE8}" dt="2020-05-22T13:39:53.780" v="192" actId="14100"/>
          <ac:spMkLst>
            <pc:docMk/>
            <pc:sldMk cId="2894990664" sldId="306"/>
            <ac:spMk id="3" creationId="{08E543A7-DFDD-4290-B410-7026C4CC76FC}"/>
          </ac:spMkLst>
        </pc:spChg>
      </pc:sldChg>
      <pc:sldChg chg="modSp add">
        <pc:chgData name="Jon Rosdahl" userId="2820f357-2dd4-4127-8713-e0bfde0fd756" providerId="ADAL" clId="{5DB3CF61-98D9-4938-9888-2285FC50AFE8}" dt="2020-05-23T02:36:22.112" v="519" actId="20577"/>
        <pc:sldMkLst>
          <pc:docMk/>
          <pc:sldMk cId="1140013012" sldId="307"/>
        </pc:sldMkLst>
        <pc:spChg chg="mod">
          <ac:chgData name="Jon Rosdahl" userId="2820f357-2dd4-4127-8713-e0bfde0fd756" providerId="ADAL" clId="{5DB3CF61-98D9-4938-9888-2285FC50AFE8}" dt="2020-05-23T02:36:22.112" v="519" actId="20577"/>
          <ac:spMkLst>
            <pc:docMk/>
            <pc:sldMk cId="1140013012" sldId="307"/>
            <ac:spMk id="2" creationId="{FB130091-D8A9-409D-AC91-B3096BAE604F}"/>
          </ac:spMkLst>
        </pc:spChg>
        <pc:spChg chg="mod">
          <ac:chgData name="Jon Rosdahl" userId="2820f357-2dd4-4127-8713-e0bfde0fd756" providerId="ADAL" clId="{5DB3CF61-98D9-4938-9888-2285FC50AFE8}" dt="2020-05-22T13:42:02.812" v="202" actId="20577"/>
          <ac:spMkLst>
            <pc:docMk/>
            <pc:sldMk cId="1140013012" sldId="307"/>
            <ac:spMk id="3" creationId="{9592F31B-15CF-404B-8945-29D80E48BB6C}"/>
          </ac:spMkLst>
        </pc:spChg>
      </pc:sldChg>
      <pc:sldChg chg="addSp delSp modSp add">
        <pc:chgData name="Jon Rosdahl" userId="2820f357-2dd4-4127-8713-e0bfde0fd756" providerId="ADAL" clId="{5DB3CF61-98D9-4938-9888-2285FC50AFE8}" dt="2020-05-23T02:39:01.557" v="559" actId="115"/>
        <pc:sldMkLst>
          <pc:docMk/>
          <pc:sldMk cId="353258590" sldId="308"/>
        </pc:sldMkLst>
        <pc:spChg chg="mod">
          <ac:chgData name="Jon Rosdahl" userId="2820f357-2dd4-4127-8713-e0bfde0fd756" providerId="ADAL" clId="{5DB3CF61-98D9-4938-9888-2285FC50AFE8}" dt="2020-05-23T02:39:01.557" v="559" actId="115"/>
          <ac:spMkLst>
            <pc:docMk/>
            <pc:sldMk cId="353258590" sldId="308"/>
            <ac:spMk id="2" creationId="{07643D3C-A241-4EB7-948B-EA9C59776B62}"/>
          </ac:spMkLst>
        </pc:spChg>
        <pc:spChg chg="del">
          <ac:chgData name="Jon Rosdahl" userId="2820f357-2dd4-4127-8713-e0bfde0fd756" providerId="ADAL" clId="{5DB3CF61-98D9-4938-9888-2285FC50AFE8}" dt="2020-05-22T13:45:26.541" v="220"/>
          <ac:spMkLst>
            <pc:docMk/>
            <pc:sldMk cId="353258590" sldId="308"/>
            <ac:spMk id="3" creationId="{1E7AAD49-85D7-490D-9AEE-EED1F2E5B637}"/>
          </ac:spMkLst>
        </pc:spChg>
        <pc:spChg chg="add mod">
          <ac:chgData name="Jon Rosdahl" userId="2820f357-2dd4-4127-8713-e0bfde0fd756" providerId="ADAL" clId="{5DB3CF61-98D9-4938-9888-2285FC50AFE8}" dt="2020-05-23T02:37:46.231" v="544" actId="255"/>
          <ac:spMkLst>
            <pc:docMk/>
            <pc:sldMk cId="353258590" sldId="308"/>
            <ac:spMk id="7" creationId="{DD67CC56-B217-4D83-A9FB-B51E9B2F5135}"/>
          </ac:spMkLst>
        </pc:spChg>
      </pc:sldChg>
      <pc:sldChg chg="modSp add del">
        <pc:chgData name="Jon Rosdahl" userId="2820f357-2dd4-4127-8713-e0bfde0fd756" providerId="ADAL" clId="{5DB3CF61-98D9-4938-9888-2285FC50AFE8}" dt="2020-05-22T13:45:06.869" v="218" actId="2696"/>
        <pc:sldMkLst>
          <pc:docMk/>
          <pc:sldMk cId="750240880" sldId="308"/>
        </pc:sldMkLst>
        <pc:spChg chg="mod">
          <ac:chgData name="Jon Rosdahl" userId="2820f357-2dd4-4127-8713-e0bfde0fd756" providerId="ADAL" clId="{5DB3CF61-98D9-4938-9888-2285FC50AFE8}" dt="2020-05-22T13:43:38.783" v="215" actId="20577"/>
          <ac:spMkLst>
            <pc:docMk/>
            <pc:sldMk cId="750240880" sldId="308"/>
            <ac:spMk id="2" creationId="{1CD8A4DA-3E4B-4A5C-A6D7-43E2A1EE5DBE}"/>
          </ac:spMkLst>
        </pc:spChg>
        <pc:spChg chg="mod">
          <ac:chgData name="Jon Rosdahl" userId="2820f357-2dd4-4127-8713-e0bfde0fd756" providerId="ADAL" clId="{5DB3CF61-98D9-4938-9888-2285FC50AFE8}" dt="2020-05-22T13:43:49.428" v="217" actId="255"/>
          <ac:spMkLst>
            <pc:docMk/>
            <pc:sldMk cId="750240880" sldId="308"/>
            <ac:spMk id="3" creationId="{FBFDBB66-4E42-43E8-9303-8D88EFE5CCF3}"/>
          </ac:spMkLst>
        </pc:spChg>
      </pc:sldChg>
      <pc:sldChg chg="modSp add del">
        <pc:chgData name="Jon Rosdahl" userId="2820f357-2dd4-4127-8713-e0bfde0fd756" providerId="ADAL" clId="{5DB3CF61-98D9-4938-9888-2285FC50AFE8}" dt="2020-05-22T13:42:55.789" v="211" actId="2696"/>
        <pc:sldMkLst>
          <pc:docMk/>
          <pc:sldMk cId="933447457" sldId="308"/>
        </pc:sldMkLst>
        <pc:spChg chg="mod">
          <ac:chgData name="Jon Rosdahl" userId="2820f357-2dd4-4127-8713-e0bfde0fd756" providerId="ADAL" clId="{5DB3CF61-98D9-4938-9888-2285FC50AFE8}" dt="2020-05-22T13:42:23.221" v="206"/>
          <ac:spMkLst>
            <pc:docMk/>
            <pc:sldMk cId="933447457" sldId="308"/>
            <ac:spMk id="2" creationId="{1C686C56-085F-4CD9-A8A2-EA85B692323A}"/>
          </ac:spMkLst>
        </pc:spChg>
        <pc:spChg chg="mod">
          <ac:chgData name="Jon Rosdahl" userId="2820f357-2dd4-4127-8713-e0bfde0fd756" providerId="ADAL" clId="{5DB3CF61-98D9-4938-9888-2285FC50AFE8}" dt="2020-05-22T13:42:33.597" v="210" actId="6549"/>
          <ac:spMkLst>
            <pc:docMk/>
            <pc:sldMk cId="933447457" sldId="308"/>
            <ac:spMk id="3" creationId="{274A74E9-9FA5-44D7-98EA-BEE9548B834E}"/>
          </ac:spMkLst>
        </pc:spChg>
      </pc:sldChg>
      <pc:sldChg chg="addSp delSp modSp add">
        <pc:chgData name="Jon Rosdahl" userId="2820f357-2dd4-4127-8713-e0bfde0fd756" providerId="ADAL" clId="{5DB3CF61-98D9-4938-9888-2285FC50AFE8}" dt="2020-05-23T02:36:32.726" v="520" actId="115"/>
        <pc:sldMkLst>
          <pc:docMk/>
          <pc:sldMk cId="3625898658" sldId="309"/>
        </pc:sldMkLst>
        <pc:spChg chg="mod">
          <ac:chgData name="Jon Rosdahl" userId="2820f357-2dd4-4127-8713-e0bfde0fd756" providerId="ADAL" clId="{5DB3CF61-98D9-4938-9888-2285FC50AFE8}" dt="2020-05-23T02:36:32.726" v="520" actId="115"/>
          <ac:spMkLst>
            <pc:docMk/>
            <pc:sldMk cId="3625898658" sldId="309"/>
            <ac:spMk id="2" creationId="{68A93EB7-F5B4-4D34-A756-1D9276F1935A}"/>
          </ac:spMkLst>
        </pc:spChg>
        <pc:spChg chg="del">
          <ac:chgData name="Jon Rosdahl" userId="2820f357-2dd4-4127-8713-e0bfde0fd756" providerId="ADAL" clId="{5DB3CF61-98D9-4938-9888-2285FC50AFE8}" dt="2020-05-22T13:45:58.102" v="222"/>
          <ac:spMkLst>
            <pc:docMk/>
            <pc:sldMk cId="3625898658" sldId="309"/>
            <ac:spMk id="3" creationId="{60E25BFF-A7F9-4D1A-9BC5-E4AD5386AF73}"/>
          </ac:spMkLst>
        </pc:spChg>
        <pc:spChg chg="add mod">
          <ac:chgData name="Jon Rosdahl" userId="2820f357-2dd4-4127-8713-e0bfde0fd756" providerId="ADAL" clId="{5DB3CF61-98D9-4938-9888-2285FC50AFE8}" dt="2020-05-23T02:34:37.086" v="499" actId="403"/>
          <ac:spMkLst>
            <pc:docMk/>
            <pc:sldMk cId="3625898658" sldId="309"/>
            <ac:spMk id="7" creationId="{AC7E9935-9F47-4368-94A3-A48B752D0487}"/>
          </ac:spMkLst>
        </pc:spChg>
      </pc:sldChg>
      <pc:sldChg chg="addSp delSp modSp add">
        <pc:chgData name="Jon Rosdahl" userId="2820f357-2dd4-4127-8713-e0bfde0fd756" providerId="ADAL" clId="{5DB3CF61-98D9-4938-9888-2285FC50AFE8}" dt="2020-05-23T02:38:55.477" v="558" actId="14100"/>
        <pc:sldMkLst>
          <pc:docMk/>
          <pc:sldMk cId="1834137927" sldId="310"/>
        </pc:sldMkLst>
        <pc:spChg chg="mod">
          <ac:chgData name="Jon Rosdahl" userId="2820f357-2dd4-4127-8713-e0bfde0fd756" providerId="ADAL" clId="{5DB3CF61-98D9-4938-9888-2285FC50AFE8}" dt="2020-05-23T02:38:55.477" v="558" actId="14100"/>
          <ac:spMkLst>
            <pc:docMk/>
            <pc:sldMk cId="1834137927" sldId="310"/>
            <ac:spMk id="2" creationId="{B97E2C0D-21B2-472F-BED9-BA043CD763EC}"/>
          </ac:spMkLst>
        </pc:spChg>
        <pc:spChg chg="mod">
          <ac:chgData name="Jon Rosdahl" userId="2820f357-2dd4-4127-8713-e0bfde0fd756" providerId="ADAL" clId="{5DB3CF61-98D9-4938-9888-2285FC50AFE8}" dt="2020-05-23T02:38:12.347" v="551" actId="14100"/>
          <ac:spMkLst>
            <pc:docMk/>
            <pc:sldMk cId="1834137927" sldId="310"/>
            <ac:spMk id="3" creationId="{2564E9CB-E6F3-40F1-9CC4-42AD299C83E3}"/>
          </ac:spMkLst>
        </pc:spChg>
        <pc:spChg chg="add del">
          <ac:chgData name="Jon Rosdahl" userId="2820f357-2dd4-4127-8713-e0bfde0fd756" providerId="ADAL" clId="{5DB3CF61-98D9-4938-9888-2285FC50AFE8}" dt="2020-05-22T13:46:45.188" v="225"/>
          <ac:spMkLst>
            <pc:docMk/>
            <pc:sldMk cId="1834137927" sldId="310"/>
            <ac:spMk id="7" creationId="{5B6C86D6-F3AD-4CC5-B168-E1D9614D4257}"/>
          </ac:spMkLst>
        </pc:spChg>
      </pc:sldChg>
      <pc:sldChg chg="modSp add">
        <pc:chgData name="Jon Rosdahl" userId="2820f357-2dd4-4127-8713-e0bfde0fd756" providerId="ADAL" clId="{5DB3CF61-98D9-4938-9888-2285FC50AFE8}" dt="2020-05-22T13:47:50.973" v="238" actId="6549"/>
        <pc:sldMkLst>
          <pc:docMk/>
          <pc:sldMk cId="1647839230" sldId="311"/>
        </pc:sldMkLst>
        <pc:spChg chg="mod">
          <ac:chgData name="Jon Rosdahl" userId="2820f357-2dd4-4127-8713-e0bfde0fd756" providerId="ADAL" clId="{5DB3CF61-98D9-4938-9888-2285FC50AFE8}" dt="2020-05-22T13:47:46.606" v="235"/>
          <ac:spMkLst>
            <pc:docMk/>
            <pc:sldMk cId="1647839230" sldId="311"/>
            <ac:spMk id="2" creationId="{B9A1B2FF-97B2-4724-ACAC-EABD2155B3EF}"/>
          </ac:spMkLst>
        </pc:spChg>
        <pc:spChg chg="mod">
          <ac:chgData name="Jon Rosdahl" userId="2820f357-2dd4-4127-8713-e0bfde0fd756" providerId="ADAL" clId="{5DB3CF61-98D9-4938-9888-2285FC50AFE8}" dt="2020-05-22T13:47:50.973" v="238" actId="6549"/>
          <ac:spMkLst>
            <pc:docMk/>
            <pc:sldMk cId="1647839230" sldId="311"/>
            <ac:spMk id="3" creationId="{3601F004-75D6-4FD9-B010-AF673DE4F611}"/>
          </ac:spMkLst>
        </pc:spChg>
      </pc:sldChg>
      <pc:sldChg chg="addSp delSp modSp add">
        <pc:chgData name="Jon Rosdahl" userId="2820f357-2dd4-4127-8713-e0bfde0fd756" providerId="ADAL" clId="{5DB3CF61-98D9-4938-9888-2285FC50AFE8}" dt="2020-05-23T02:40:18.716" v="577" actId="20577"/>
        <pc:sldMkLst>
          <pc:docMk/>
          <pc:sldMk cId="599160347" sldId="312"/>
        </pc:sldMkLst>
        <pc:spChg chg="mod">
          <ac:chgData name="Jon Rosdahl" userId="2820f357-2dd4-4127-8713-e0bfde0fd756" providerId="ADAL" clId="{5DB3CF61-98D9-4938-9888-2285FC50AFE8}" dt="2020-05-23T02:38:34.789" v="554" actId="115"/>
          <ac:spMkLst>
            <pc:docMk/>
            <pc:sldMk cId="599160347" sldId="312"/>
            <ac:spMk id="2" creationId="{B2CA3E16-DED1-4939-AE9F-956414FD2ECF}"/>
          </ac:spMkLst>
        </pc:spChg>
        <pc:spChg chg="del">
          <ac:chgData name="Jon Rosdahl" userId="2820f357-2dd4-4127-8713-e0bfde0fd756" providerId="ADAL" clId="{5DB3CF61-98D9-4938-9888-2285FC50AFE8}" dt="2020-05-22T13:48:47.280" v="240"/>
          <ac:spMkLst>
            <pc:docMk/>
            <pc:sldMk cId="599160347" sldId="312"/>
            <ac:spMk id="3" creationId="{CA4CBDCF-1D0A-4FE3-88F2-75EAA129A40E}"/>
          </ac:spMkLst>
        </pc:spChg>
        <pc:spChg chg="add mod">
          <ac:chgData name="Jon Rosdahl" userId="2820f357-2dd4-4127-8713-e0bfde0fd756" providerId="ADAL" clId="{5DB3CF61-98D9-4938-9888-2285FC50AFE8}" dt="2020-05-23T02:40:18.716" v="577" actId="20577"/>
          <ac:spMkLst>
            <pc:docMk/>
            <pc:sldMk cId="599160347" sldId="312"/>
            <ac:spMk id="7" creationId="{8B704CCF-A7C4-41B3-86CD-B5160F1C1D7B}"/>
          </ac:spMkLst>
        </pc:spChg>
      </pc:sldChg>
      <pc:sldChg chg="modSp add">
        <pc:chgData name="Jon Rosdahl" userId="2820f357-2dd4-4127-8713-e0bfde0fd756" providerId="ADAL" clId="{5DB3CF61-98D9-4938-9888-2285FC50AFE8}" dt="2020-05-23T02:40:31.990" v="582" actId="6549"/>
        <pc:sldMkLst>
          <pc:docMk/>
          <pc:sldMk cId="4076948185" sldId="313"/>
        </pc:sldMkLst>
        <pc:spChg chg="mod">
          <ac:chgData name="Jon Rosdahl" userId="2820f357-2dd4-4127-8713-e0bfde0fd756" providerId="ADAL" clId="{5DB3CF61-98D9-4938-9888-2285FC50AFE8}" dt="2020-05-22T13:49:14.671" v="244"/>
          <ac:spMkLst>
            <pc:docMk/>
            <pc:sldMk cId="4076948185" sldId="313"/>
            <ac:spMk id="2" creationId="{6C46E89C-43A9-4C28-883E-EE76A9C8680D}"/>
          </ac:spMkLst>
        </pc:spChg>
        <pc:spChg chg="mod">
          <ac:chgData name="Jon Rosdahl" userId="2820f357-2dd4-4127-8713-e0bfde0fd756" providerId="ADAL" clId="{5DB3CF61-98D9-4938-9888-2285FC50AFE8}" dt="2020-05-23T02:40:31.990" v="582" actId="6549"/>
          <ac:spMkLst>
            <pc:docMk/>
            <pc:sldMk cId="4076948185" sldId="313"/>
            <ac:spMk id="3" creationId="{66BCB658-AD0E-4E5C-B96B-AB0706D494EF}"/>
          </ac:spMkLst>
        </pc:spChg>
      </pc:sldChg>
      <pc:sldChg chg="modSp add">
        <pc:chgData name="Jon Rosdahl" userId="2820f357-2dd4-4127-8713-e0bfde0fd756" providerId="ADAL" clId="{5DB3CF61-98D9-4938-9888-2285FC50AFE8}" dt="2020-05-23T02:40:49.402" v="586" actId="20577"/>
        <pc:sldMkLst>
          <pc:docMk/>
          <pc:sldMk cId="3908817603" sldId="314"/>
        </pc:sldMkLst>
        <pc:spChg chg="mod">
          <ac:chgData name="Jon Rosdahl" userId="2820f357-2dd4-4127-8713-e0bfde0fd756" providerId="ADAL" clId="{5DB3CF61-98D9-4938-9888-2285FC50AFE8}" dt="2020-05-23T02:40:41.958" v="583" actId="115"/>
          <ac:spMkLst>
            <pc:docMk/>
            <pc:sldMk cId="3908817603" sldId="314"/>
            <ac:spMk id="2" creationId="{AF0FDE3C-7141-4953-9349-45043F923EFC}"/>
          </ac:spMkLst>
        </pc:spChg>
        <pc:spChg chg="mod">
          <ac:chgData name="Jon Rosdahl" userId="2820f357-2dd4-4127-8713-e0bfde0fd756" providerId="ADAL" clId="{5DB3CF61-98D9-4938-9888-2285FC50AFE8}" dt="2020-05-23T02:40:49.402" v="586" actId="20577"/>
          <ac:spMkLst>
            <pc:docMk/>
            <pc:sldMk cId="3908817603" sldId="314"/>
            <ac:spMk id="3" creationId="{7D0E8093-D03F-4F30-8DFC-4DF0D0442D41}"/>
          </ac:spMkLst>
        </pc:spChg>
      </pc:sldChg>
      <pc:sldChg chg="modSp add">
        <pc:chgData name="Jon Rosdahl" userId="2820f357-2dd4-4127-8713-e0bfde0fd756" providerId="ADAL" clId="{5DB3CF61-98D9-4938-9888-2285FC50AFE8}" dt="2020-05-23T02:41:07.563" v="589" actId="6549"/>
        <pc:sldMkLst>
          <pc:docMk/>
          <pc:sldMk cId="214851874" sldId="315"/>
        </pc:sldMkLst>
        <pc:spChg chg="mod">
          <ac:chgData name="Jon Rosdahl" userId="2820f357-2dd4-4127-8713-e0bfde0fd756" providerId="ADAL" clId="{5DB3CF61-98D9-4938-9888-2285FC50AFE8}" dt="2020-05-23T02:41:07.563" v="589" actId="6549"/>
          <ac:spMkLst>
            <pc:docMk/>
            <pc:sldMk cId="214851874" sldId="315"/>
            <ac:spMk id="2" creationId="{C6E1A6F6-352B-448D-BBBA-19E3145F907C}"/>
          </ac:spMkLst>
        </pc:spChg>
        <pc:spChg chg="mod">
          <ac:chgData name="Jon Rosdahl" userId="2820f357-2dd4-4127-8713-e0bfde0fd756" providerId="ADAL" clId="{5DB3CF61-98D9-4938-9888-2285FC50AFE8}" dt="2020-05-22T13:51:52.354" v="261" actId="6549"/>
          <ac:spMkLst>
            <pc:docMk/>
            <pc:sldMk cId="214851874" sldId="315"/>
            <ac:spMk id="3" creationId="{DD26AE58-776F-4333-96A9-C39B23BF1D32}"/>
          </ac:spMkLst>
        </pc:spChg>
      </pc:sldChg>
      <pc:sldChg chg="modSp add">
        <pc:chgData name="Jon Rosdahl" userId="2820f357-2dd4-4127-8713-e0bfde0fd756" providerId="ADAL" clId="{5DB3CF61-98D9-4938-9888-2285FC50AFE8}" dt="2020-05-23T02:41:15.910" v="591" actId="20577"/>
        <pc:sldMkLst>
          <pc:docMk/>
          <pc:sldMk cId="2291553569" sldId="316"/>
        </pc:sldMkLst>
        <pc:spChg chg="mod">
          <ac:chgData name="Jon Rosdahl" userId="2820f357-2dd4-4127-8713-e0bfde0fd756" providerId="ADAL" clId="{5DB3CF61-98D9-4938-9888-2285FC50AFE8}" dt="2020-05-23T02:41:15.910" v="591" actId="20577"/>
          <ac:spMkLst>
            <pc:docMk/>
            <pc:sldMk cId="2291553569" sldId="316"/>
            <ac:spMk id="2" creationId="{C008355F-3A8E-40F0-BF4B-71EB2549A822}"/>
          </ac:spMkLst>
        </pc:spChg>
        <pc:spChg chg="mod">
          <ac:chgData name="Jon Rosdahl" userId="2820f357-2dd4-4127-8713-e0bfde0fd756" providerId="ADAL" clId="{5DB3CF61-98D9-4938-9888-2285FC50AFE8}" dt="2020-05-22T13:52:39.763" v="266" actId="6549"/>
          <ac:spMkLst>
            <pc:docMk/>
            <pc:sldMk cId="2291553569" sldId="316"/>
            <ac:spMk id="3" creationId="{FEF3B3A0-603D-4BDA-9CE7-D6C646876EA3}"/>
          </ac:spMkLst>
        </pc:spChg>
      </pc:sldChg>
      <pc:sldChg chg="addSp delSp modSp add">
        <pc:chgData name="Jon Rosdahl" userId="2820f357-2dd4-4127-8713-e0bfde0fd756" providerId="ADAL" clId="{5DB3CF61-98D9-4938-9888-2285FC50AFE8}" dt="2020-05-23T02:42:13.030" v="603" actId="20577"/>
        <pc:sldMkLst>
          <pc:docMk/>
          <pc:sldMk cId="1645027011" sldId="317"/>
        </pc:sldMkLst>
        <pc:spChg chg="mod">
          <ac:chgData name="Jon Rosdahl" userId="2820f357-2dd4-4127-8713-e0bfde0fd756" providerId="ADAL" clId="{5DB3CF61-98D9-4938-9888-2285FC50AFE8}" dt="2020-05-23T02:41:35.574" v="595" actId="115"/>
          <ac:spMkLst>
            <pc:docMk/>
            <pc:sldMk cId="1645027011" sldId="317"/>
            <ac:spMk id="2" creationId="{FB21E0C3-1F91-4867-BB07-6F403421143E}"/>
          </ac:spMkLst>
        </pc:spChg>
        <pc:spChg chg="del">
          <ac:chgData name="Jon Rosdahl" userId="2820f357-2dd4-4127-8713-e0bfde0fd756" providerId="ADAL" clId="{5DB3CF61-98D9-4938-9888-2285FC50AFE8}" dt="2020-05-22T13:53:08.983" v="268"/>
          <ac:spMkLst>
            <pc:docMk/>
            <pc:sldMk cId="1645027011" sldId="317"/>
            <ac:spMk id="3" creationId="{C620625F-FEF0-4FFB-809F-D38461921BE6}"/>
          </ac:spMkLst>
        </pc:spChg>
        <pc:spChg chg="add mod">
          <ac:chgData name="Jon Rosdahl" userId="2820f357-2dd4-4127-8713-e0bfde0fd756" providerId="ADAL" clId="{5DB3CF61-98D9-4938-9888-2285FC50AFE8}" dt="2020-05-23T02:42:13.030" v="603" actId="20577"/>
          <ac:spMkLst>
            <pc:docMk/>
            <pc:sldMk cId="1645027011" sldId="317"/>
            <ac:spMk id="7" creationId="{36DB5801-7914-4F01-B241-F35AA4B96436}"/>
          </ac:spMkLst>
        </pc:spChg>
      </pc:sldChg>
      <pc:sldChg chg="modSp add">
        <pc:chgData name="Jon Rosdahl" userId="2820f357-2dd4-4127-8713-e0bfde0fd756" providerId="ADAL" clId="{5DB3CF61-98D9-4938-9888-2285FC50AFE8}" dt="2020-05-23T02:42:46.876" v="606" actId="20577"/>
        <pc:sldMkLst>
          <pc:docMk/>
          <pc:sldMk cId="1678023682" sldId="318"/>
        </pc:sldMkLst>
        <pc:spChg chg="mod">
          <ac:chgData name="Jon Rosdahl" userId="2820f357-2dd4-4127-8713-e0bfde0fd756" providerId="ADAL" clId="{5DB3CF61-98D9-4938-9888-2285FC50AFE8}" dt="2020-05-22T13:54:35.643" v="278" actId="20577"/>
          <ac:spMkLst>
            <pc:docMk/>
            <pc:sldMk cId="1678023682" sldId="318"/>
            <ac:spMk id="2" creationId="{D5BF362C-ABAE-490D-94B0-66EC70B4F912}"/>
          </ac:spMkLst>
        </pc:spChg>
        <pc:spChg chg="mod">
          <ac:chgData name="Jon Rosdahl" userId="2820f357-2dd4-4127-8713-e0bfde0fd756" providerId="ADAL" clId="{5DB3CF61-98D9-4938-9888-2285FC50AFE8}" dt="2020-05-23T02:42:46.876" v="606" actId="20577"/>
          <ac:spMkLst>
            <pc:docMk/>
            <pc:sldMk cId="1678023682" sldId="318"/>
            <ac:spMk id="3" creationId="{F3196DF4-8AA0-491D-A526-C3C7098084F5}"/>
          </ac:spMkLst>
        </pc:spChg>
      </pc:sldChg>
      <pc:sldChg chg="modSp add">
        <pc:chgData name="Jon Rosdahl" userId="2820f357-2dd4-4127-8713-e0bfde0fd756" providerId="ADAL" clId="{5DB3CF61-98D9-4938-9888-2285FC50AFE8}" dt="2020-05-23T02:47:53.808" v="734" actId="14100"/>
        <pc:sldMkLst>
          <pc:docMk/>
          <pc:sldMk cId="4023375021" sldId="319"/>
        </pc:sldMkLst>
        <pc:spChg chg="mod">
          <ac:chgData name="Jon Rosdahl" userId="2820f357-2dd4-4127-8713-e0bfde0fd756" providerId="ADAL" clId="{5DB3CF61-98D9-4938-9888-2285FC50AFE8}" dt="2020-05-23T02:47:48.738" v="732" actId="14100"/>
          <ac:spMkLst>
            <pc:docMk/>
            <pc:sldMk cId="4023375021" sldId="319"/>
            <ac:spMk id="2" creationId="{F5A4D53B-0D74-4B5D-ACB1-BF0A7D65289E}"/>
          </ac:spMkLst>
        </pc:spChg>
        <pc:spChg chg="mod">
          <ac:chgData name="Jon Rosdahl" userId="2820f357-2dd4-4127-8713-e0bfde0fd756" providerId="ADAL" clId="{5DB3CF61-98D9-4938-9888-2285FC50AFE8}" dt="2020-05-23T02:47:53.808" v="734" actId="14100"/>
          <ac:spMkLst>
            <pc:docMk/>
            <pc:sldMk cId="4023375021" sldId="319"/>
            <ac:spMk id="3" creationId="{7D41B3B3-1A38-4633-94FA-AE4EC89AE65A}"/>
          </ac:spMkLst>
        </pc:spChg>
      </pc:sldChg>
      <pc:sldChg chg="modSp add del">
        <pc:chgData name="Jon Rosdahl" userId="2820f357-2dd4-4127-8713-e0bfde0fd756" providerId="ADAL" clId="{5DB3CF61-98D9-4938-9888-2285FC50AFE8}" dt="2020-05-23T02:48:03.053" v="735" actId="2696"/>
        <pc:sldMkLst>
          <pc:docMk/>
          <pc:sldMk cId="525098001" sldId="320"/>
        </pc:sldMkLst>
        <pc:spChg chg="mod">
          <ac:chgData name="Jon Rosdahl" userId="2820f357-2dd4-4127-8713-e0bfde0fd756" providerId="ADAL" clId="{5DB3CF61-98D9-4938-9888-2285FC50AFE8}" dt="2020-05-22T13:58:54.159" v="348" actId="20577"/>
          <ac:spMkLst>
            <pc:docMk/>
            <pc:sldMk cId="525098001" sldId="320"/>
            <ac:spMk id="3" creationId="{FC72FD1E-6876-495E-B3B7-9420284B167E}"/>
          </ac:spMkLst>
        </pc:spChg>
      </pc:sldChg>
      <pc:sldChg chg="modSp add">
        <pc:chgData name="Jon Rosdahl" userId="2820f357-2dd4-4127-8713-e0bfde0fd756" providerId="ADAL" clId="{5DB3CF61-98D9-4938-9888-2285FC50AFE8}" dt="2020-05-23T02:43:12.384" v="628" actId="6549"/>
        <pc:sldMkLst>
          <pc:docMk/>
          <pc:sldMk cId="1533346084" sldId="321"/>
        </pc:sldMkLst>
        <pc:spChg chg="mod">
          <ac:chgData name="Jon Rosdahl" userId="2820f357-2dd4-4127-8713-e0bfde0fd756" providerId="ADAL" clId="{5DB3CF61-98D9-4938-9888-2285FC50AFE8}" dt="2020-05-23T02:43:08.180" v="626" actId="20577"/>
          <ac:spMkLst>
            <pc:docMk/>
            <pc:sldMk cId="1533346084" sldId="321"/>
            <ac:spMk id="2" creationId="{D6B965B1-A572-43A0-8087-08D09E908FC0}"/>
          </ac:spMkLst>
        </pc:spChg>
        <pc:spChg chg="mod">
          <ac:chgData name="Jon Rosdahl" userId="2820f357-2dd4-4127-8713-e0bfde0fd756" providerId="ADAL" clId="{5DB3CF61-98D9-4938-9888-2285FC50AFE8}" dt="2020-05-23T02:43:12.384" v="628" actId="6549"/>
          <ac:spMkLst>
            <pc:docMk/>
            <pc:sldMk cId="1533346084" sldId="321"/>
            <ac:spMk id="3" creationId="{AF9F0625-7BB4-4290-9884-D200187F8B92}"/>
          </ac:spMkLst>
        </pc:spChg>
      </pc:sldChg>
      <pc:sldChg chg="modSp add">
        <pc:chgData name="Jon Rosdahl" userId="2820f357-2dd4-4127-8713-e0bfde0fd756" providerId="ADAL" clId="{5DB3CF61-98D9-4938-9888-2285FC50AFE8}" dt="2020-05-23T02:47:34.681" v="712" actId="20577"/>
        <pc:sldMkLst>
          <pc:docMk/>
          <pc:sldMk cId="2911799176" sldId="322"/>
        </pc:sldMkLst>
        <pc:spChg chg="mod">
          <ac:chgData name="Jon Rosdahl" userId="2820f357-2dd4-4127-8713-e0bfde0fd756" providerId="ADAL" clId="{5DB3CF61-98D9-4938-9888-2285FC50AFE8}" dt="2020-05-23T02:47:34.681" v="712" actId="20577"/>
          <ac:spMkLst>
            <pc:docMk/>
            <pc:sldMk cId="2911799176" sldId="322"/>
            <ac:spMk id="2" creationId="{23387880-21F6-4B5E-95E3-6F743F338FC6}"/>
          </ac:spMkLst>
        </pc:spChg>
        <pc:spChg chg="mod">
          <ac:chgData name="Jon Rosdahl" userId="2820f357-2dd4-4127-8713-e0bfde0fd756" providerId="ADAL" clId="{5DB3CF61-98D9-4938-9888-2285FC50AFE8}" dt="2020-05-23T02:47:20.305" v="675" actId="6549"/>
          <ac:spMkLst>
            <pc:docMk/>
            <pc:sldMk cId="2911799176" sldId="322"/>
            <ac:spMk id="3" creationId="{800339FB-3497-4259-8A62-911D8A095543}"/>
          </ac:spMkLst>
        </pc:spChg>
      </pc:sldChg>
      <pc:sldChg chg="addSp delSp modSp add">
        <pc:chgData name="Jon Rosdahl" userId="2820f357-2dd4-4127-8713-e0bfde0fd756" providerId="ADAL" clId="{5DB3CF61-98D9-4938-9888-2285FC50AFE8}" dt="2020-05-23T02:49:20.938" v="923" actId="6549"/>
        <pc:sldMkLst>
          <pc:docMk/>
          <pc:sldMk cId="464415764" sldId="323"/>
        </pc:sldMkLst>
        <pc:spChg chg="del">
          <ac:chgData name="Jon Rosdahl" userId="2820f357-2dd4-4127-8713-e0bfde0fd756" providerId="ADAL" clId="{5DB3CF61-98D9-4938-9888-2285FC50AFE8}" dt="2020-05-23T02:48:19.918" v="737"/>
          <ac:spMkLst>
            <pc:docMk/>
            <pc:sldMk cId="464415764" sldId="323"/>
            <ac:spMk id="2" creationId="{69553425-479B-4DF0-B33C-9A2E0F63D793}"/>
          </ac:spMkLst>
        </pc:spChg>
        <pc:spChg chg="del">
          <ac:chgData name="Jon Rosdahl" userId="2820f357-2dd4-4127-8713-e0bfde0fd756" providerId="ADAL" clId="{5DB3CF61-98D9-4938-9888-2285FC50AFE8}" dt="2020-05-23T02:48:19.918" v="737"/>
          <ac:spMkLst>
            <pc:docMk/>
            <pc:sldMk cId="464415764" sldId="323"/>
            <ac:spMk id="3" creationId="{A22DDC8D-2F2C-4A5A-8792-3A700E2B5E00}"/>
          </ac:spMkLst>
        </pc:spChg>
        <pc:spChg chg="add mod">
          <ac:chgData name="Jon Rosdahl" userId="2820f357-2dd4-4127-8713-e0bfde0fd756" providerId="ADAL" clId="{5DB3CF61-98D9-4938-9888-2285FC50AFE8}" dt="2020-05-23T02:48:32" v="765" actId="20577"/>
          <ac:spMkLst>
            <pc:docMk/>
            <pc:sldMk cId="464415764" sldId="323"/>
            <ac:spMk id="7" creationId="{70719E66-1C3A-48CA-9111-31717BA09E24}"/>
          </ac:spMkLst>
        </pc:spChg>
        <pc:spChg chg="add mod">
          <ac:chgData name="Jon Rosdahl" userId="2820f357-2dd4-4127-8713-e0bfde0fd756" providerId="ADAL" clId="{5DB3CF61-98D9-4938-9888-2285FC50AFE8}" dt="2020-05-23T02:49:20.938" v="923" actId="6549"/>
          <ac:spMkLst>
            <pc:docMk/>
            <pc:sldMk cId="464415764" sldId="323"/>
            <ac:spMk id="8" creationId="{2D0F75F8-7D88-44CE-A308-F826E1EB9C0C}"/>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802-11-19-0264r4</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a:t>May 2020</a:t>
            </a:r>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a:t>Jon Rosdahl (Qualcomm)</a:t>
            </a:r>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802-11-19-0264r4</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May 2020</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Jon Rosdahl (Qualcomm)</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802-11-19-0264r4</a:t>
            </a:r>
          </a:p>
        </p:txBody>
      </p:sp>
      <p:sp>
        <p:nvSpPr>
          <p:cNvPr id="5" name="Rectangle 3"/>
          <p:cNvSpPr>
            <a:spLocks noGrp="1" noChangeArrowheads="1"/>
          </p:cNvSpPr>
          <p:nvPr>
            <p:ph type="dt"/>
          </p:nvPr>
        </p:nvSpPr>
        <p:spPr>
          <a:ln/>
        </p:spPr>
        <p:txBody>
          <a:bodyPr/>
          <a:lstStyle/>
          <a:p>
            <a:r>
              <a:rPr lang="en-US"/>
              <a:t>May 2020</a:t>
            </a:r>
          </a:p>
        </p:txBody>
      </p:sp>
      <p:sp>
        <p:nvSpPr>
          <p:cNvPr id="6" name="Rectangle 6"/>
          <p:cNvSpPr>
            <a:spLocks noGrp="1" noChangeArrowheads="1"/>
          </p:cNvSpPr>
          <p:nvPr>
            <p:ph type="ftr"/>
          </p:nvPr>
        </p:nvSpPr>
        <p:spPr>
          <a:ln/>
        </p:spPr>
        <p:txBody>
          <a:bodyPr/>
          <a:lstStyle/>
          <a:p>
            <a:r>
              <a:rPr lang="en-US"/>
              <a:t>Jon Rosdahl (Qualcomm)</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802-11-19-0264r4</a:t>
            </a:r>
          </a:p>
        </p:txBody>
      </p:sp>
      <p:sp>
        <p:nvSpPr>
          <p:cNvPr id="5" name="Rectangle 3"/>
          <p:cNvSpPr>
            <a:spLocks noGrp="1" noChangeArrowheads="1"/>
          </p:cNvSpPr>
          <p:nvPr>
            <p:ph type="dt"/>
          </p:nvPr>
        </p:nvSpPr>
        <p:spPr>
          <a:ln/>
        </p:spPr>
        <p:txBody>
          <a:bodyPr/>
          <a:lstStyle/>
          <a:p>
            <a:r>
              <a:rPr lang="en-US"/>
              <a:t>May 2020</a:t>
            </a:r>
          </a:p>
        </p:txBody>
      </p:sp>
      <p:sp>
        <p:nvSpPr>
          <p:cNvPr id="6" name="Rectangle 6"/>
          <p:cNvSpPr>
            <a:spLocks noGrp="1" noChangeArrowheads="1"/>
          </p:cNvSpPr>
          <p:nvPr>
            <p:ph type="ftr"/>
          </p:nvPr>
        </p:nvSpPr>
        <p:spPr>
          <a:ln/>
        </p:spPr>
        <p:txBody>
          <a:bodyPr/>
          <a:lstStyle/>
          <a:p>
            <a:r>
              <a:rPr lang="en-US"/>
              <a:t>Jon Rosdahl (Qualcomm)</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3</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idx="10"/>
          </p:nvPr>
        </p:nvSpPr>
        <p:spPr/>
        <p:txBody>
          <a:bodyPr/>
          <a:lstStyle/>
          <a:p>
            <a:r>
              <a:rPr lang="en-US"/>
              <a:t>doc.: IEEE 802-11-19-0264r4</a:t>
            </a:r>
          </a:p>
        </p:txBody>
      </p:sp>
      <p:sp>
        <p:nvSpPr>
          <p:cNvPr id="5" name="Date Placeholder 4"/>
          <p:cNvSpPr>
            <a:spLocks noGrp="1"/>
          </p:cNvSpPr>
          <p:nvPr>
            <p:ph type="dt" idx="11"/>
          </p:nvPr>
        </p:nvSpPr>
        <p:spPr/>
        <p:txBody>
          <a:bodyPr/>
          <a:lstStyle/>
          <a:p>
            <a:r>
              <a:rPr lang="en-US"/>
              <a:t>May 2020</a:t>
            </a:r>
          </a:p>
        </p:txBody>
      </p:sp>
      <p:sp>
        <p:nvSpPr>
          <p:cNvPr id="6" name="Footer Placeholder 5"/>
          <p:cNvSpPr>
            <a:spLocks noGrp="1"/>
          </p:cNvSpPr>
          <p:nvPr>
            <p:ph type="ftr" idx="12"/>
          </p:nvPr>
        </p:nvSpPr>
        <p:spPr/>
        <p:txBody>
          <a:bodyPr/>
          <a:lstStyle/>
          <a:p>
            <a:r>
              <a:rPr lang="en-US"/>
              <a:t>Jon Rosdahl (Qualcomm)</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6</a:t>
            </a:fld>
            <a:endParaRPr lang="en-US"/>
          </a:p>
        </p:txBody>
      </p:sp>
    </p:spTree>
    <p:extLst>
      <p:ext uri="{BB962C8B-B14F-4D97-AF65-F5344CB8AC3E}">
        <p14:creationId xmlns:p14="http://schemas.microsoft.com/office/powerpoint/2010/main" val="2590681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sp>
      <p:sp>
        <p:nvSpPr>
          <p:cNvPr id="3" name="Notes Placeholder 2"/>
          <p:cNvSpPr>
            <a:spLocks noGrp="1"/>
          </p:cNvSpPr>
          <p:nvPr>
            <p:ph type="body" idx="1"/>
          </p:nvPr>
        </p:nvSpPr>
        <p:spPr/>
        <p:txBody>
          <a:bodyPr/>
          <a:lstStyle/>
          <a:p>
            <a:r>
              <a:rPr lang="en-US" dirty="0"/>
              <a:t>This Document</a:t>
            </a:r>
          </a:p>
        </p:txBody>
      </p:sp>
      <p:sp>
        <p:nvSpPr>
          <p:cNvPr id="4" name="Header Placeholder 3"/>
          <p:cNvSpPr>
            <a:spLocks noGrp="1"/>
          </p:cNvSpPr>
          <p:nvPr>
            <p:ph type="hdr" idx="10"/>
          </p:nvPr>
        </p:nvSpPr>
        <p:spPr/>
        <p:txBody>
          <a:bodyPr/>
          <a:lstStyle/>
          <a:p>
            <a:r>
              <a:rPr lang="en-US"/>
              <a:t>doc.: IEEE 802-11-19-0264r4</a:t>
            </a:r>
          </a:p>
        </p:txBody>
      </p:sp>
      <p:sp>
        <p:nvSpPr>
          <p:cNvPr id="5" name="Date Placeholder 4"/>
          <p:cNvSpPr>
            <a:spLocks noGrp="1"/>
          </p:cNvSpPr>
          <p:nvPr>
            <p:ph type="dt" idx="11"/>
          </p:nvPr>
        </p:nvSpPr>
        <p:spPr/>
        <p:txBody>
          <a:bodyPr/>
          <a:lstStyle/>
          <a:p>
            <a:r>
              <a:rPr lang="en-US"/>
              <a:t>May 2020</a:t>
            </a:r>
          </a:p>
        </p:txBody>
      </p:sp>
      <p:sp>
        <p:nvSpPr>
          <p:cNvPr id="6" name="Footer Placeholder 5"/>
          <p:cNvSpPr>
            <a:spLocks noGrp="1"/>
          </p:cNvSpPr>
          <p:nvPr>
            <p:ph type="ftr" idx="12"/>
          </p:nvPr>
        </p:nvSpPr>
        <p:spPr/>
        <p:txBody>
          <a:bodyPr/>
          <a:lstStyle/>
          <a:p>
            <a:r>
              <a:rPr lang="en-US"/>
              <a:t>Jon Rosdahl (Qualcomm)</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43</a:t>
            </a:fld>
            <a:endParaRPr lang="en-US"/>
          </a:p>
        </p:txBody>
      </p:sp>
    </p:spTree>
    <p:extLst>
      <p:ext uri="{BB962C8B-B14F-4D97-AF65-F5344CB8AC3E}">
        <p14:creationId xmlns:p14="http://schemas.microsoft.com/office/powerpoint/2010/main" val="1989863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802-11-19-0264r4</a:t>
            </a:r>
          </a:p>
        </p:txBody>
      </p:sp>
      <p:sp>
        <p:nvSpPr>
          <p:cNvPr id="5" name="Rectangle 3"/>
          <p:cNvSpPr>
            <a:spLocks noGrp="1" noChangeArrowheads="1"/>
          </p:cNvSpPr>
          <p:nvPr>
            <p:ph type="dt"/>
          </p:nvPr>
        </p:nvSpPr>
        <p:spPr>
          <a:ln/>
        </p:spPr>
        <p:txBody>
          <a:bodyPr/>
          <a:lstStyle/>
          <a:p>
            <a:r>
              <a:rPr lang="en-US"/>
              <a:t>May 2020</a:t>
            </a:r>
          </a:p>
        </p:txBody>
      </p:sp>
      <p:sp>
        <p:nvSpPr>
          <p:cNvPr id="6" name="Rectangle 6"/>
          <p:cNvSpPr>
            <a:spLocks noGrp="1" noChangeArrowheads="1"/>
          </p:cNvSpPr>
          <p:nvPr>
            <p:ph type="ftr"/>
          </p:nvPr>
        </p:nvSpPr>
        <p:spPr>
          <a:ln/>
        </p:spPr>
        <p:txBody>
          <a:bodyPr/>
          <a:lstStyle/>
          <a:p>
            <a:r>
              <a:rPr lang="en-US"/>
              <a:t>Jon Rosdahl (Qualcomm)</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44</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3"/>
          <p:cNvSpPr>
            <a:spLocks noGrp="1" noChangeArrowheads="1"/>
          </p:cNvSpPr>
          <p:nvPr>
            <p:ph type="dt" idx="10"/>
          </p:nvPr>
        </p:nvSpPr>
        <p:spPr>
          <a:ln/>
        </p:spPr>
        <p:txBody>
          <a:bodyPr/>
          <a:lstStyle>
            <a:lvl1pPr>
              <a:defRPr/>
            </a:lvl1pPr>
          </a:lstStyle>
          <a:p>
            <a:pPr defTabSz="445234"/>
            <a:r>
              <a:rPr lang="en-US"/>
              <a:t>May 2020</a:t>
            </a:r>
            <a:endParaRPr lang="en-GB" dirty="0"/>
          </a:p>
        </p:txBody>
      </p:sp>
      <p:sp>
        <p:nvSpPr>
          <p:cNvPr id="5" name="Rectangle 4"/>
          <p:cNvSpPr>
            <a:spLocks noGrp="1" noChangeArrowheads="1"/>
          </p:cNvSpPr>
          <p:nvPr>
            <p:ph type="ftr" idx="11"/>
          </p:nvPr>
        </p:nvSpPr>
        <p:spPr>
          <a:ln/>
        </p:spPr>
        <p:txBody>
          <a:bodyPr/>
          <a:lstStyle>
            <a:lvl1pPr>
              <a:defRPr/>
            </a:lvl1pPr>
          </a:lstStyle>
          <a:p>
            <a:pPr defTabSz="445234"/>
            <a:r>
              <a:rPr lang="en-GB"/>
              <a:t>Jon Rosdahl (Qualcomm)</a:t>
            </a:r>
            <a:endParaRPr lang="en-GB" dirty="0"/>
          </a:p>
        </p:txBody>
      </p:sp>
      <p:sp>
        <p:nvSpPr>
          <p:cNvPr id="6" name="Rectangle 5"/>
          <p:cNvSpPr>
            <a:spLocks noGrp="1" noChangeArrowheads="1"/>
          </p:cNvSpPr>
          <p:nvPr>
            <p:ph type="sldNum" idx="12"/>
          </p:nvPr>
        </p:nvSpPr>
        <p:spPr>
          <a:ln/>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224025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3"/>
          <p:cNvSpPr>
            <a:spLocks noGrp="1" noChangeArrowheads="1"/>
          </p:cNvSpPr>
          <p:nvPr>
            <p:ph type="dt" idx="10"/>
          </p:nvPr>
        </p:nvSpPr>
        <p:spPr>
          <a:xfrm>
            <a:off x="914402" y="304014"/>
            <a:ext cx="1710397" cy="303208"/>
          </a:xfrm>
          <a:ln/>
        </p:spPr>
        <p:txBody>
          <a:bodyPr/>
          <a:lstStyle>
            <a:lvl1pPr algn="l">
              <a:defRPr/>
            </a:lvl1pPr>
          </a:lstStyle>
          <a:p>
            <a:r>
              <a:rPr lang="en-US"/>
              <a:t>May 2020</a:t>
            </a:r>
            <a:endParaRPr lang="en-GB" dirty="0"/>
          </a:p>
        </p:txBody>
      </p:sp>
      <p:sp>
        <p:nvSpPr>
          <p:cNvPr id="5" name="Rectangle 4"/>
          <p:cNvSpPr>
            <a:spLocks noGrp="1" noChangeArrowheads="1"/>
          </p:cNvSpPr>
          <p:nvPr>
            <p:ph type="ftr" idx="11"/>
          </p:nvPr>
        </p:nvSpPr>
        <p:spPr>
          <a:xfrm>
            <a:off x="8760296" y="6475416"/>
            <a:ext cx="2701498" cy="276996"/>
          </a:xfrm>
          <a:ln/>
        </p:spPr>
        <p:txBody>
          <a:bodyPr/>
          <a:lstStyle>
            <a:lvl1pPr>
              <a:defRPr/>
            </a:lvl1pPr>
          </a:lstStyle>
          <a:p>
            <a:r>
              <a:rPr lang="en-GB" dirty="0"/>
              <a:t>Jon Rosdahl (Qualcomm)</a:t>
            </a:r>
          </a:p>
        </p:txBody>
      </p:sp>
      <p:sp>
        <p:nvSpPr>
          <p:cNvPr id="6" name="Rectangle 5"/>
          <p:cNvSpPr>
            <a:spLocks noGrp="1" noChangeArrowheads="1"/>
          </p:cNvSpPr>
          <p:nvPr>
            <p:ph type="sldNum" idx="12"/>
          </p:nvPr>
        </p:nvSpPr>
        <p:spPr>
          <a:xfrm>
            <a:off x="5793320" y="6475416"/>
            <a:ext cx="878744" cy="382584"/>
          </a:xfrm>
          <a:ln/>
        </p:spPr>
        <p:txBody>
          <a:bodyPr/>
          <a:lstStyle>
            <a:lvl1pPr>
              <a:defRPr/>
            </a:lvl1pPr>
          </a:lstStyle>
          <a:p>
            <a:r>
              <a:rPr lang="en-GB"/>
              <a:t>Slide </a:t>
            </a:r>
            <a:fld id="{440F5867-744E-4AA6-B0ED-4C44D2DFBB7B}" type="slidenum">
              <a:rPr lang="en-GB" smtClean="0"/>
              <a:pPr/>
              <a:t>‹#›</a:t>
            </a:fld>
            <a:endParaRPr lang="en-GB" dirty="0"/>
          </a:p>
        </p:txBody>
      </p:sp>
    </p:spTree>
    <p:extLst>
      <p:ext uri="{BB962C8B-B14F-4D97-AF65-F5344CB8AC3E}">
        <p14:creationId xmlns:p14="http://schemas.microsoft.com/office/powerpoint/2010/main" val="3880554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p:cNvSpPr>
            <a:spLocks noGrp="1" noChangeArrowheads="1"/>
          </p:cNvSpPr>
          <p:nvPr>
            <p:ph type="dt" idx="10"/>
          </p:nvPr>
        </p:nvSpPr>
        <p:spPr>
          <a:ln/>
        </p:spPr>
        <p:txBody>
          <a:bodyPr/>
          <a:lstStyle>
            <a:lvl1pPr>
              <a:defRPr/>
            </a:lvl1pPr>
          </a:lstStyle>
          <a:p>
            <a:pPr>
              <a:defRPr/>
            </a:pPr>
            <a:r>
              <a:rPr lang="en-US">
                <a:solidFill>
                  <a:srgbClr val="000000"/>
                </a:solidFill>
              </a:rPr>
              <a:t>May 2020</a:t>
            </a:r>
            <a:endParaRPr lang="en-US" dirty="0">
              <a:solidFill>
                <a:srgbClr val="000000"/>
              </a:solidFill>
            </a:endParaRPr>
          </a:p>
        </p:txBody>
      </p:sp>
      <p:sp>
        <p:nvSpPr>
          <p:cNvPr id="5" name="Rectangle 4"/>
          <p:cNvSpPr>
            <a:spLocks noGrp="1" noChangeArrowheads="1"/>
          </p:cNvSpPr>
          <p:nvPr>
            <p:ph type="ftr" idx="11"/>
          </p:nvPr>
        </p:nvSpPr>
        <p:spPr>
          <a:ln/>
        </p:spPr>
        <p:txBody>
          <a:bodyPr/>
          <a:lstStyle>
            <a:lvl1pPr>
              <a:defRPr/>
            </a:lvl1pPr>
          </a:lstStyle>
          <a:p>
            <a:pPr>
              <a:defRPr/>
            </a:pPr>
            <a:r>
              <a:rPr lang="en-US">
                <a:solidFill>
                  <a:srgbClr val="000000"/>
                </a:solidFill>
              </a:rPr>
              <a:t>Jon Rosdahl (Qualcomm)</a:t>
            </a:r>
          </a:p>
        </p:txBody>
      </p:sp>
      <p:sp>
        <p:nvSpPr>
          <p:cNvPr id="6" name="Rectangle 5"/>
          <p:cNvSpPr>
            <a:spLocks noGrp="1" noChangeArrowheads="1"/>
          </p:cNvSpPr>
          <p:nvPr>
            <p:ph type="sldNum" idx="12"/>
          </p:nvPr>
        </p:nvSpPr>
        <p:spPr>
          <a:ln/>
        </p:spPr>
        <p:txBody>
          <a:bodyPr/>
          <a:lstStyle>
            <a:lvl1pPr>
              <a:defRPr/>
            </a:lvl1pPr>
          </a:lstStyle>
          <a:p>
            <a:pPr>
              <a:defRPr/>
            </a:pPr>
            <a:r>
              <a:rPr lang="en-US" altLang="en-US">
                <a:solidFill>
                  <a:srgbClr val="000000"/>
                </a:solidFill>
              </a:rPr>
              <a:t>Slide </a:t>
            </a:r>
            <a:fld id="{3A4934C6-33C0-44EA-8053-B7FE352B788A}"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651813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2"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3"/>
          <p:cNvSpPr>
            <a:spLocks noGrp="1" noChangeArrowheads="1"/>
          </p:cNvSpPr>
          <p:nvPr>
            <p:ph type="dt" idx="10"/>
          </p:nvPr>
        </p:nvSpPr>
        <p:spPr>
          <a:ln/>
        </p:spPr>
        <p:txBody>
          <a:bodyPr/>
          <a:lstStyle>
            <a:lvl1pPr>
              <a:defRPr/>
            </a:lvl1pPr>
          </a:lstStyle>
          <a:p>
            <a:pPr defTabSz="445234"/>
            <a:r>
              <a:rPr lang="en-US"/>
              <a:t>May 2020</a:t>
            </a:r>
            <a:endParaRPr lang="en-GB" dirty="0"/>
          </a:p>
        </p:txBody>
      </p:sp>
      <p:sp>
        <p:nvSpPr>
          <p:cNvPr id="6" name="Rectangle 4"/>
          <p:cNvSpPr>
            <a:spLocks noGrp="1" noChangeArrowheads="1"/>
          </p:cNvSpPr>
          <p:nvPr>
            <p:ph type="ftr" idx="11"/>
          </p:nvPr>
        </p:nvSpPr>
        <p:spPr>
          <a:ln/>
        </p:spPr>
        <p:txBody>
          <a:bodyPr/>
          <a:lstStyle>
            <a:lvl1pPr>
              <a:defRPr/>
            </a:lvl1pPr>
          </a:lstStyle>
          <a:p>
            <a:pPr defTabSz="445234"/>
            <a:r>
              <a:rPr lang="en-GB"/>
              <a:t>Jon Rosdahl (Qualcomm)</a:t>
            </a:r>
            <a:endParaRPr lang="en-GB" dirty="0"/>
          </a:p>
        </p:txBody>
      </p:sp>
      <p:sp>
        <p:nvSpPr>
          <p:cNvPr id="7" name="Rectangle 5"/>
          <p:cNvSpPr>
            <a:spLocks noGrp="1" noChangeArrowheads="1"/>
          </p:cNvSpPr>
          <p:nvPr>
            <p:ph type="sldNum" idx="12"/>
          </p:nvPr>
        </p:nvSpPr>
        <p:spPr>
          <a:ln/>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21329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808038"/>
          </a:xfrm>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buFont typeface="Times New Roman" pitchFamily="18" charset="0"/>
              <a:buNone/>
              <a:tabLst/>
              <a:defRPr>
                <a:latin typeface="Times New Roman" pitchFamily="18" charset="0"/>
                <a:ea typeface="Arial Unicode MS" pitchFamily="34" charset="-128"/>
                <a:cs typeface="Arial Unicode MS" pitchFamily="34" charset="-128"/>
              </a:defRPr>
            </a:lvl1pPr>
          </a:lstStyle>
          <a:p>
            <a:pPr defTabSz="445234"/>
            <a:r>
              <a:rPr lang="en-US"/>
              <a:t>May 2020</a:t>
            </a:r>
            <a:endParaRPr lang="en-GB" dirty="0"/>
          </a:p>
        </p:txBody>
      </p:sp>
      <p:sp>
        <p:nvSpPr>
          <p:cNvPr id="8" name="Footer Placeholder 7"/>
          <p:cNvSpPr>
            <a:spLocks noGrp="1"/>
          </p:cNvSpPr>
          <p:nvPr>
            <p:ph type="ftr" idx="11"/>
          </p:nvPr>
        </p:nvSpPr>
        <p:spPr>
          <a:xfrm>
            <a:off x="7524753" y="6475416"/>
            <a:ext cx="3865033" cy="180975"/>
          </a:xfrm>
        </p:spPr>
        <p:txBody>
          <a:bodyPr/>
          <a:lstStyle>
            <a:lvl1pPr>
              <a:defRPr/>
            </a:lvl1pPr>
          </a:lstStyle>
          <a:p>
            <a:pPr defTabSz="445234"/>
            <a:r>
              <a:rPr lang="en-GB"/>
              <a:t>Jon Rosdahl (Qualcomm)</a:t>
            </a:r>
            <a:endParaRPr lang="en-GB" dirty="0"/>
          </a:p>
        </p:txBody>
      </p:sp>
      <p:sp>
        <p:nvSpPr>
          <p:cNvPr id="9" name="Slide Number Placeholder 8"/>
          <p:cNvSpPr>
            <a:spLocks noGrp="1"/>
          </p:cNvSpPr>
          <p:nvPr>
            <p:ph type="sldNum" idx="12"/>
          </p:nvPr>
        </p:nvSpPr>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2432431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3"/>
          <p:cNvSpPr>
            <a:spLocks noGrp="1" noChangeArrowheads="1"/>
          </p:cNvSpPr>
          <p:nvPr>
            <p:ph type="dt" idx="10"/>
          </p:nvPr>
        </p:nvSpPr>
        <p:spPr>
          <a:ln/>
        </p:spPr>
        <p:txBody>
          <a:bodyPr/>
          <a:lstStyle>
            <a:lvl1pPr>
              <a:defRPr/>
            </a:lvl1pPr>
          </a:lstStyle>
          <a:p>
            <a:pPr defTabSz="445234"/>
            <a:r>
              <a:rPr lang="en-US"/>
              <a:t>May 2020</a:t>
            </a:r>
            <a:endParaRPr lang="en-GB" dirty="0"/>
          </a:p>
        </p:txBody>
      </p:sp>
      <p:sp>
        <p:nvSpPr>
          <p:cNvPr id="4" name="Rectangle 4"/>
          <p:cNvSpPr>
            <a:spLocks noGrp="1" noChangeArrowheads="1"/>
          </p:cNvSpPr>
          <p:nvPr>
            <p:ph type="ftr" idx="11"/>
          </p:nvPr>
        </p:nvSpPr>
        <p:spPr>
          <a:ln/>
        </p:spPr>
        <p:txBody>
          <a:bodyPr/>
          <a:lstStyle>
            <a:lvl1pPr>
              <a:defRPr/>
            </a:lvl1pPr>
          </a:lstStyle>
          <a:p>
            <a:pPr defTabSz="445234"/>
            <a:r>
              <a:rPr lang="en-GB"/>
              <a:t>Jon Rosdahl (Qualcomm)</a:t>
            </a:r>
            <a:endParaRPr lang="en-GB" dirty="0"/>
          </a:p>
        </p:txBody>
      </p:sp>
      <p:sp>
        <p:nvSpPr>
          <p:cNvPr id="5" name="Rectangle 5"/>
          <p:cNvSpPr>
            <a:spLocks noGrp="1" noChangeArrowheads="1"/>
          </p:cNvSpPr>
          <p:nvPr>
            <p:ph type="sldNum" idx="12"/>
          </p:nvPr>
        </p:nvSpPr>
        <p:spPr>
          <a:ln/>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268578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r>
              <a:rPr lang="en-US">
                <a:solidFill>
                  <a:srgbClr val="000000"/>
                </a:solidFill>
              </a:rPr>
              <a:t>May 2020</a:t>
            </a:r>
            <a:endParaRPr lang="en-US" dirty="0">
              <a:solidFill>
                <a:srgbClr val="000000"/>
              </a:solidFill>
            </a:endParaRPr>
          </a:p>
        </p:txBody>
      </p:sp>
      <p:sp>
        <p:nvSpPr>
          <p:cNvPr id="3" name="Rectangle 4"/>
          <p:cNvSpPr>
            <a:spLocks noGrp="1" noChangeArrowheads="1"/>
          </p:cNvSpPr>
          <p:nvPr>
            <p:ph type="ftr" idx="11"/>
          </p:nvPr>
        </p:nvSpPr>
        <p:spPr>
          <a:ln/>
        </p:spPr>
        <p:txBody>
          <a:bodyPr/>
          <a:lstStyle>
            <a:lvl1pPr>
              <a:defRPr/>
            </a:lvl1pPr>
          </a:lstStyle>
          <a:p>
            <a:pPr>
              <a:defRPr/>
            </a:pPr>
            <a:r>
              <a:rPr lang="en-US">
                <a:solidFill>
                  <a:srgbClr val="000000"/>
                </a:solidFill>
              </a:rPr>
              <a:t>Jon Rosdahl (Qualcomm)</a:t>
            </a:r>
          </a:p>
        </p:txBody>
      </p:sp>
      <p:sp>
        <p:nvSpPr>
          <p:cNvPr id="4" name="Rectangle 5"/>
          <p:cNvSpPr>
            <a:spLocks noGrp="1" noChangeArrowheads="1"/>
          </p:cNvSpPr>
          <p:nvPr>
            <p:ph type="sldNum" idx="12"/>
          </p:nvPr>
        </p:nvSpPr>
        <p:spPr>
          <a:ln/>
        </p:spPr>
        <p:txBody>
          <a:bodyPr/>
          <a:lstStyle>
            <a:lvl1pPr>
              <a:defRPr/>
            </a:lvl1pPr>
          </a:lstStyle>
          <a:p>
            <a:pPr>
              <a:defRPr/>
            </a:pPr>
            <a:r>
              <a:rPr lang="en-US" altLang="en-US">
                <a:solidFill>
                  <a:srgbClr val="000000"/>
                </a:solidFill>
              </a:rPr>
              <a:t>Slide </a:t>
            </a:r>
            <a:fld id="{15ECB0D5-842F-47F7-9F0C-DE88E9DC97C4}"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407822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3"/>
          <p:cNvSpPr>
            <a:spLocks noGrp="1" noChangeArrowheads="1"/>
          </p:cNvSpPr>
          <p:nvPr>
            <p:ph type="dt" idx="10"/>
          </p:nvPr>
        </p:nvSpPr>
        <p:spPr>
          <a:ln/>
        </p:spPr>
        <p:txBody>
          <a:bodyPr/>
          <a:lstStyle>
            <a:lvl1pPr>
              <a:defRPr/>
            </a:lvl1pPr>
          </a:lstStyle>
          <a:p>
            <a:pPr defTabSz="445234"/>
            <a:r>
              <a:rPr lang="en-US"/>
              <a:t>May 2020</a:t>
            </a:r>
            <a:endParaRPr lang="en-GB" dirty="0"/>
          </a:p>
        </p:txBody>
      </p:sp>
      <p:sp>
        <p:nvSpPr>
          <p:cNvPr id="5" name="Rectangle 4"/>
          <p:cNvSpPr>
            <a:spLocks noGrp="1" noChangeArrowheads="1"/>
          </p:cNvSpPr>
          <p:nvPr>
            <p:ph type="ftr" idx="11"/>
          </p:nvPr>
        </p:nvSpPr>
        <p:spPr>
          <a:ln/>
        </p:spPr>
        <p:txBody>
          <a:bodyPr/>
          <a:lstStyle>
            <a:lvl1pPr>
              <a:defRPr/>
            </a:lvl1pPr>
          </a:lstStyle>
          <a:p>
            <a:pPr defTabSz="445234"/>
            <a:r>
              <a:rPr lang="en-GB"/>
              <a:t>Jon Rosdahl (Qualcomm)</a:t>
            </a:r>
            <a:endParaRPr lang="en-GB" dirty="0"/>
          </a:p>
        </p:txBody>
      </p:sp>
      <p:sp>
        <p:nvSpPr>
          <p:cNvPr id="6" name="Rectangle 5"/>
          <p:cNvSpPr>
            <a:spLocks noGrp="1" noChangeArrowheads="1"/>
          </p:cNvSpPr>
          <p:nvPr>
            <p:ph type="sldNum" idx="12"/>
          </p:nvPr>
        </p:nvSpPr>
        <p:spPr>
          <a:ln/>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4154410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2" y="685803"/>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3"/>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3"/>
          <p:cNvSpPr>
            <a:spLocks noGrp="1" noChangeArrowheads="1"/>
          </p:cNvSpPr>
          <p:nvPr>
            <p:ph type="dt" idx="10"/>
          </p:nvPr>
        </p:nvSpPr>
        <p:spPr>
          <a:ln/>
        </p:spPr>
        <p:txBody>
          <a:bodyPr/>
          <a:lstStyle>
            <a:lvl1pPr>
              <a:defRPr/>
            </a:lvl1pPr>
          </a:lstStyle>
          <a:p>
            <a:pPr defTabSz="445234"/>
            <a:r>
              <a:rPr lang="en-US"/>
              <a:t>May 2020</a:t>
            </a:r>
            <a:endParaRPr lang="en-GB" dirty="0"/>
          </a:p>
        </p:txBody>
      </p:sp>
      <p:sp>
        <p:nvSpPr>
          <p:cNvPr id="5" name="Rectangle 4"/>
          <p:cNvSpPr>
            <a:spLocks noGrp="1" noChangeArrowheads="1"/>
          </p:cNvSpPr>
          <p:nvPr>
            <p:ph type="ftr" idx="11"/>
          </p:nvPr>
        </p:nvSpPr>
        <p:spPr>
          <a:ln/>
        </p:spPr>
        <p:txBody>
          <a:bodyPr/>
          <a:lstStyle>
            <a:lvl1pPr>
              <a:defRPr/>
            </a:lvl1pPr>
          </a:lstStyle>
          <a:p>
            <a:pPr defTabSz="445234"/>
            <a:r>
              <a:rPr lang="en-GB"/>
              <a:t>Jon Rosdahl (Qualcomm)</a:t>
            </a:r>
            <a:endParaRPr lang="en-GB" dirty="0"/>
          </a:p>
        </p:txBody>
      </p:sp>
      <p:sp>
        <p:nvSpPr>
          <p:cNvPr id="6" name="Rectangle 5"/>
          <p:cNvSpPr>
            <a:spLocks noGrp="1" noChangeArrowheads="1"/>
          </p:cNvSpPr>
          <p:nvPr>
            <p:ph type="sldNum" idx="12"/>
          </p:nvPr>
        </p:nvSpPr>
        <p:spPr>
          <a:ln/>
        </p:spPr>
        <p:txBody>
          <a:bodyPr/>
          <a:lstStyle>
            <a:lvl1pPr>
              <a:defRPr/>
            </a:lvl1pPr>
          </a:lstStyle>
          <a:p>
            <a:pPr defTabSz="445234"/>
            <a:r>
              <a:rPr lang="en-GB"/>
              <a:t>Slide </a:t>
            </a:r>
            <a:fld id="{D09C756B-EB39-4236-ADBB-73052B179AE4}" type="slidenum">
              <a:rPr lang="en-GB" smtClean="0"/>
              <a:pPr defTabSz="445234"/>
              <a:t>‹#›</a:t>
            </a:fld>
            <a:endParaRPr lang="en-GB" dirty="0"/>
          </a:p>
        </p:txBody>
      </p:sp>
    </p:spTree>
    <p:extLst>
      <p:ext uri="{BB962C8B-B14F-4D97-AF65-F5344CB8AC3E}">
        <p14:creationId xmlns:p14="http://schemas.microsoft.com/office/powerpoint/2010/main" val="535940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914402" y="685803"/>
            <a:ext cx="10361084" cy="1065213"/>
          </a:xfrm>
          <a:prstGeom prst="rect">
            <a:avLst/>
          </a:prstGeom>
          <a:noFill/>
          <a:ln w="9525">
            <a:noFill/>
            <a:round/>
            <a:headEnd/>
            <a:tailEnd/>
          </a:ln>
        </p:spPr>
        <p:txBody>
          <a:bodyPr vert="horz" wrap="square" lIns="92160" tIns="46080" rIns="92160" bIns="46080" numCol="1" anchor="ctr" anchorCtr="0" compatLnSpc="1">
            <a:prstTxWarp prst="textNoShape">
              <a:avLst/>
            </a:prstTxWarp>
          </a:bodyPr>
          <a:lstStyle/>
          <a:p>
            <a:pPr lvl="0"/>
            <a:r>
              <a:rPr lang="en-GB" dirty="0"/>
              <a:t>Click to edit the title text format</a:t>
            </a:r>
          </a:p>
        </p:txBody>
      </p:sp>
      <p:sp>
        <p:nvSpPr>
          <p:cNvPr id="2051" name="Rectangle 2"/>
          <p:cNvSpPr>
            <a:spLocks noGrp="1" noChangeArrowheads="1"/>
          </p:cNvSpPr>
          <p:nvPr>
            <p:ph type="body" idx="1"/>
          </p:nvPr>
        </p:nvSpPr>
        <p:spPr bwMode="auto">
          <a:xfrm>
            <a:off x="914402" y="1981201"/>
            <a:ext cx="10361084" cy="4113213"/>
          </a:xfrm>
          <a:prstGeom prst="rect">
            <a:avLst/>
          </a:prstGeom>
          <a:noFill/>
          <a:ln w="9525">
            <a:noFill/>
            <a:round/>
            <a:headEnd/>
            <a:tailEnd/>
          </a:ln>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9" y="303217"/>
            <a:ext cx="1710397" cy="303208"/>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latin typeface="Times New Roman" pitchFamily="16" charset="0"/>
                <a:ea typeface="MS Gothic" charset="-128"/>
                <a:cs typeface="Arial Unicode MS" charset="0"/>
              </a:defRPr>
            </a:lvl1pPr>
          </a:lstStyle>
          <a:p>
            <a:pPr defTabSz="445234"/>
            <a:r>
              <a:rPr lang="en-US"/>
              <a:t>May 2020</a:t>
            </a:r>
            <a:endParaRPr lang="en-GB" dirty="0"/>
          </a:p>
        </p:txBody>
      </p:sp>
      <p:sp>
        <p:nvSpPr>
          <p:cNvPr id="1028" name="Rectangle 4"/>
          <p:cNvSpPr>
            <a:spLocks noGrp="1" noChangeArrowheads="1"/>
          </p:cNvSpPr>
          <p:nvPr>
            <p:ph type="ftr"/>
          </p:nvPr>
        </p:nvSpPr>
        <p:spPr bwMode="auto">
          <a:xfrm>
            <a:off x="8688288" y="6475416"/>
            <a:ext cx="2701498" cy="276996"/>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eaLnBrk="0" hangingPunct="0">
              <a:buClr>
                <a:srgbClr val="000000"/>
              </a:buClr>
              <a:buSzPct val="100000"/>
              <a:buFont typeface="Times New Roman" pitchFamily="18" charset="0"/>
              <a:buNone/>
              <a:defRPr sz="1800">
                <a:solidFill>
                  <a:srgbClr val="000000"/>
                </a:solidFill>
                <a:ea typeface="Arial Unicode MS" pitchFamily="34" charset="-128"/>
                <a:cs typeface="Arial Unicode MS" pitchFamily="34" charset="-128"/>
              </a:defRPr>
            </a:lvl1pPr>
          </a:lstStyle>
          <a:p>
            <a:pPr defTabSz="445234"/>
            <a:r>
              <a:rPr lang="en-GB"/>
              <a:t>Jon Rosdahl (Qualcomm)</a:t>
            </a:r>
            <a:endParaRPr lang="en-GB" dirty="0"/>
          </a:p>
        </p:txBody>
      </p:sp>
      <p:sp>
        <p:nvSpPr>
          <p:cNvPr id="1029" name="Rectangle 5"/>
          <p:cNvSpPr>
            <a:spLocks noGrp="1" noChangeArrowheads="1"/>
          </p:cNvSpPr>
          <p:nvPr>
            <p:ph type="sldNum"/>
          </p:nvPr>
        </p:nvSpPr>
        <p:spPr bwMode="auto">
          <a:xfrm>
            <a:off x="5663952" y="6475416"/>
            <a:ext cx="83421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a:solidFill>
                  <a:srgbClr val="000000"/>
                </a:solidFill>
                <a:latin typeface="Times New Roman" pitchFamily="16" charset="0"/>
                <a:ea typeface="MS Gothic" charset="-128"/>
                <a:cs typeface="Arial Unicode MS" charset="0"/>
              </a:defRPr>
            </a:lvl1pPr>
          </a:lstStyle>
          <a:p>
            <a:pPr defTabSz="445234"/>
            <a:r>
              <a:rPr lang="en-GB"/>
              <a:t>Slide </a:t>
            </a:r>
            <a:fld id="{D09C756B-EB39-4236-ADBB-73052B179AE4}" type="slidenum">
              <a:rPr lang="en-GB" smtClean="0"/>
              <a:pPr defTabSz="445234"/>
              <a:t>‹#›</a:t>
            </a:fld>
            <a:endParaRPr lang="en-GB" dirty="0"/>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pPr eaLnBrk="0" hangingPunct="0">
              <a:buClr>
                <a:srgbClr val="000000"/>
              </a:buClr>
              <a:buSzPct val="100000"/>
              <a:buFont typeface="Times New Roman" pitchFamily="16" charset="0"/>
              <a:buNone/>
              <a:defRPr/>
            </a:pPr>
            <a:endParaRPr lang="en-GB" sz="1800">
              <a:latin typeface="Times New Roman" pitchFamily="16" charset="0"/>
              <a:ea typeface="MS Gothic" charset="-128"/>
              <a:cs typeface="+mn-cs"/>
            </a:endParaRPr>
          </a:p>
        </p:txBody>
      </p:sp>
      <p:sp>
        <p:nvSpPr>
          <p:cNvPr id="1031" name="Rectangle 7"/>
          <p:cNvSpPr>
            <a:spLocks noChangeArrowheads="1"/>
          </p:cNvSpPr>
          <p:nvPr/>
        </p:nvSpPr>
        <p:spPr bwMode="auto">
          <a:xfrm>
            <a:off x="912286" y="6475413"/>
            <a:ext cx="628377" cy="276999"/>
          </a:xfrm>
          <a:prstGeom prst="rect">
            <a:avLst/>
          </a:prstGeom>
          <a:noFill/>
          <a:ln w="9525">
            <a:noFill/>
            <a:round/>
            <a:headEnd/>
            <a:tailEnd/>
          </a:ln>
          <a:effectLst/>
        </p:spPr>
        <p:txBody>
          <a:bodyPr wrap="none" lIns="0" tIns="0" rIns="0" bIns="0">
            <a:spAutoFit/>
          </a:bodyPr>
          <a:lstStyle/>
          <a:p>
            <a:pP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1800" dirty="0">
                <a:solidFill>
                  <a:srgbClr val="000000"/>
                </a:solidFill>
                <a:latin typeface="Times New Roman" pitchFamily="16" charset="0"/>
                <a:ea typeface="MS Gothic" charset="-128"/>
                <a:cs typeface="+mn-cs"/>
              </a:rPr>
              <a:t>Report</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pPr eaLnBrk="0" hangingPunct="0">
              <a:buClr>
                <a:srgbClr val="000000"/>
              </a:buClr>
              <a:buSzPct val="100000"/>
              <a:buFont typeface="Times New Roman" pitchFamily="16" charset="0"/>
              <a:buNone/>
              <a:defRPr/>
            </a:pPr>
            <a:endParaRPr lang="en-GB" sz="1800">
              <a:latin typeface="Times New Roman" pitchFamily="16" charset="0"/>
              <a:ea typeface="MS Gothic" charset="-128"/>
              <a:cs typeface="+mn-cs"/>
            </a:endParaRPr>
          </a:p>
        </p:txBody>
      </p:sp>
      <p:sp>
        <p:nvSpPr>
          <p:cNvPr id="10" name="Date Placeholder 3"/>
          <p:cNvSpPr txBox="1">
            <a:spLocks/>
          </p:cNvSpPr>
          <p:nvPr/>
        </p:nvSpPr>
        <p:spPr bwMode="auto">
          <a:xfrm>
            <a:off x="4775201" y="357188"/>
            <a:ext cx="6496051" cy="273050"/>
          </a:xfrm>
          <a:prstGeom prst="rect">
            <a:avLst/>
          </a:prstGeom>
          <a:noFill/>
          <a:ln w="9525">
            <a:noFill/>
            <a:round/>
            <a:headEnd/>
            <a:tailEnd/>
          </a:ln>
          <a:effectLst/>
        </p:spPr>
        <p:txBody>
          <a:bodyPr lIns="0" tIns="0" rIns="0" bIns="0" anchor="b"/>
          <a:lstStyle>
            <a:lvl1pPr>
              <a:defRPr/>
            </a:lvl1pPr>
          </a:lstStyle>
          <a:p>
            <a:pPr algn="r" eaLnBrk="0" hangingPunct="0">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000" b="1" dirty="0">
                <a:solidFill>
                  <a:schemeClr val="tx1"/>
                </a:solidFill>
                <a:latin typeface="Times New Roman" pitchFamily="16" charset="0"/>
                <a:ea typeface="MS Gothic" charset="-128"/>
                <a:cs typeface="Arial Unicode MS" charset="0"/>
              </a:rPr>
              <a:t>doc.: </a:t>
            </a:r>
            <a:r>
              <a:rPr lang="en-GB" sz="1800" b="1" dirty="0">
                <a:solidFill>
                  <a:schemeClr val="tx1"/>
                </a:solidFill>
                <a:latin typeface="Times New Roman" pitchFamily="16" charset="0"/>
                <a:ea typeface="MS Gothic" charset="-128"/>
                <a:cs typeface="Arial Unicode MS" charset="0"/>
              </a:rPr>
              <a:t>IEEE</a:t>
            </a:r>
            <a:r>
              <a:rPr lang="en-GB" sz="2000" b="1" dirty="0">
                <a:solidFill>
                  <a:schemeClr val="tx1"/>
                </a:solidFill>
                <a:latin typeface="Times New Roman" pitchFamily="16" charset="0"/>
                <a:ea typeface="MS Gothic" charset="-128"/>
                <a:cs typeface="Arial Unicode MS" charset="0"/>
              </a:rPr>
              <a:t> 802.</a:t>
            </a:r>
            <a:r>
              <a:rPr lang="en-US" sz="2000" b="1" dirty="0">
                <a:solidFill>
                  <a:schemeClr val="tx1"/>
                </a:solidFill>
                <a:effectLst/>
              </a:rPr>
              <a:t>11-20-0264r4</a:t>
            </a:r>
          </a:p>
        </p:txBody>
      </p:sp>
    </p:spTree>
    <p:extLst>
      <p:ext uri="{BB962C8B-B14F-4D97-AF65-F5344CB8AC3E}">
        <p14:creationId xmlns:p14="http://schemas.microsoft.com/office/powerpoint/2010/main" val="350243259"/>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mj-lt"/>
          <a:ea typeface="+mj-ea"/>
          <a:cs typeface="MS Gothic"/>
        </a:defRPr>
      </a:lvl1pPr>
      <a:lvl2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2pPr>
      <a:lvl3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3pPr>
      <a:lvl4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4pPr>
      <a:lvl5pPr algn="ctr" defTabSz="449263" rtl="0" eaLnBrk="1" fontAlgn="base" hangingPunct="1">
        <a:spcBef>
          <a:spcPct val="0"/>
        </a:spcBef>
        <a:spcAft>
          <a:spcPct val="0"/>
        </a:spcAft>
        <a:buClr>
          <a:srgbClr val="000000"/>
        </a:buClr>
        <a:buSzPct val="100000"/>
        <a:buFont typeface="Times New Roman" pitchFamily="18" charset="0"/>
        <a:defRPr sz="3200" b="1">
          <a:solidFill>
            <a:srgbClr val="000000"/>
          </a:solidFill>
          <a:latin typeface="Times New Roman" pitchFamily="16" charset="0"/>
          <a:ea typeface="MS Gothic" charset="-128"/>
          <a:cs typeface="MS Gothic"/>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8" charset="0"/>
        <a:defRPr sz="2400" b="1">
          <a:solidFill>
            <a:srgbClr val="000000"/>
          </a:solidFill>
          <a:latin typeface="+mn-lt"/>
          <a:ea typeface="+mn-ea"/>
          <a:cs typeface="MS Gothic"/>
        </a:defRPr>
      </a:lvl1pPr>
      <a:lvl2pPr marL="742950" indent="-285750" algn="l" defTabSz="449263" rtl="0" eaLnBrk="1" fontAlgn="base" hangingPunct="1">
        <a:spcBef>
          <a:spcPts val="500"/>
        </a:spcBef>
        <a:spcAft>
          <a:spcPct val="0"/>
        </a:spcAft>
        <a:buClr>
          <a:srgbClr val="000000"/>
        </a:buClr>
        <a:buSzPct val="100000"/>
        <a:buFont typeface="Times New Roman" pitchFamily="18" charset="0"/>
        <a:defRPr sz="2000">
          <a:solidFill>
            <a:srgbClr val="000000"/>
          </a:solidFill>
          <a:latin typeface="+mn-lt"/>
          <a:ea typeface="+mn-ea"/>
          <a:cs typeface="MS Gothic"/>
        </a:defRPr>
      </a:lvl2pPr>
      <a:lvl3pPr marL="1143000" indent="-228600" algn="l" defTabSz="449263" rtl="0" eaLnBrk="1" fontAlgn="base" hangingPunct="1">
        <a:spcBef>
          <a:spcPts val="450"/>
        </a:spcBef>
        <a:spcAft>
          <a:spcPct val="0"/>
        </a:spcAft>
        <a:buClr>
          <a:srgbClr val="000000"/>
        </a:buClr>
        <a:buSzPct val="100000"/>
        <a:buFont typeface="Times New Roman" pitchFamily="18" charset="0"/>
        <a:defRPr>
          <a:solidFill>
            <a:srgbClr val="000000"/>
          </a:solidFill>
          <a:latin typeface="+mn-lt"/>
          <a:ea typeface="+mn-ea"/>
          <a:cs typeface="MS Gothic"/>
        </a:defRPr>
      </a:lvl3pPr>
      <a:lvl4pPr marL="1600200" indent="-228600" algn="l" defTabSz="449263" rtl="0" eaLnBrk="1" fontAlgn="base" hangingPunct="1">
        <a:spcBef>
          <a:spcPts val="400"/>
        </a:spcBef>
        <a:spcAft>
          <a:spcPct val="0"/>
        </a:spcAft>
        <a:buClr>
          <a:srgbClr val="000000"/>
        </a:buClr>
        <a:buSzPct val="100000"/>
        <a:buFont typeface="Times New Roman" pitchFamily="18" charset="0"/>
        <a:defRPr sz="1600">
          <a:solidFill>
            <a:srgbClr val="000000"/>
          </a:solidFill>
          <a:latin typeface="+mn-lt"/>
          <a:ea typeface="+mn-ea"/>
          <a:cs typeface="MS Gothic"/>
        </a:defRPr>
      </a:lvl4pPr>
      <a:lvl5pPr marL="2057400" indent="-228600" algn="l" defTabSz="449263" rtl="0" eaLnBrk="1" fontAlgn="base" hangingPunct="1">
        <a:spcBef>
          <a:spcPts val="400"/>
        </a:spcBef>
        <a:spcAft>
          <a:spcPct val="0"/>
        </a:spcAft>
        <a:buClr>
          <a:srgbClr val="000000"/>
        </a:buClr>
        <a:buSzPct val="100000"/>
        <a:buFont typeface="Times New Roman" pitchFamily="18" charset="0"/>
        <a:defRPr sz="1600">
          <a:solidFill>
            <a:srgbClr val="000000"/>
          </a:solidFill>
          <a:latin typeface="+mn-lt"/>
          <a:ea typeface="+mn-ea"/>
          <a:cs typeface="MS Gothic"/>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www.ieee802.org/1/files/public/docs2020/dm-draft-CSD-0120-v01.pdf" TargetMode="External"/><Relationship Id="rId2" Type="http://schemas.openxmlformats.org/officeDocument/2006/relationships/hyperlink" Target="http://www.ieee802.org/1/files/public/docs2020/dm-draft-PAR-0120-v01.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mentor.ieee.org/802-ec/dcn/20/ec-20-0009-00-00EC-ieee-p802-3cy-draft-csd-response.pdf" TargetMode="External"/><Relationship Id="rId2" Type="http://schemas.openxmlformats.org/officeDocument/2006/relationships/hyperlink" Target="https://mentor.ieee.org/802-ec/dcn/20/ec-20-0008-01-00EC-ieee-p802-3cy-draft-par-response.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mentor.ieee.org/802-ec/dcn/20/ec-20-0011-00-00EC-ieee-p802-3cz-draft-csd-response.pdf" TargetMode="External"/><Relationship Id="rId2" Type="http://schemas.openxmlformats.org/officeDocument/2006/relationships/hyperlink" Target="https://mentor.ieee.org/802-ec/dcn/20/ec-20-0010-01-00EC-ieee-p802-3cz-draft-par-response.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mentor.ieee.org/802-ec/dcn/20/ec-20-0013-00-00EC-ieee-p802-3da-draft-csd-response.pdf" TargetMode="External"/><Relationship Id="rId2" Type="http://schemas.openxmlformats.org/officeDocument/2006/relationships/hyperlink" Target="https://mentor.ieee.org/802-ec/dcn/20/ec-20-0012-01-00EC-ieee-p802-3da-draft-par-response.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mentor.ieee.org/802-ec/dcn/20/ec-20-0015-00-00EC-ieee-p802-3db-draft-csd-response.pdf" TargetMode="External"/><Relationship Id="rId2" Type="http://schemas.openxmlformats.org/officeDocument/2006/relationships/hyperlink" Target="https://mentor.ieee.org/802-ec/dcn/20/ec-20-0014-01-00EC-ieee-p802-3db-draft-par-response.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mentor.ieee.org/802.15/dcn/19/15-19-0297-02-0vat-csd-for-high-rate-occ-task-group.docx" TargetMode="External"/><Relationship Id="rId2" Type="http://schemas.openxmlformats.org/officeDocument/2006/relationships/hyperlink" Target="https://mentor.ieee.org/802.15/dcn/19/15-19-0296-02-0vat-par-for-high-rate-occ-task-group.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mentor.ieee.org/802-ec/dcn/20/ec-20-0008-06-00EC-ieee-p802-3cy-draft-par-response.pdf" TargetMode="External"/><Relationship Id="rId2" Type="http://schemas.openxmlformats.org/officeDocument/2006/relationships/hyperlink" Target="https://mentor.ieee.org/802-ec/dcn/20/ec-20-0008-07-00EC-ieee-p802-3cy-draft-par-response.pdf" TargetMode="External"/><Relationship Id="rId1" Type="http://schemas.openxmlformats.org/officeDocument/2006/relationships/slideLayout" Target="../slideLayouts/slideLayout2.xml"/><Relationship Id="rId5" Type="http://schemas.openxmlformats.org/officeDocument/2006/relationships/hyperlink" Target="https://mentor.ieee.org/802-ec/dcn/20/ec-20-0009-03-00EC-ieee-p802-3cy-draft-csd-response.pdf" TargetMode="External"/><Relationship Id="rId4" Type="http://schemas.openxmlformats.org/officeDocument/2006/relationships/hyperlink" Target="https://mentor.ieee.org/802-ec/dcn/20/ec-20-0009-04-00EC-ieee-p802-3cy-draft-csd-response.pdf"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mentor.ieee.org/802-ec/dcn/20/ec-20-0011-02-00EC-ieee-p802-3cz-draft-csd-response.pdf" TargetMode="External"/><Relationship Id="rId2" Type="http://schemas.openxmlformats.org/officeDocument/2006/relationships/hyperlink" Target="https://mentor.ieee.org/802-ec/dcn/20/ec-20-0010-01-00EC-ieee-p802-3cz-draft-par-response.pdf" TargetMode="External"/><Relationship Id="rId1" Type="http://schemas.openxmlformats.org/officeDocument/2006/relationships/slideLayout" Target="../slideLayouts/slideLayout2.xml"/><Relationship Id="rId4" Type="http://schemas.openxmlformats.org/officeDocument/2006/relationships/hyperlink" Target="https://mentor.ieee.org/802-ec/dcn/20/ec-20-0011-01-00EC-ieee-p802-3cz-draft-csd-response.pdf"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grouper.ieee.org/groups/802/PARs.s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mentor.ieee.org/802-ec/dcn/20/ec-20-0012-04-00EC-ieee-p802-3da-draft-par-response.pdf" TargetMode="External"/><Relationship Id="rId2" Type="http://schemas.openxmlformats.org/officeDocument/2006/relationships/hyperlink" Target="https://mentor.ieee.org/802-ec/dcn/20/ec-20-0012-06-00EC-ieee-p802-3da-draft-par-response.pdf" TargetMode="External"/><Relationship Id="rId1" Type="http://schemas.openxmlformats.org/officeDocument/2006/relationships/slideLayout" Target="../slideLayouts/slideLayout2.xml"/><Relationship Id="rId5" Type="http://schemas.openxmlformats.org/officeDocument/2006/relationships/hyperlink" Target="https://mentor.ieee.org/802-ec/dcn/20/ec-20-0013-01-00EC-ieee-p802-3da-draft-csd-response.pdf" TargetMode="External"/><Relationship Id="rId4" Type="http://schemas.openxmlformats.org/officeDocument/2006/relationships/hyperlink" Target="https://mentor.ieee.org/802-ec/dcn/20/ec-20-0013-02-00EC-ieee-p802-3da-draft-csd-response.pdf"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mentor.ieee.org/802-ec/dcn/20/ec-20-0015-02-00EC-ieee-p802-3db-draft-csd-response.pdf" TargetMode="External"/><Relationship Id="rId2" Type="http://schemas.openxmlformats.org/officeDocument/2006/relationships/hyperlink" Target="https://mentor.ieee.org/802-ec/dcn/20/ec-20-0014-01-00EC-ieee-p802-3db-draft-par-response.pdf" TargetMode="External"/><Relationship Id="rId1" Type="http://schemas.openxmlformats.org/officeDocument/2006/relationships/slideLayout" Target="../slideLayouts/slideLayout2.xml"/><Relationship Id="rId4" Type="http://schemas.openxmlformats.org/officeDocument/2006/relationships/hyperlink" Target="https://mentor.ieee.org/802-ec/dcn/20/ec-20-0015-01-00EC-ieee-p802-3db-draft-csd-response.pdf"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mentor.ieee.org/802.15/dcn/19/15-19-0296-03-0vat-par-for-high-rate-occ-task-group.docx" TargetMode="External"/><Relationship Id="rId2" Type="http://schemas.openxmlformats.org/officeDocument/2006/relationships/hyperlink" Target="https://mentor.ieee.org/802.15/dcn/20/15-20-0136-05-0vat-comment-resolutions-on-ieee-802-15-7a-par-and-csd.pptx" TargetMode="External"/><Relationship Id="rId1" Type="http://schemas.openxmlformats.org/officeDocument/2006/relationships/slideLayout" Target="../slideLayouts/slideLayout2.xml"/><Relationship Id="rId4" Type="http://schemas.openxmlformats.org/officeDocument/2006/relationships/hyperlink" Target="https://mentor.ieee.org/802.15/dcn/19/15-19-0297-03-0vat-csd-for-high-rate-occ-task-group.docx"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mentor.ieee.org/802-ec/dcn/20/ec-20-0012-01-00EC-ieee-p802-3da-draft-par-response.pdf" TargetMode="External"/><Relationship Id="rId13" Type="http://schemas.openxmlformats.org/officeDocument/2006/relationships/hyperlink" Target="https://mentor.ieee.org/802.15/dcn/19/15-19-0297-02-0vat-csd-for-high-rate-occ-task-group.docx" TargetMode="External"/><Relationship Id="rId3" Type="http://schemas.openxmlformats.org/officeDocument/2006/relationships/hyperlink" Target="http://www.ieee802.org/1/files/public/docs2020/dm-draft-CSD-0120-v01.pdf" TargetMode="External"/><Relationship Id="rId7" Type="http://schemas.openxmlformats.org/officeDocument/2006/relationships/hyperlink" Target="https://mentor.ieee.org/802-ec/dcn/20/ec-20-0011-00-00EC-ieee-p802-3cz-draft-csd-response.pdf" TargetMode="External"/><Relationship Id="rId12" Type="http://schemas.openxmlformats.org/officeDocument/2006/relationships/hyperlink" Target="https://mentor.ieee.org/802.15/dcn/19/15-19-0296-02-0vat-par-for-high-rate-occ-task-group.pdf" TargetMode="External"/><Relationship Id="rId2" Type="http://schemas.openxmlformats.org/officeDocument/2006/relationships/hyperlink" Target="http://www.ieee802.org/1/files/public/docs2020/dm-draft-PAR-0120-v01.pdf" TargetMode="External"/><Relationship Id="rId1" Type="http://schemas.openxmlformats.org/officeDocument/2006/relationships/slideLayout" Target="../slideLayouts/slideLayout2.xml"/><Relationship Id="rId6" Type="http://schemas.openxmlformats.org/officeDocument/2006/relationships/hyperlink" Target="https://mentor.ieee.org/802-ec/dcn/20/ec-20-0010-01-00EC-ieee-p802-3cz-draft-par-response.pdf" TargetMode="External"/><Relationship Id="rId11" Type="http://schemas.openxmlformats.org/officeDocument/2006/relationships/hyperlink" Target="https://mentor.ieee.org/802-ec/dcn/20/ec-20-0015-00-00EC-ieee-p802-3db-draft-csd-response.pdf" TargetMode="External"/><Relationship Id="rId5" Type="http://schemas.openxmlformats.org/officeDocument/2006/relationships/hyperlink" Target="https://mentor.ieee.org/802-ec/dcn/20/ec-20-0009-00-00EC-ieee-p802-3cy-draft-csd-response.pdf" TargetMode="External"/><Relationship Id="rId10" Type="http://schemas.openxmlformats.org/officeDocument/2006/relationships/hyperlink" Target="https://mentor.ieee.org/802-ec/dcn/20/ec-20-0014-01-00EC-ieee-p802-3db-draft-par-response.pdf" TargetMode="External"/><Relationship Id="rId4" Type="http://schemas.openxmlformats.org/officeDocument/2006/relationships/hyperlink" Target="https://mentor.ieee.org/802-ec/dcn/20/ec-20-0008-01-00EC-ieee-p802-3cy-draft-par-response.pdf" TargetMode="External"/><Relationship Id="rId9" Type="http://schemas.openxmlformats.org/officeDocument/2006/relationships/hyperlink" Target="https://mentor.ieee.org/802-ec/dcn/20/ec-20-0013-00-00EC-ieee-p802-3da-draft-csd-response.pdf"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grouper.ieee.org/groups/802/PARs.s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mentor.ieee.org/802.11/dcn/20/11-20-0743-00-0PAR-par-minutes-may-2020.docx" TargetMode="External"/><Relationship Id="rId4" Type="http://schemas.openxmlformats.org/officeDocument/2006/relationships/hyperlink" Target="https://mentor.ieee.org/802.11/dcn/19/11-19-2019-01-0PAR-par-minutes-november-2019-session.docx"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mentor.ieee.org/802-ec/dcn/20/ec-20-0012-01-00EC-ieee-p802-3da-draft-par-response.pdf" TargetMode="External"/><Relationship Id="rId13" Type="http://schemas.openxmlformats.org/officeDocument/2006/relationships/hyperlink" Target="https://mentor.ieee.org/802.15/dcn/19/15-19-0297-02-0vat-csd-for-high-rate-occ-task-group.docx" TargetMode="External"/><Relationship Id="rId3" Type="http://schemas.openxmlformats.org/officeDocument/2006/relationships/hyperlink" Target="http://www.ieee802.org/1/files/public/docs2020/dm-draft-CSD-0120-v01.pdf" TargetMode="External"/><Relationship Id="rId7" Type="http://schemas.openxmlformats.org/officeDocument/2006/relationships/hyperlink" Target="https://mentor.ieee.org/802-ec/dcn/20/ec-20-0011-00-00EC-ieee-p802-3cz-draft-csd-response.pdf" TargetMode="External"/><Relationship Id="rId12" Type="http://schemas.openxmlformats.org/officeDocument/2006/relationships/hyperlink" Target="https://mentor.ieee.org/802.15/dcn/19/15-19-0296-02-0vat-par-for-high-rate-occ-task-group.pdf" TargetMode="External"/><Relationship Id="rId2" Type="http://schemas.openxmlformats.org/officeDocument/2006/relationships/hyperlink" Target="http://www.ieee802.org/1/files/public/docs2020/dm-draft-PAR-0120-v01.pdf" TargetMode="External"/><Relationship Id="rId1" Type="http://schemas.openxmlformats.org/officeDocument/2006/relationships/slideLayout" Target="../slideLayouts/slideLayout2.xml"/><Relationship Id="rId6" Type="http://schemas.openxmlformats.org/officeDocument/2006/relationships/hyperlink" Target="https://mentor.ieee.org/802-ec/dcn/20/ec-20-0010-01-00EC-ieee-p802-3cz-draft-par-response.pdf" TargetMode="External"/><Relationship Id="rId11" Type="http://schemas.openxmlformats.org/officeDocument/2006/relationships/hyperlink" Target="https://mentor.ieee.org/802-ec/dcn/20/ec-20-0015-00-00EC-ieee-p802-3db-draft-csd-response.pdf" TargetMode="External"/><Relationship Id="rId5" Type="http://schemas.openxmlformats.org/officeDocument/2006/relationships/hyperlink" Target="https://mentor.ieee.org/802-ec/dcn/20/ec-20-0009-00-00EC-ieee-p802-3cy-draft-csd-response.pdf" TargetMode="External"/><Relationship Id="rId10" Type="http://schemas.openxmlformats.org/officeDocument/2006/relationships/hyperlink" Target="https://mentor.ieee.org/802-ec/dcn/20/ec-20-0014-01-00EC-ieee-p802-3db-draft-par-response.pdf" TargetMode="External"/><Relationship Id="rId4" Type="http://schemas.openxmlformats.org/officeDocument/2006/relationships/hyperlink" Target="https://mentor.ieee.org/802-ec/dcn/20/ec-20-0008-01-00EC-ieee-p802-3cy-draft-par-response.pdf" TargetMode="External"/><Relationship Id="rId9" Type="http://schemas.openxmlformats.org/officeDocument/2006/relationships/hyperlink" Target="https://mentor.ieee.org/802-ec/dcn/20/ec-20-0013-00-00EC-ieee-p802-3da-draft-csd-response.pdf"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mentor.ieee.org/802-ec/dcn/15/ec-15-0105-00-ACSD-802-1cq.pdf" TargetMode="External"/><Relationship Id="rId2" Type="http://schemas.openxmlformats.org/officeDocument/2006/relationships/hyperlink" Target="http://www.ieee802.org/1/files/public/docs2020/cq-draft-PAR-ext-0120-v01.pdf" TargetMode="External"/><Relationship Id="rId1" Type="http://schemas.openxmlformats.org/officeDocument/2006/relationships/slideLayout" Target="../slideLayouts/slideLayout2.xml"/><Relationship Id="rId4" Type="http://schemas.openxmlformats.org/officeDocument/2006/relationships/hyperlink" Target="http://www.ieee802.org/1/files/public/docs2020/Q-rev-draft-PAR-0220-v01.pdf"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mentor.ieee.org/802.11/dcn/19/11-19-1272-00-0PAR-minutes-july-2019-session.docx"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mentor.ieee.org/802.11/dcn/19/11-19-2019-01-0PAR-par-minutes-november-2019-session.doc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0" dirty="0"/>
              <a:t>PAR Review SC - Meeting Agenda and Comment slides - March 2020 - Atlanta</a:t>
            </a:r>
            <a:endParaRPr lang="en-GB" dirty="0"/>
          </a:p>
        </p:txBody>
      </p:sp>
      <p:sp>
        <p:nvSpPr>
          <p:cNvPr id="3074" name="Rectangle 2"/>
          <p:cNvSpPr>
            <a:spLocks noGrp="1" noChangeArrowheads="1"/>
          </p:cNvSpPr>
          <p:nvPr>
            <p:ph idx="1"/>
          </p:nvPr>
        </p:nvSpPr>
        <p:spPr>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 2020-05-22</a:t>
            </a:r>
          </a:p>
        </p:txBody>
      </p:sp>
      <p:sp>
        <p:nvSpPr>
          <p:cNvPr id="6" name="Date Placeholder 3"/>
          <p:cNvSpPr>
            <a:spLocks noGrp="1"/>
          </p:cNvSpPr>
          <p:nvPr>
            <p:ph type="dt" idx="10"/>
          </p:nvPr>
        </p:nvSpPr>
        <p:spPr/>
        <p:txBody>
          <a:bodyPr/>
          <a:lstStyle/>
          <a:p>
            <a:r>
              <a:rPr lang="en-US"/>
              <a:t>May 2020</a:t>
            </a:r>
            <a:endParaRPr lang="en-GB" dirty="0"/>
          </a:p>
        </p:txBody>
      </p:sp>
      <p:sp>
        <p:nvSpPr>
          <p:cNvPr id="7" name="Footer Placeholder 4"/>
          <p:cNvSpPr>
            <a:spLocks noGrp="1"/>
          </p:cNvSpPr>
          <p:nvPr>
            <p:ph type="ftr" idx="11"/>
          </p:nvPr>
        </p:nvSpPr>
        <p:spPr/>
        <p:txBody>
          <a:bodyPr/>
          <a:lstStyle/>
          <a:p>
            <a:r>
              <a:rPr lang="en-GB"/>
              <a:t>Jon Rosdahl (Qualcomm)</a:t>
            </a:r>
            <a:endParaRPr lang="en-GB" dirty="0"/>
          </a:p>
        </p:txBody>
      </p:sp>
      <p:sp>
        <p:nvSpPr>
          <p:cNvPr id="8" name="Slide Number Placeholder 5"/>
          <p:cNvSpPr>
            <a:spLocks noGrp="1"/>
          </p:cNvSpPr>
          <p:nvPr>
            <p:ph type="sldNum" idx="12"/>
          </p:nvPr>
        </p:nvSpPr>
        <p:spPr/>
        <p:txBody>
          <a:bodyPr/>
          <a:lstStyle/>
          <a:p>
            <a:r>
              <a:rPr lang="en-GB"/>
              <a:t>Slide </a:t>
            </a:r>
            <a:fld id="{93823DB3-BAA4-4F4A-B4B3-ED9ABE70E976}" type="slidenum">
              <a:rPr lang="en-GB" smtClean="0"/>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57025170"/>
              </p:ext>
            </p:extLst>
          </p:nvPr>
        </p:nvGraphicFramePr>
        <p:xfrm>
          <a:off x="2057400" y="2590805"/>
          <a:ext cx="8001000" cy="2422525"/>
        </p:xfrm>
        <a:graphic>
          <a:graphicData uri="http://schemas.openxmlformats.org/presentationml/2006/ole">
            <mc:AlternateContent xmlns:mc="http://schemas.openxmlformats.org/markup-compatibility/2006">
              <mc:Choice xmlns:v="urn:schemas-microsoft-com:vml" Requires="v">
                <p:oleObj spid="_x0000_s1026" name="Document" r:id="rId4" imgW="8289564" imgH="2521714" progId="Word.Document.8">
                  <p:embed/>
                </p:oleObj>
              </mc:Choice>
              <mc:Fallback>
                <p:oleObj name="Document" r:id="rId4" imgW="8289564" imgH="2521714" progId="Word.Document.8">
                  <p:embed/>
                  <p:pic>
                    <p:nvPicPr>
                      <p:cNvPr id="3075" name="Object 3"/>
                      <p:cNvPicPr>
                        <a:picLocks noChangeAspect="1" noChangeArrowheads="1"/>
                      </p:cNvPicPr>
                      <p:nvPr/>
                    </p:nvPicPr>
                    <p:blipFill>
                      <a:blip r:embed="rId5"/>
                      <a:srcRect/>
                      <a:stretch>
                        <a:fillRect/>
                      </a:stretch>
                    </p:blipFill>
                    <p:spPr bwMode="auto">
                      <a:xfrm>
                        <a:off x="2057400" y="2590805"/>
                        <a:ext cx="8001000" cy="2422525"/>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3076" name="Rectangle 4"/>
          <p:cNvSpPr>
            <a:spLocks noChangeArrowheads="1"/>
          </p:cNvSpPr>
          <p:nvPr/>
        </p:nvSpPr>
        <p:spPr bwMode="auto">
          <a:xfrm>
            <a:off x="2121694" y="2246414"/>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Par </a:t>
            </a:r>
            <a:r>
              <a:rPr lang="en-US" cap="none" dirty="0"/>
              <a:t>Review Comments</a:t>
            </a:r>
            <a:endParaRPr lang="en-US" dirty="0"/>
          </a:p>
        </p:txBody>
      </p:sp>
      <p:sp>
        <p:nvSpPr>
          <p:cNvPr id="2" name="Text Placeholder 1"/>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r>
              <a:rPr lang="en-US"/>
              <a:t>May 2020</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Tree>
    <p:extLst>
      <p:ext uri="{BB962C8B-B14F-4D97-AF65-F5344CB8AC3E}">
        <p14:creationId xmlns:p14="http://schemas.microsoft.com/office/powerpoint/2010/main" val="2170297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79F18-F1C5-4ADF-BC4C-23194B2EBEC7}"/>
              </a:ext>
            </a:extLst>
          </p:cNvPr>
          <p:cNvSpPr>
            <a:spLocks noGrp="1"/>
          </p:cNvSpPr>
          <p:nvPr>
            <p:ph type="title"/>
          </p:nvPr>
        </p:nvSpPr>
        <p:spPr>
          <a:xfrm>
            <a:off x="914402" y="763586"/>
            <a:ext cx="10361084" cy="987430"/>
          </a:xfrm>
        </p:spPr>
        <p:txBody>
          <a:bodyPr/>
          <a:lstStyle/>
          <a:p>
            <a:r>
              <a:rPr lang="en-US" sz="2800" b="0" dirty="0">
                <a:solidFill>
                  <a:srgbClr val="000000"/>
                </a:solidFill>
                <a:effectLst/>
                <a:latin typeface="+mj-lt"/>
                <a:ea typeface="+mj-ea"/>
                <a:cs typeface="MS Gothic"/>
              </a:rPr>
              <a:t>802.1ASdm Amendment : Hot Standby, </a:t>
            </a:r>
            <a:r>
              <a:rPr lang="en-US" sz="2800" b="0" dirty="0">
                <a:hlinkClick r:id="rId2"/>
              </a:rPr>
              <a:t>PAR</a:t>
            </a:r>
            <a:r>
              <a:rPr lang="en-US" sz="2800" b="0" dirty="0"/>
              <a:t> and </a:t>
            </a:r>
            <a:r>
              <a:rPr lang="en-US" sz="2800" b="0" dirty="0">
                <a:hlinkClick r:id="rId3"/>
              </a:rPr>
              <a:t>CSD</a:t>
            </a:r>
            <a:endParaRPr lang="en-US" sz="2800" dirty="0">
              <a:effectLst/>
            </a:endParaRPr>
          </a:p>
        </p:txBody>
      </p:sp>
      <p:sp>
        <p:nvSpPr>
          <p:cNvPr id="7" name="Content Placeholder 6">
            <a:extLst>
              <a:ext uri="{FF2B5EF4-FFF2-40B4-BE49-F238E27FC236}">
                <a16:creationId xmlns:a16="http://schemas.microsoft.com/office/drawing/2014/main" id="{63BDE5AB-AF75-48BD-9681-2B9153AB1D21}"/>
              </a:ext>
            </a:extLst>
          </p:cNvPr>
          <p:cNvSpPr>
            <a:spLocks noGrp="1"/>
          </p:cNvSpPr>
          <p:nvPr>
            <p:ph idx="1"/>
          </p:nvPr>
        </p:nvSpPr>
        <p:spPr/>
        <p:txBody>
          <a:bodyPr/>
          <a:lstStyle/>
          <a:p>
            <a:r>
              <a:rPr lang="en-US" dirty="0"/>
              <a:t>PAR – 5.3 the CSD implies that there is a dependency on  IEEE P802.1DG. If this is the case, dependency should be noted.</a:t>
            </a:r>
          </a:p>
          <a:p>
            <a:r>
              <a:rPr lang="en-US" dirty="0"/>
              <a:t>CSD – 1.2.1 b)– The second paragraph seems to discuss the requirements, and not market potential.  This seems to imply that there is a dependency that was not clear in the PAR form.  Consider clarification of the paragraph.</a:t>
            </a:r>
          </a:p>
          <a:p>
            <a:r>
              <a:rPr lang="en-US" dirty="0"/>
              <a:t>1.2.4 a) this is general statement, that restates the question, please provide an example or explanation on the demonstrated system feasibility.</a:t>
            </a:r>
          </a:p>
          <a:p>
            <a:r>
              <a:rPr lang="en-US" dirty="0"/>
              <a:t>1.2.4 b) Useful to include an example of “what” technology is being proven in the first sentence.</a:t>
            </a:r>
          </a:p>
          <a:p>
            <a:endParaRPr lang="en-US" dirty="0"/>
          </a:p>
        </p:txBody>
      </p:sp>
      <p:sp>
        <p:nvSpPr>
          <p:cNvPr id="4" name="Date Placeholder 3">
            <a:extLst>
              <a:ext uri="{FF2B5EF4-FFF2-40B4-BE49-F238E27FC236}">
                <a16:creationId xmlns:a16="http://schemas.microsoft.com/office/drawing/2014/main" id="{66EE074D-9447-47E6-A190-6B2D8209E593}"/>
              </a:ext>
            </a:extLst>
          </p:cNvPr>
          <p:cNvSpPr>
            <a:spLocks noGrp="1"/>
          </p:cNvSpPr>
          <p:nvPr>
            <p:ph type="dt" idx="10"/>
          </p:nvPr>
        </p:nvSpPr>
        <p:spPr/>
        <p:txBody>
          <a:bodyPr/>
          <a:lstStyle/>
          <a:p>
            <a:pPr>
              <a:defRPr/>
            </a:pPr>
            <a:r>
              <a:rPr lang="en-US">
                <a:solidFill>
                  <a:srgbClr val="000000"/>
                </a:solidFill>
              </a:rPr>
              <a:t>May 2020</a:t>
            </a:r>
            <a:endParaRPr lang="en-US" dirty="0">
              <a:solidFill>
                <a:srgbClr val="000000"/>
              </a:solidFill>
            </a:endParaRPr>
          </a:p>
        </p:txBody>
      </p:sp>
      <p:sp>
        <p:nvSpPr>
          <p:cNvPr id="5" name="Footer Placeholder 4">
            <a:extLst>
              <a:ext uri="{FF2B5EF4-FFF2-40B4-BE49-F238E27FC236}">
                <a16:creationId xmlns:a16="http://schemas.microsoft.com/office/drawing/2014/main" id="{C7B03C90-6433-4DB2-BB48-BEC6DF82E335}"/>
              </a:ext>
            </a:extLst>
          </p:cNvPr>
          <p:cNvSpPr>
            <a:spLocks noGrp="1"/>
          </p:cNvSpPr>
          <p:nvPr>
            <p:ph type="ftr" idx="11"/>
          </p:nvPr>
        </p:nvSpPr>
        <p:spPr/>
        <p:txBody>
          <a:bodyPr/>
          <a:lstStyle/>
          <a:p>
            <a:pPr>
              <a:defRPr/>
            </a:pPr>
            <a:r>
              <a:rPr lang="en-US">
                <a:solidFill>
                  <a:srgbClr val="000000"/>
                </a:solidFill>
              </a:rPr>
              <a:t>Jon Rosdahl (Qualcomm)</a:t>
            </a:r>
          </a:p>
        </p:txBody>
      </p:sp>
      <p:sp>
        <p:nvSpPr>
          <p:cNvPr id="6" name="Slide Number Placeholder 5">
            <a:extLst>
              <a:ext uri="{FF2B5EF4-FFF2-40B4-BE49-F238E27FC236}">
                <a16:creationId xmlns:a16="http://schemas.microsoft.com/office/drawing/2014/main" id="{FE2E5E1B-4E43-4271-B642-6BA535570B89}"/>
              </a:ext>
            </a:extLst>
          </p:cNvPr>
          <p:cNvSpPr>
            <a:spLocks noGrp="1"/>
          </p:cNvSpPr>
          <p:nvPr>
            <p:ph type="sldNum" idx="12"/>
          </p:nvPr>
        </p:nvSpPr>
        <p:spPr/>
        <p:txBody>
          <a:bodyPr/>
          <a:lstStyle/>
          <a:p>
            <a:pPr>
              <a:defRPr/>
            </a:pPr>
            <a:r>
              <a:rPr lang="en-US" altLang="en-US">
                <a:solidFill>
                  <a:srgbClr val="000000"/>
                </a:solidFill>
              </a:rPr>
              <a:t>Slide </a:t>
            </a:r>
            <a:fld id="{3A4934C6-33C0-44EA-8053-B7FE352B788A}" type="slidenum">
              <a:rPr lang="en-US" altLang="en-US" smtClean="0">
                <a:solidFill>
                  <a:srgbClr val="000000"/>
                </a:solidFill>
              </a:rPr>
              <a:pPr>
                <a:defRPr/>
              </a:pPr>
              <a:t>11</a:t>
            </a:fld>
            <a:endParaRPr lang="en-US" altLang="en-US">
              <a:solidFill>
                <a:srgbClr val="000000"/>
              </a:solidFill>
            </a:endParaRPr>
          </a:p>
        </p:txBody>
      </p:sp>
    </p:spTree>
    <p:extLst>
      <p:ext uri="{BB962C8B-B14F-4D97-AF65-F5344CB8AC3E}">
        <p14:creationId xmlns:p14="http://schemas.microsoft.com/office/powerpoint/2010/main" val="1567242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89523-C8A1-4DED-95B0-5C9011BFF660}"/>
              </a:ext>
            </a:extLst>
          </p:cNvPr>
          <p:cNvSpPr>
            <a:spLocks noGrp="1"/>
          </p:cNvSpPr>
          <p:nvPr>
            <p:ph type="title"/>
          </p:nvPr>
        </p:nvSpPr>
        <p:spPr/>
        <p:txBody>
          <a:bodyPr/>
          <a:lstStyle/>
          <a:p>
            <a:r>
              <a:rPr lang="en-US" sz="2800" b="0" dirty="0">
                <a:solidFill>
                  <a:srgbClr val="000000"/>
                </a:solidFill>
                <a:effectLst/>
                <a:latin typeface="+mj-lt"/>
                <a:ea typeface="+mj-ea"/>
                <a:cs typeface="MS Gothic"/>
              </a:rPr>
              <a:t>802.3cy Amendment: Greater than 10 Gb/s Automotive Ethernet Electrical </a:t>
            </a:r>
            <a:r>
              <a:rPr lang="en-US" sz="2800" b="0" dirty="0"/>
              <a:t>PHYs, </a:t>
            </a:r>
            <a:r>
              <a:rPr lang="en-US" sz="2800" b="0" dirty="0">
                <a:hlinkClick r:id="rId2"/>
              </a:rPr>
              <a:t>PAR</a:t>
            </a:r>
            <a:r>
              <a:rPr lang="en-US" sz="2800" b="0" dirty="0"/>
              <a:t> and </a:t>
            </a:r>
            <a:r>
              <a:rPr lang="en-US" sz="2800" b="0" dirty="0">
                <a:hlinkClick r:id="rId3"/>
              </a:rPr>
              <a:t>CSD</a:t>
            </a:r>
            <a:endParaRPr lang="en-US" sz="2800" dirty="0"/>
          </a:p>
        </p:txBody>
      </p:sp>
      <p:sp>
        <p:nvSpPr>
          <p:cNvPr id="7" name="Content Placeholder 6">
            <a:extLst>
              <a:ext uri="{FF2B5EF4-FFF2-40B4-BE49-F238E27FC236}">
                <a16:creationId xmlns:a16="http://schemas.microsoft.com/office/drawing/2014/main" id="{8A4289FA-C893-4A02-BA0D-C90A79E1BC0C}"/>
              </a:ext>
            </a:extLst>
          </p:cNvPr>
          <p:cNvSpPr>
            <a:spLocks noGrp="1"/>
          </p:cNvSpPr>
          <p:nvPr>
            <p:ph idx="1"/>
          </p:nvPr>
        </p:nvSpPr>
        <p:spPr>
          <a:xfrm>
            <a:off x="914402" y="1741723"/>
            <a:ext cx="10361084" cy="4733693"/>
          </a:xfrm>
        </p:spPr>
        <p:txBody>
          <a:bodyPr/>
          <a:lstStyle/>
          <a:p>
            <a:r>
              <a:rPr lang="en-US" dirty="0"/>
              <a:t>PAR 2.1 – The use of “Automotive Electrical Ethernet” was undefined. Should this just be “Automotive Ethernet”? Or should this be defined in the scope of the project.</a:t>
            </a:r>
          </a:p>
          <a:p>
            <a:r>
              <a:rPr lang="en-US" dirty="0"/>
              <a:t>5.2.b – add “architectures” after “zonal”.  Change “(centralized architecture)” to “(centralized)”.</a:t>
            </a:r>
          </a:p>
          <a:p>
            <a:r>
              <a:rPr lang="en-US" dirty="0"/>
              <a:t>5.6 –“Tier 1 and below (top-level and below)” this seems to include all “automotive suppliers”.. </a:t>
            </a:r>
          </a:p>
          <a:p>
            <a:r>
              <a:rPr lang="en-US" dirty="0"/>
              <a:t>Suggestions: 1. delete “(top-level and below)” or 2. change “automotive Original Equipment Manufacturers (car makers) </a:t>
            </a:r>
            <a:r>
              <a:rPr lang="en-US" dirty="0">
                <a:highlight>
                  <a:srgbClr val="FFFF00"/>
                </a:highlight>
              </a:rPr>
              <a:t>and Tier 1 and below (top-level and below) </a:t>
            </a:r>
            <a:r>
              <a:rPr lang="en-US" dirty="0"/>
              <a:t>automotive suppliers” to “automotive Original Equipment Manufacturers (car makers), automotive suppliers”</a:t>
            </a:r>
          </a:p>
          <a:p>
            <a:endParaRPr lang="en-US" dirty="0"/>
          </a:p>
        </p:txBody>
      </p:sp>
      <p:sp>
        <p:nvSpPr>
          <p:cNvPr id="4" name="Date Placeholder 3">
            <a:extLst>
              <a:ext uri="{FF2B5EF4-FFF2-40B4-BE49-F238E27FC236}">
                <a16:creationId xmlns:a16="http://schemas.microsoft.com/office/drawing/2014/main" id="{4D9EA389-589B-48FE-A663-953ECF8F59C1}"/>
              </a:ext>
            </a:extLst>
          </p:cNvPr>
          <p:cNvSpPr>
            <a:spLocks noGrp="1"/>
          </p:cNvSpPr>
          <p:nvPr>
            <p:ph type="dt" idx="10"/>
          </p:nvPr>
        </p:nvSpPr>
        <p:spPr/>
        <p:txBody>
          <a:bodyPr/>
          <a:lstStyle/>
          <a:p>
            <a:pPr>
              <a:defRPr/>
            </a:pPr>
            <a:r>
              <a:rPr lang="en-US">
                <a:solidFill>
                  <a:srgbClr val="000000"/>
                </a:solidFill>
              </a:rPr>
              <a:t>May 2020</a:t>
            </a:r>
            <a:endParaRPr lang="en-US" dirty="0">
              <a:solidFill>
                <a:srgbClr val="000000"/>
              </a:solidFill>
            </a:endParaRPr>
          </a:p>
        </p:txBody>
      </p:sp>
      <p:sp>
        <p:nvSpPr>
          <p:cNvPr id="5" name="Footer Placeholder 4">
            <a:extLst>
              <a:ext uri="{FF2B5EF4-FFF2-40B4-BE49-F238E27FC236}">
                <a16:creationId xmlns:a16="http://schemas.microsoft.com/office/drawing/2014/main" id="{4EA1C93E-8F32-44A1-A8DC-E0845E7F0FD4}"/>
              </a:ext>
            </a:extLst>
          </p:cNvPr>
          <p:cNvSpPr>
            <a:spLocks noGrp="1"/>
          </p:cNvSpPr>
          <p:nvPr>
            <p:ph type="ftr" idx="11"/>
          </p:nvPr>
        </p:nvSpPr>
        <p:spPr/>
        <p:txBody>
          <a:bodyPr/>
          <a:lstStyle/>
          <a:p>
            <a:pPr>
              <a:defRPr/>
            </a:pPr>
            <a:r>
              <a:rPr lang="en-US">
                <a:solidFill>
                  <a:srgbClr val="000000"/>
                </a:solidFill>
              </a:rPr>
              <a:t>Jon Rosdahl (Qualcomm)</a:t>
            </a:r>
          </a:p>
        </p:txBody>
      </p:sp>
      <p:sp>
        <p:nvSpPr>
          <p:cNvPr id="6" name="Slide Number Placeholder 5">
            <a:extLst>
              <a:ext uri="{FF2B5EF4-FFF2-40B4-BE49-F238E27FC236}">
                <a16:creationId xmlns:a16="http://schemas.microsoft.com/office/drawing/2014/main" id="{07884CD6-3F4D-45D2-9545-901AE1959E1A}"/>
              </a:ext>
            </a:extLst>
          </p:cNvPr>
          <p:cNvSpPr>
            <a:spLocks noGrp="1"/>
          </p:cNvSpPr>
          <p:nvPr>
            <p:ph type="sldNum" idx="12"/>
          </p:nvPr>
        </p:nvSpPr>
        <p:spPr/>
        <p:txBody>
          <a:bodyPr/>
          <a:lstStyle/>
          <a:p>
            <a:pPr>
              <a:defRPr/>
            </a:pPr>
            <a:r>
              <a:rPr lang="en-US" altLang="en-US">
                <a:solidFill>
                  <a:srgbClr val="000000"/>
                </a:solidFill>
              </a:rPr>
              <a:t>Slide </a:t>
            </a:r>
            <a:fld id="{3A4934C6-33C0-44EA-8053-B7FE352B788A}" type="slidenum">
              <a:rPr lang="en-US" altLang="en-US" smtClean="0">
                <a:solidFill>
                  <a:srgbClr val="000000"/>
                </a:solidFill>
              </a:rPr>
              <a:pPr>
                <a:defRPr/>
              </a:pPr>
              <a:t>12</a:t>
            </a:fld>
            <a:endParaRPr lang="en-US" altLang="en-US">
              <a:solidFill>
                <a:srgbClr val="000000"/>
              </a:solidFill>
            </a:endParaRPr>
          </a:p>
        </p:txBody>
      </p:sp>
    </p:spTree>
    <p:extLst>
      <p:ext uri="{BB962C8B-B14F-4D97-AF65-F5344CB8AC3E}">
        <p14:creationId xmlns:p14="http://schemas.microsoft.com/office/powerpoint/2010/main" val="4226252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BA81B-D257-4365-B499-2FBD844D6CF6}"/>
              </a:ext>
            </a:extLst>
          </p:cNvPr>
          <p:cNvSpPr>
            <a:spLocks noGrp="1"/>
          </p:cNvSpPr>
          <p:nvPr>
            <p:ph type="title"/>
          </p:nvPr>
        </p:nvSpPr>
        <p:spPr/>
        <p:txBody>
          <a:bodyPr/>
          <a:lstStyle/>
          <a:p>
            <a:r>
              <a:rPr lang="en-US" b="0" dirty="0"/>
              <a:t>802.3cy Amendment: Greater than 10 Gb/s Automotive Ethernet Electrical PHYs</a:t>
            </a:r>
            <a:endParaRPr lang="en-US" dirty="0"/>
          </a:p>
        </p:txBody>
      </p:sp>
      <p:sp>
        <p:nvSpPr>
          <p:cNvPr id="3" name="Content Placeholder 2">
            <a:extLst>
              <a:ext uri="{FF2B5EF4-FFF2-40B4-BE49-F238E27FC236}">
                <a16:creationId xmlns:a16="http://schemas.microsoft.com/office/drawing/2014/main" id="{79617F94-0C9B-4A28-BB95-710C2A3320FD}"/>
              </a:ext>
            </a:extLst>
          </p:cNvPr>
          <p:cNvSpPr>
            <a:spLocks noGrp="1"/>
          </p:cNvSpPr>
          <p:nvPr>
            <p:ph idx="1"/>
          </p:nvPr>
        </p:nvSpPr>
        <p:spPr/>
        <p:txBody>
          <a:bodyPr/>
          <a:lstStyle/>
          <a:p>
            <a:r>
              <a:rPr lang="en-US" dirty="0"/>
              <a:t>CSD: references to “Zonal (centralized) architecture” vs “(zonal or central architecture)” vs in the PAR “zonal (centralized architecture)”</a:t>
            </a:r>
          </a:p>
          <a:p>
            <a:r>
              <a:rPr lang="en-US" dirty="0"/>
              <a:t>The references should be consistent.</a:t>
            </a:r>
          </a:p>
          <a:p>
            <a:endParaRPr lang="en-US" dirty="0"/>
          </a:p>
          <a:p>
            <a:r>
              <a:rPr lang="en-US" dirty="0"/>
              <a:t>For PAR 5.6, after we provided the suggestions, we reviewed 802.3cz, and the description used in 5.6 and 8.1 seemed a better solution. Please consider using their text for 5.6 and 8.1.</a:t>
            </a:r>
          </a:p>
          <a:p>
            <a:endParaRPr lang="en-US" dirty="0"/>
          </a:p>
          <a:p>
            <a:endParaRPr lang="en-US" dirty="0"/>
          </a:p>
        </p:txBody>
      </p:sp>
      <p:sp>
        <p:nvSpPr>
          <p:cNvPr id="4" name="Date Placeholder 3">
            <a:extLst>
              <a:ext uri="{FF2B5EF4-FFF2-40B4-BE49-F238E27FC236}">
                <a16:creationId xmlns:a16="http://schemas.microsoft.com/office/drawing/2014/main" id="{479B866E-6672-4863-983C-3B17672B0E3E}"/>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884C7A69-E9B1-4D11-92EC-B68F19DDA98D}"/>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EC1FC177-CF64-42D2-92BD-EDA778EFE9D4}"/>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Tree>
    <p:extLst>
      <p:ext uri="{BB962C8B-B14F-4D97-AF65-F5344CB8AC3E}">
        <p14:creationId xmlns:p14="http://schemas.microsoft.com/office/powerpoint/2010/main" val="1971286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7A8AC-8D3A-4095-9B6E-613F8B485205}"/>
              </a:ext>
            </a:extLst>
          </p:cNvPr>
          <p:cNvSpPr>
            <a:spLocks noGrp="1"/>
          </p:cNvSpPr>
          <p:nvPr>
            <p:ph type="title"/>
          </p:nvPr>
        </p:nvSpPr>
        <p:spPr/>
        <p:txBody>
          <a:bodyPr/>
          <a:lstStyle/>
          <a:p>
            <a:r>
              <a:rPr lang="en-US" sz="2800" b="0" dirty="0">
                <a:solidFill>
                  <a:srgbClr val="000000"/>
                </a:solidFill>
                <a:effectLst/>
                <a:latin typeface="+mj-lt"/>
                <a:ea typeface="+mj-ea"/>
                <a:cs typeface="MS Gothic"/>
              </a:rPr>
              <a:t>802.3cz Amendment: Multi-Gigabit Automotive Optical PHYs, </a:t>
            </a:r>
            <a:r>
              <a:rPr lang="en-US" sz="2800" b="0" dirty="0">
                <a:hlinkClick r:id="rId2"/>
              </a:rPr>
              <a:t>PAR</a:t>
            </a:r>
            <a:r>
              <a:rPr lang="en-US" sz="2800" b="0" dirty="0"/>
              <a:t> and </a:t>
            </a:r>
            <a:r>
              <a:rPr lang="en-US" sz="2800" b="0" dirty="0">
                <a:hlinkClick r:id="rId3"/>
              </a:rPr>
              <a:t>CSD</a:t>
            </a:r>
            <a:endParaRPr lang="en-US" sz="2800" dirty="0"/>
          </a:p>
        </p:txBody>
      </p:sp>
      <p:sp>
        <p:nvSpPr>
          <p:cNvPr id="7" name="Content Placeholder 6">
            <a:extLst>
              <a:ext uri="{FF2B5EF4-FFF2-40B4-BE49-F238E27FC236}">
                <a16:creationId xmlns:a16="http://schemas.microsoft.com/office/drawing/2014/main" id="{86BB8387-D68E-48E4-8C1D-88D338D715E4}"/>
              </a:ext>
            </a:extLst>
          </p:cNvPr>
          <p:cNvSpPr>
            <a:spLocks noGrp="1"/>
          </p:cNvSpPr>
          <p:nvPr>
            <p:ph idx="1"/>
          </p:nvPr>
        </p:nvSpPr>
        <p:spPr/>
        <p:txBody>
          <a:bodyPr/>
          <a:lstStyle/>
          <a:p>
            <a:r>
              <a:rPr lang="en-US" dirty="0"/>
              <a:t>PAR 2.1 Title:  “Optical Automotive Ethernet” for 802.3.cy it was “Automotive Electrical Ethernet” suggest making the titles more consistent. – Both TF would need to be involved in discussion.</a:t>
            </a:r>
          </a:p>
          <a:p>
            <a:r>
              <a:rPr lang="en-US" dirty="0"/>
              <a:t>Possible title : Physical Layer Specifications and Management Parameters for Multi-Gigabit Optical Ethernet for the Automotive Environment”</a:t>
            </a:r>
          </a:p>
          <a:p>
            <a:r>
              <a:rPr lang="en-US" dirty="0"/>
              <a:t>CSD: version submitted was watermarked “DRAFT”. Consider updating when submitting to the IEEE 802 LMSC.</a:t>
            </a:r>
          </a:p>
          <a:p>
            <a:endParaRPr lang="en-US" dirty="0"/>
          </a:p>
          <a:p>
            <a:endParaRPr lang="en-US" dirty="0"/>
          </a:p>
          <a:p>
            <a:endParaRPr lang="en-US" dirty="0"/>
          </a:p>
          <a:p>
            <a:endParaRPr lang="en-US" dirty="0"/>
          </a:p>
        </p:txBody>
      </p:sp>
      <p:sp>
        <p:nvSpPr>
          <p:cNvPr id="4" name="Date Placeholder 3">
            <a:extLst>
              <a:ext uri="{FF2B5EF4-FFF2-40B4-BE49-F238E27FC236}">
                <a16:creationId xmlns:a16="http://schemas.microsoft.com/office/drawing/2014/main" id="{8D9EEBB2-3D96-4403-85EB-9B704537FB9E}"/>
              </a:ext>
            </a:extLst>
          </p:cNvPr>
          <p:cNvSpPr>
            <a:spLocks noGrp="1"/>
          </p:cNvSpPr>
          <p:nvPr>
            <p:ph type="dt" idx="10"/>
          </p:nvPr>
        </p:nvSpPr>
        <p:spPr/>
        <p:txBody>
          <a:bodyPr/>
          <a:lstStyle/>
          <a:p>
            <a:pPr>
              <a:defRPr/>
            </a:pPr>
            <a:r>
              <a:rPr lang="en-US">
                <a:solidFill>
                  <a:srgbClr val="000000"/>
                </a:solidFill>
              </a:rPr>
              <a:t>May 2020</a:t>
            </a:r>
            <a:endParaRPr lang="en-US" dirty="0">
              <a:solidFill>
                <a:srgbClr val="000000"/>
              </a:solidFill>
            </a:endParaRPr>
          </a:p>
        </p:txBody>
      </p:sp>
      <p:sp>
        <p:nvSpPr>
          <p:cNvPr id="5" name="Footer Placeholder 4">
            <a:extLst>
              <a:ext uri="{FF2B5EF4-FFF2-40B4-BE49-F238E27FC236}">
                <a16:creationId xmlns:a16="http://schemas.microsoft.com/office/drawing/2014/main" id="{BF4E3759-44FD-45B2-A51B-F233C22BC1DD}"/>
              </a:ext>
            </a:extLst>
          </p:cNvPr>
          <p:cNvSpPr>
            <a:spLocks noGrp="1"/>
          </p:cNvSpPr>
          <p:nvPr>
            <p:ph type="ftr" idx="11"/>
          </p:nvPr>
        </p:nvSpPr>
        <p:spPr/>
        <p:txBody>
          <a:bodyPr/>
          <a:lstStyle/>
          <a:p>
            <a:pPr>
              <a:defRPr/>
            </a:pPr>
            <a:r>
              <a:rPr lang="en-US">
                <a:solidFill>
                  <a:srgbClr val="000000"/>
                </a:solidFill>
              </a:rPr>
              <a:t>Jon Rosdahl (Qualcomm)</a:t>
            </a:r>
          </a:p>
        </p:txBody>
      </p:sp>
      <p:sp>
        <p:nvSpPr>
          <p:cNvPr id="6" name="Slide Number Placeholder 5">
            <a:extLst>
              <a:ext uri="{FF2B5EF4-FFF2-40B4-BE49-F238E27FC236}">
                <a16:creationId xmlns:a16="http://schemas.microsoft.com/office/drawing/2014/main" id="{B51AF684-84D0-4D55-B4DE-FBDCBC58FDF0}"/>
              </a:ext>
            </a:extLst>
          </p:cNvPr>
          <p:cNvSpPr>
            <a:spLocks noGrp="1"/>
          </p:cNvSpPr>
          <p:nvPr>
            <p:ph type="sldNum" idx="12"/>
          </p:nvPr>
        </p:nvSpPr>
        <p:spPr/>
        <p:txBody>
          <a:bodyPr/>
          <a:lstStyle/>
          <a:p>
            <a:pPr>
              <a:defRPr/>
            </a:pPr>
            <a:r>
              <a:rPr lang="en-US" altLang="en-US">
                <a:solidFill>
                  <a:srgbClr val="000000"/>
                </a:solidFill>
              </a:rPr>
              <a:t>Slide </a:t>
            </a:r>
            <a:fld id="{3A4934C6-33C0-44EA-8053-B7FE352B788A}" type="slidenum">
              <a:rPr lang="en-US" altLang="en-US" smtClean="0">
                <a:solidFill>
                  <a:srgbClr val="000000"/>
                </a:solidFill>
              </a:rPr>
              <a:pPr>
                <a:defRPr/>
              </a:pPr>
              <a:t>14</a:t>
            </a:fld>
            <a:endParaRPr lang="en-US" altLang="en-US">
              <a:solidFill>
                <a:srgbClr val="000000"/>
              </a:solidFill>
            </a:endParaRPr>
          </a:p>
        </p:txBody>
      </p:sp>
    </p:spTree>
    <p:extLst>
      <p:ext uri="{BB962C8B-B14F-4D97-AF65-F5344CB8AC3E}">
        <p14:creationId xmlns:p14="http://schemas.microsoft.com/office/powerpoint/2010/main" val="904473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609AD-C47E-4CAF-8906-0B72A823A99E}"/>
              </a:ext>
            </a:extLst>
          </p:cNvPr>
          <p:cNvSpPr>
            <a:spLocks noGrp="1"/>
          </p:cNvSpPr>
          <p:nvPr>
            <p:ph type="title"/>
          </p:nvPr>
        </p:nvSpPr>
        <p:spPr/>
        <p:txBody>
          <a:bodyPr/>
          <a:lstStyle/>
          <a:p>
            <a:r>
              <a:rPr lang="en-US" sz="2800" b="0" dirty="0">
                <a:solidFill>
                  <a:srgbClr val="000000"/>
                </a:solidFill>
                <a:effectLst/>
                <a:latin typeface="Times New Roman" panose="02020603050405020304" pitchFamily="18" charset="0"/>
                <a:ea typeface="+mj-ea"/>
                <a:cs typeface="MS Gothic"/>
              </a:rPr>
              <a:t>802.3da Amendment: 10Mb/s Single Pair Ethernet Multidrop Enhancements, </a:t>
            </a:r>
            <a:r>
              <a:rPr lang="en-US" sz="2800" b="0" dirty="0">
                <a:latin typeface="Times New Roman" panose="02020603050405020304" pitchFamily="18" charset="0"/>
                <a:hlinkClick r:id="rId2"/>
              </a:rPr>
              <a:t>PAR</a:t>
            </a:r>
            <a:r>
              <a:rPr lang="en-US" sz="2800" b="0" dirty="0">
                <a:latin typeface="Times New Roman" panose="02020603050405020304" pitchFamily="18" charset="0"/>
              </a:rPr>
              <a:t> and </a:t>
            </a:r>
            <a:r>
              <a:rPr lang="en-US" sz="2800" b="0" dirty="0">
                <a:latin typeface="Times New Roman" panose="02020603050405020304" pitchFamily="18" charset="0"/>
                <a:hlinkClick r:id="rId3"/>
              </a:rPr>
              <a:t>CSD</a:t>
            </a:r>
            <a:endParaRPr lang="en-US" sz="2800" dirty="0">
              <a:latin typeface="Times New Roman" panose="02020603050405020304" pitchFamily="18" charset="0"/>
            </a:endParaRPr>
          </a:p>
        </p:txBody>
      </p:sp>
      <p:sp>
        <p:nvSpPr>
          <p:cNvPr id="7" name="Content Placeholder 6">
            <a:extLst>
              <a:ext uri="{FF2B5EF4-FFF2-40B4-BE49-F238E27FC236}">
                <a16:creationId xmlns:a16="http://schemas.microsoft.com/office/drawing/2014/main" id="{DCF892B1-DFBB-4749-B761-B2900BAE44E7}"/>
              </a:ext>
            </a:extLst>
          </p:cNvPr>
          <p:cNvSpPr>
            <a:spLocks noGrp="1"/>
          </p:cNvSpPr>
          <p:nvPr>
            <p:ph idx="1"/>
          </p:nvPr>
        </p:nvSpPr>
        <p:spPr/>
        <p:txBody>
          <a:bodyPr/>
          <a:lstStyle/>
          <a:p>
            <a:r>
              <a:rPr lang="en-US" dirty="0"/>
              <a:t>PAR: 2.1 missing the word “network”  -suggest add to title:  “Physical Layer Specifications and Management Parameters for 10 Mb/s Operation over Single Balanced Pair Multidrop</a:t>
            </a:r>
            <a:r>
              <a:rPr lang="en-US" dirty="0">
                <a:highlight>
                  <a:srgbClr val="FFFF00"/>
                </a:highlight>
              </a:rPr>
              <a:t> </a:t>
            </a:r>
            <a:r>
              <a:rPr lang="en-US" u="sng" dirty="0">
                <a:highlight>
                  <a:srgbClr val="FFFF00"/>
                </a:highlight>
              </a:rPr>
              <a:t>Network </a:t>
            </a:r>
            <a:r>
              <a:rPr lang="en-US" dirty="0"/>
              <a:t>Enhancements”</a:t>
            </a:r>
          </a:p>
          <a:p>
            <a:r>
              <a:rPr lang="en-US" dirty="0"/>
              <a:t>5.2.b suggest add text from the CSD “This amendment specifies optional power delivery supporting multiple powered devices on the mixing segment.”</a:t>
            </a:r>
          </a:p>
          <a:p>
            <a:r>
              <a:rPr lang="en-US" dirty="0"/>
              <a:t>5.5 “from legacy networks to Ethernet” what are “legacy networks” in this context? Suggest “legacy non-Ethernet networks”.</a:t>
            </a:r>
          </a:p>
          <a:p>
            <a:r>
              <a:rPr lang="en-US" dirty="0"/>
              <a:t>CSD: 1.2.2 Broad Market Potential: suggest same change as in PAR 5.5.</a:t>
            </a:r>
          </a:p>
          <a:p>
            <a:endParaRPr lang="en-US" dirty="0"/>
          </a:p>
        </p:txBody>
      </p:sp>
      <p:sp>
        <p:nvSpPr>
          <p:cNvPr id="4" name="Date Placeholder 3">
            <a:extLst>
              <a:ext uri="{FF2B5EF4-FFF2-40B4-BE49-F238E27FC236}">
                <a16:creationId xmlns:a16="http://schemas.microsoft.com/office/drawing/2014/main" id="{B37BC768-3ACE-456F-8F66-116045ED66FB}"/>
              </a:ext>
            </a:extLst>
          </p:cNvPr>
          <p:cNvSpPr>
            <a:spLocks noGrp="1"/>
          </p:cNvSpPr>
          <p:nvPr>
            <p:ph type="dt" idx="10"/>
          </p:nvPr>
        </p:nvSpPr>
        <p:spPr/>
        <p:txBody>
          <a:bodyPr/>
          <a:lstStyle/>
          <a:p>
            <a:pPr>
              <a:defRPr/>
            </a:pPr>
            <a:r>
              <a:rPr lang="en-US">
                <a:solidFill>
                  <a:srgbClr val="000000"/>
                </a:solidFill>
              </a:rPr>
              <a:t>May 2020</a:t>
            </a:r>
            <a:endParaRPr lang="en-US" dirty="0">
              <a:solidFill>
                <a:srgbClr val="000000"/>
              </a:solidFill>
            </a:endParaRPr>
          </a:p>
        </p:txBody>
      </p:sp>
      <p:sp>
        <p:nvSpPr>
          <p:cNvPr id="5" name="Footer Placeholder 4">
            <a:extLst>
              <a:ext uri="{FF2B5EF4-FFF2-40B4-BE49-F238E27FC236}">
                <a16:creationId xmlns:a16="http://schemas.microsoft.com/office/drawing/2014/main" id="{8B1BDDB7-3B3B-4C3C-B8CA-557F114148E0}"/>
              </a:ext>
            </a:extLst>
          </p:cNvPr>
          <p:cNvSpPr>
            <a:spLocks noGrp="1"/>
          </p:cNvSpPr>
          <p:nvPr>
            <p:ph type="ftr" idx="11"/>
          </p:nvPr>
        </p:nvSpPr>
        <p:spPr/>
        <p:txBody>
          <a:bodyPr/>
          <a:lstStyle/>
          <a:p>
            <a:pPr>
              <a:defRPr/>
            </a:pPr>
            <a:r>
              <a:rPr lang="en-US">
                <a:solidFill>
                  <a:srgbClr val="000000"/>
                </a:solidFill>
              </a:rPr>
              <a:t>Jon Rosdahl (Qualcomm)</a:t>
            </a:r>
          </a:p>
        </p:txBody>
      </p:sp>
      <p:sp>
        <p:nvSpPr>
          <p:cNvPr id="6" name="Slide Number Placeholder 5">
            <a:extLst>
              <a:ext uri="{FF2B5EF4-FFF2-40B4-BE49-F238E27FC236}">
                <a16:creationId xmlns:a16="http://schemas.microsoft.com/office/drawing/2014/main" id="{9F18C3DA-F86D-4D65-A6AF-84234214E5A0}"/>
              </a:ext>
            </a:extLst>
          </p:cNvPr>
          <p:cNvSpPr>
            <a:spLocks noGrp="1"/>
          </p:cNvSpPr>
          <p:nvPr>
            <p:ph type="sldNum" idx="12"/>
          </p:nvPr>
        </p:nvSpPr>
        <p:spPr/>
        <p:txBody>
          <a:bodyPr/>
          <a:lstStyle/>
          <a:p>
            <a:pPr>
              <a:defRPr/>
            </a:pPr>
            <a:r>
              <a:rPr lang="en-US" altLang="en-US">
                <a:solidFill>
                  <a:srgbClr val="000000"/>
                </a:solidFill>
              </a:rPr>
              <a:t>Slide </a:t>
            </a:r>
            <a:fld id="{3A4934C6-33C0-44EA-8053-B7FE352B788A}" type="slidenum">
              <a:rPr lang="en-US" altLang="en-US" smtClean="0">
                <a:solidFill>
                  <a:srgbClr val="000000"/>
                </a:solidFill>
              </a:rPr>
              <a:pPr>
                <a:defRPr/>
              </a:pPr>
              <a:t>15</a:t>
            </a:fld>
            <a:endParaRPr lang="en-US" altLang="en-US">
              <a:solidFill>
                <a:srgbClr val="000000"/>
              </a:solidFill>
            </a:endParaRPr>
          </a:p>
        </p:txBody>
      </p:sp>
    </p:spTree>
    <p:extLst>
      <p:ext uri="{BB962C8B-B14F-4D97-AF65-F5344CB8AC3E}">
        <p14:creationId xmlns:p14="http://schemas.microsoft.com/office/powerpoint/2010/main" val="783165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91A2B-07EE-4CD4-B935-79E1E5EA4743}"/>
              </a:ext>
            </a:extLst>
          </p:cNvPr>
          <p:cNvSpPr>
            <a:spLocks noGrp="1"/>
          </p:cNvSpPr>
          <p:nvPr>
            <p:ph type="title"/>
          </p:nvPr>
        </p:nvSpPr>
        <p:spPr/>
        <p:txBody>
          <a:bodyPr/>
          <a:lstStyle/>
          <a:p>
            <a:r>
              <a:rPr lang="en-US" sz="2800" b="0" dirty="0">
                <a:solidFill>
                  <a:srgbClr val="000000"/>
                </a:solidFill>
                <a:effectLst/>
                <a:latin typeface="+mj-lt"/>
                <a:ea typeface="+mj-ea"/>
                <a:cs typeface="MS Gothic"/>
              </a:rPr>
              <a:t>802.3db Amendment: 100 Gb/s Wavelength Short Reach PHYs, </a:t>
            </a:r>
            <a:r>
              <a:rPr lang="en-US" sz="2800" b="0" dirty="0">
                <a:hlinkClick r:id="rId2"/>
              </a:rPr>
              <a:t>PAR</a:t>
            </a:r>
            <a:r>
              <a:rPr lang="en-US" sz="2800" b="0" dirty="0"/>
              <a:t> and </a:t>
            </a:r>
            <a:r>
              <a:rPr lang="en-US" sz="2800" b="0" dirty="0">
                <a:hlinkClick r:id="rId3"/>
              </a:rPr>
              <a:t>CSD</a:t>
            </a:r>
            <a:endParaRPr lang="en-US" sz="2800" dirty="0"/>
          </a:p>
        </p:txBody>
      </p:sp>
      <p:sp>
        <p:nvSpPr>
          <p:cNvPr id="7" name="Content Placeholder 6">
            <a:extLst>
              <a:ext uri="{FF2B5EF4-FFF2-40B4-BE49-F238E27FC236}">
                <a16:creationId xmlns:a16="http://schemas.microsoft.com/office/drawing/2014/main" id="{4AD5D9BD-9823-4958-8F2D-E6869CB965CF}"/>
              </a:ext>
            </a:extLst>
          </p:cNvPr>
          <p:cNvSpPr>
            <a:spLocks noGrp="1"/>
          </p:cNvSpPr>
          <p:nvPr>
            <p:ph idx="1"/>
          </p:nvPr>
        </p:nvSpPr>
        <p:spPr/>
        <p:txBody>
          <a:bodyPr/>
          <a:lstStyle/>
          <a:p>
            <a:r>
              <a:rPr lang="en-US" dirty="0"/>
              <a:t>CSD Technical Feasibility: “IEEE 802.3 has already established 100 Gb/s, 200 Gb/s, and 400 Gb/s MAC specifications suitable for 100 Gb/s per wavelength PHY operation in IEEE Std 802.3bs-2017 and IEEE Std 802.3cd-2018.”</a:t>
            </a:r>
          </a:p>
          <a:p>
            <a:r>
              <a:rPr lang="en-US" dirty="0"/>
              <a:t>And Economic Feasibility “Higher speed 100 Gb/s signaling leads to reduced lane counts, reduced fiber and component counts, reduced complexity, and lower cost than previously standardized PMDs based on 50 Gb/s signaling” </a:t>
            </a:r>
          </a:p>
          <a:p>
            <a:r>
              <a:rPr lang="en-US" dirty="0"/>
              <a:t>One points out that it is already done, and one points out that it is being developed.</a:t>
            </a:r>
          </a:p>
          <a:p>
            <a:r>
              <a:rPr lang="en-US" dirty="0"/>
              <a:t>Is there a consistency issue?</a:t>
            </a:r>
          </a:p>
        </p:txBody>
      </p:sp>
      <p:sp>
        <p:nvSpPr>
          <p:cNvPr id="4" name="Date Placeholder 3">
            <a:extLst>
              <a:ext uri="{FF2B5EF4-FFF2-40B4-BE49-F238E27FC236}">
                <a16:creationId xmlns:a16="http://schemas.microsoft.com/office/drawing/2014/main" id="{F37E1F82-3E0A-4134-A973-9A9A16BFB88B}"/>
              </a:ext>
            </a:extLst>
          </p:cNvPr>
          <p:cNvSpPr>
            <a:spLocks noGrp="1"/>
          </p:cNvSpPr>
          <p:nvPr>
            <p:ph type="dt" idx="10"/>
          </p:nvPr>
        </p:nvSpPr>
        <p:spPr/>
        <p:txBody>
          <a:bodyPr/>
          <a:lstStyle/>
          <a:p>
            <a:pPr>
              <a:defRPr/>
            </a:pPr>
            <a:r>
              <a:rPr lang="en-US">
                <a:solidFill>
                  <a:srgbClr val="000000"/>
                </a:solidFill>
              </a:rPr>
              <a:t>May 2020</a:t>
            </a:r>
            <a:endParaRPr lang="en-US" dirty="0">
              <a:solidFill>
                <a:srgbClr val="000000"/>
              </a:solidFill>
            </a:endParaRPr>
          </a:p>
        </p:txBody>
      </p:sp>
      <p:sp>
        <p:nvSpPr>
          <p:cNvPr id="5" name="Footer Placeholder 4">
            <a:extLst>
              <a:ext uri="{FF2B5EF4-FFF2-40B4-BE49-F238E27FC236}">
                <a16:creationId xmlns:a16="http://schemas.microsoft.com/office/drawing/2014/main" id="{41FAC156-60E5-401E-BD58-9FA0F63574BE}"/>
              </a:ext>
            </a:extLst>
          </p:cNvPr>
          <p:cNvSpPr>
            <a:spLocks noGrp="1"/>
          </p:cNvSpPr>
          <p:nvPr>
            <p:ph type="ftr" idx="11"/>
          </p:nvPr>
        </p:nvSpPr>
        <p:spPr/>
        <p:txBody>
          <a:bodyPr/>
          <a:lstStyle/>
          <a:p>
            <a:pPr>
              <a:defRPr/>
            </a:pPr>
            <a:r>
              <a:rPr lang="en-US">
                <a:solidFill>
                  <a:srgbClr val="000000"/>
                </a:solidFill>
              </a:rPr>
              <a:t>Jon Rosdahl (Qualcomm)</a:t>
            </a:r>
          </a:p>
        </p:txBody>
      </p:sp>
      <p:sp>
        <p:nvSpPr>
          <p:cNvPr id="6" name="Slide Number Placeholder 5">
            <a:extLst>
              <a:ext uri="{FF2B5EF4-FFF2-40B4-BE49-F238E27FC236}">
                <a16:creationId xmlns:a16="http://schemas.microsoft.com/office/drawing/2014/main" id="{F7B9F4C0-52AC-497F-B9A0-B7517FD0DF15}"/>
              </a:ext>
            </a:extLst>
          </p:cNvPr>
          <p:cNvSpPr>
            <a:spLocks noGrp="1"/>
          </p:cNvSpPr>
          <p:nvPr>
            <p:ph type="sldNum" idx="12"/>
          </p:nvPr>
        </p:nvSpPr>
        <p:spPr/>
        <p:txBody>
          <a:bodyPr/>
          <a:lstStyle/>
          <a:p>
            <a:pPr>
              <a:defRPr/>
            </a:pPr>
            <a:r>
              <a:rPr lang="en-US" altLang="en-US">
                <a:solidFill>
                  <a:srgbClr val="000000"/>
                </a:solidFill>
              </a:rPr>
              <a:t>Slide </a:t>
            </a:r>
            <a:fld id="{3A4934C6-33C0-44EA-8053-B7FE352B788A}" type="slidenum">
              <a:rPr lang="en-US" altLang="en-US" smtClean="0">
                <a:solidFill>
                  <a:srgbClr val="000000"/>
                </a:solidFill>
              </a:rPr>
              <a:pPr>
                <a:defRPr/>
              </a:pPr>
              <a:t>16</a:t>
            </a:fld>
            <a:endParaRPr lang="en-US" altLang="en-US">
              <a:solidFill>
                <a:srgbClr val="000000"/>
              </a:solidFill>
            </a:endParaRPr>
          </a:p>
        </p:txBody>
      </p:sp>
    </p:spTree>
    <p:extLst>
      <p:ext uri="{BB962C8B-B14F-4D97-AF65-F5344CB8AC3E}">
        <p14:creationId xmlns:p14="http://schemas.microsoft.com/office/powerpoint/2010/main" val="746141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A7337-16EF-4E5D-93C7-8F62B0E635C8}"/>
              </a:ext>
            </a:extLst>
          </p:cNvPr>
          <p:cNvSpPr>
            <a:spLocks noGrp="1"/>
          </p:cNvSpPr>
          <p:nvPr>
            <p:ph type="title"/>
          </p:nvPr>
        </p:nvSpPr>
        <p:spPr/>
        <p:txBody>
          <a:bodyPr/>
          <a:lstStyle/>
          <a:p>
            <a:r>
              <a:rPr lang="en-US" sz="2800" b="0" cap="all" dirty="0">
                <a:solidFill>
                  <a:srgbClr val="000000"/>
                </a:solidFill>
                <a:effectLst/>
                <a:latin typeface="+mj-lt"/>
                <a:ea typeface="+mj-ea"/>
                <a:cs typeface="MS Gothic"/>
              </a:rPr>
              <a:t>802.15.7a - Amendment - Defining High Data Rate Optical Camera Communications (OCC), </a:t>
            </a:r>
            <a:r>
              <a:rPr lang="en-US" sz="2800" b="0" dirty="0">
                <a:hlinkClick r:id="rId2"/>
              </a:rPr>
              <a:t>PAR</a:t>
            </a:r>
            <a:r>
              <a:rPr lang="en-US" sz="2800" b="0" dirty="0"/>
              <a:t> and </a:t>
            </a:r>
            <a:r>
              <a:rPr lang="en-US" sz="2800" b="0" dirty="0">
                <a:hlinkClick r:id="rId3"/>
              </a:rPr>
              <a:t>CSD</a:t>
            </a:r>
            <a:endParaRPr lang="en-US" sz="2800" dirty="0"/>
          </a:p>
        </p:txBody>
      </p:sp>
      <p:sp>
        <p:nvSpPr>
          <p:cNvPr id="7" name="Content Placeholder 6">
            <a:extLst>
              <a:ext uri="{FF2B5EF4-FFF2-40B4-BE49-F238E27FC236}">
                <a16:creationId xmlns:a16="http://schemas.microsoft.com/office/drawing/2014/main" id="{66B4D5FE-1F50-4882-A78D-7994F204483B}"/>
              </a:ext>
            </a:extLst>
          </p:cNvPr>
          <p:cNvSpPr>
            <a:spLocks noGrp="1"/>
          </p:cNvSpPr>
          <p:nvPr>
            <p:ph idx="1"/>
          </p:nvPr>
        </p:nvSpPr>
        <p:spPr/>
        <p:txBody>
          <a:bodyPr/>
          <a:lstStyle/>
          <a:p>
            <a:r>
              <a:rPr lang="en-US" dirty="0"/>
              <a:t>2.1 Title: change : “Amendment defining High Data Rate Optical Camera Communications (OCC)” to “Amendment: Definitions for High Data Rate Optical Camera Communications (OCC)”</a:t>
            </a:r>
          </a:p>
          <a:p>
            <a:r>
              <a:rPr lang="en-US" dirty="0"/>
              <a:t>6.1.b: Suggest change “The RAC has requested routine review of PHY oriented projects, although no special registration activity is expected.”</a:t>
            </a:r>
          </a:p>
          <a:p>
            <a:endParaRPr lang="en-US" dirty="0"/>
          </a:p>
          <a:p>
            <a:r>
              <a:rPr lang="en-US" dirty="0"/>
              <a:t>CSD : 1.2.3 – spell out first use of OWC. Also 802 OWC vs. 802.15 OWC?</a:t>
            </a:r>
          </a:p>
          <a:p>
            <a:endParaRPr lang="en-US" dirty="0"/>
          </a:p>
          <a:p>
            <a:endParaRPr lang="en-US" dirty="0"/>
          </a:p>
        </p:txBody>
      </p:sp>
      <p:sp>
        <p:nvSpPr>
          <p:cNvPr id="4" name="Date Placeholder 3">
            <a:extLst>
              <a:ext uri="{FF2B5EF4-FFF2-40B4-BE49-F238E27FC236}">
                <a16:creationId xmlns:a16="http://schemas.microsoft.com/office/drawing/2014/main" id="{ED948D2D-9318-4771-A8B4-B979C8F167F4}"/>
              </a:ext>
            </a:extLst>
          </p:cNvPr>
          <p:cNvSpPr>
            <a:spLocks noGrp="1"/>
          </p:cNvSpPr>
          <p:nvPr>
            <p:ph type="dt" idx="10"/>
          </p:nvPr>
        </p:nvSpPr>
        <p:spPr/>
        <p:txBody>
          <a:bodyPr/>
          <a:lstStyle/>
          <a:p>
            <a:pPr>
              <a:defRPr/>
            </a:pPr>
            <a:r>
              <a:rPr lang="en-US">
                <a:solidFill>
                  <a:srgbClr val="000000"/>
                </a:solidFill>
              </a:rPr>
              <a:t>May 2020</a:t>
            </a:r>
            <a:endParaRPr lang="en-US" dirty="0">
              <a:solidFill>
                <a:srgbClr val="000000"/>
              </a:solidFill>
            </a:endParaRPr>
          </a:p>
        </p:txBody>
      </p:sp>
      <p:sp>
        <p:nvSpPr>
          <p:cNvPr id="5" name="Footer Placeholder 4">
            <a:extLst>
              <a:ext uri="{FF2B5EF4-FFF2-40B4-BE49-F238E27FC236}">
                <a16:creationId xmlns:a16="http://schemas.microsoft.com/office/drawing/2014/main" id="{073AD280-8460-4E8C-8A1F-5033030C9310}"/>
              </a:ext>
            </a:extLst>
          </p:cNvPr>
          <p:cNvSpPr>
            <a:spLocks noGrp="1"/>
          </p:cNvSpPr>
          <p:nvPr>
            <p:ph type="ftr" idx="11"/>
          </p:nvPr>
        </p:nvSpPr>
        <p:spPr/>
        <p:txBody>
          <a:bodyPr/>
          <a:lstStyle/>
          <a:p>
            <a:pPr>
              <a:defRPr/>
            </a:pPr>
            <a:r>
              <a:rPr lang="en-US">
                <a:solidFill>
                  <a:srgbClr val="000000"/>
                </a:solidFill>
              </a:rPr>
              <a:t>Jon Rosdahl (Qualcomm)</a:t>
            </a:r>
          </a:p>
        </p:txBody>
      </p:sp>
      <p:sp>
        <p:nvSpPr>
          <p:cNvPr id="6" name="Slide Number Placeholder 5">
            <a:extLst>
              <a:ext uri="{FF2B5EF4-FFF2-40B4-BE49-F238E27FC236}">
                <a16:creationId xmlns:a16="http://schemas.microsoft.com/office/drawing/2014/main" id="{1FA19A06-045C-49DF-88F0-1A025DC3FEEC}"/>
              </a:ext>
            </a:extLst>
          </p:cNvPr>
          <p:cNvSpPr>
            <a:spLocks noGrp="1"/>
          </p:cNvSpPr>
          <p:nvPr>
            <p:ph type="sldNum" idx="12"/>
          </p:nvPr>
        </p:nvSpPr>
        <p:spPr/>
        <p:txBody>
          <a:bodyPr/>
          <a:lstStyle/>
          <a:p>
            <a:pPr>
              <a:defRPr/>
            </a:pPr>
            <a:r>
              <a:rPr lang="en-US" altLang="en-US">
                <a:solidFill>
                  <a:srgbClr val="000000"/>
                </a:solidFill>
              </a:rPr>
              <a:t>Slide </a:t>
            </a:r>
            <a:fld id="{3A4934C6-33C0-44EA-8053-B7FE352B788A}" type="slidenum">
              <a:rPr lang="en-US" altLang="en-US" smtClean="0">
                <a:solidFill>
                  <a:srgbClr val="000000"/>
                </a:solidFill>
              </a:rPr>
              <a:pPr>
                <a:defRPr/>
              </a:pPr>
              <a:t>17</a:t>
            </a:fld>
            <a:endParaRPr lang="en-US" altLang="en-US">
              <a:solidFill>
                <a:srgbClr val="000000"/>
              </a:solidFill>
            </a:endParaRPr>
          </a:p>
        </p:txBody>
      </p:sp>
    </p:spTree>
    <p:extLst>
      <p:ext uri="{BB962C8B-B14F-4D97-AF65-F5344CB8AC3E}">
        <p14:creationId xmlns:p14="http://schemas.microsoft.com/office/powerpoint/2010/main" val="1104742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3105-1CA0-443F-B1A3-AC29BCE1437B}"/>
              </a:ext>
            </a:extLst>
          </p:cNvPr>
          <p:cNvSpPr>
            <a:spLocks noGrp="1"/>
          </p:cNvSpPr>
          <p:nvPr>
            <p:ph type="title"/>
          </p:nvPr>
        </p:nvSpPr>
        <p:spPr/>
        <p:txBody>
          <a:bodyPr/>
          <a:lstStyle/>
          <a:p>
            <a:r>
              <a:rPr lang="en-US" dirty="0"/>
              <a:t>Responses from 802 Working Groups</a:t>
            </a:r>
          </a:p>
        </p:txBody>
      </p:sp>
      <p:sp>
        <p:nvSpPr>
          <p:cNvPr id="3" name="Text Placeholder 2">
            <a:extLst>
              <a:ext uri="{FF2B5EF4-FFF2-40B4-BE49-F238E27FC236}">
                <a16:creationId xmlns:a16="http://schemas.microsoft.com/office/drawing/2014/main" id="{30B97474-5C9C-4EFA-B1B2-2D473D51CC1D}"/>
              </a:ext>
            </a:extLst>
          </p:cNvPr>
          <p:cNvSpPr>
            <a:spLocks noGrp="1"/>
          </p:cNvSpPr>
          <p:nvPr>
            <p:ph type="body" idx="1"/>
          </p:nvPr>
        </p:nvSpPr>
        <p:spPr/>
        <p:txBody>
          <a:bodyPr/>
          <a:lstStyle/>
          <a:p>
            <a:endParaRPr lang="en-US"/>
          </a:p>
        </p:txBody>
      </p:sp>
      <p:sp>
        <p:nvSpPr>
          <p:cNvPr id="4" name="Date Placeholder 3">
            <a:extLst>
              <a:ext uri="{FF2B5EF4-FFF2-40B4-BE49-F238E27FC236}">
                <a16:creationId xmlns:a16="http://schemas.microsoft.com/office/drawing/2014/main" id="{5180B14E-459D-4D1C-B097-7786B6E3248A}"/>
              </a:ext>
            </a:extLst>
          </p:cNvPr>
          <p:cNvSpPr>
            <a:spLocks noGrp="1"/>
          </p:cNvSpPr>
          <p:nvPr>
            <p:ph type="dt" idx="10"/>
          </p:nvPr>
        </p:nvSpPr>
        <p:spPr/>
        <p:txBody>
          <a:bodyPr/>
          <a:lstStyle/>
          <a:p>
            <a:pPr>
              <a:defRPr/>
            </a:pPr>
            <a:r>
              <a:rPr lang="en-US">
                <a:solidFill>
                  <a:srgbClr val="000000"/>
                </a:solidFill>
              </a:rPr>
              <a:t>May 2020</a:t>
            </a:r>
            <a:endParaRPr lang="en-US" dirty="0">
              <a:solidFill>
                <a:srgbClr val="000000"/>
              </a:solidFill>
            </a:endParaRPr>
          </a:p>
        </p:txBody>
      </p:sp>
      <p:sp>
        <p:nvSpPr>
          <p:cNvPr id="5" name="Footer Placeholder 4">
            <a:extLst>
              <a:ext uri="{FF2B5EF4-FFF2-40B4-BE49-F238E27FC236}">
                <a16:creationId xmlns:a16="http://schemas.microsoft.com/office/drawing/2014/main" id="{B8758877-86A7-43C7-9D10-6E5F40B028B1}"/>
              </a:ext>
            </a:extLst>
          </p:cNvPr>
          <p:cNvSpPr>
            <a:spLocks noGrp="1"/>
          </p:cNvSpPr>
          <p:nvPr>
            <p:ph type="ftr" idx="11"/>
          </p:nvPr>
        </p:nvSpPr>
        <p:spPr/>
        <p:txBody>
          <a:bodyPr/>
          <a:lstStyle/>
          <a:p>
            <a:pPr>
              <a:defRPr/>
            </a:pPr>
            <a:r>
              <a:rPr lang="en-US">
                <a:solidFill>
                  <a:srgbClr val="000000"/>
                </a:solidFill>
              </a:rPr>
              <a:t>Jon Rosdahl (Qualcomm)</a:t>
            </a:r>
          </a:p>
        </p:txBody>
      </p:sp>
      <p:sp>
        <p:nvSpPr>
          <p:cNvPr id="6" name="Slide Number Placeholder 5">
            <a:extLst>
              <a:ext uri="{FF2B5EF4-FFF2-40B4-BE49-F238E27FC236}">
                <a16:creationId xmlns:a16="http://schemas.microsoft.com/office/drawing/2014/main" id="{A5C49826-E039-44C4-A6DB-616DB23E417B}"/>
              </a:ext>
            </a:extLst>
          </p:cNvPr>
          <p:cNvSpPr>
            <a:spLocks noGrp="1"/>
          </p:cNvSpPr>
          <p:nvPr>
            <p:ph type="sldNum" idx="12"/>
          </p:nvPr>
        </p:nvSpPr>
        <p:spPr/>
        <p:txBody>
          <a:bodyPr/>
          <a:lstStyle/>
          <a:p>
            <a:pPr>
              <a:defRPr/>
            </a:pPr>
            <a:r>
              <a:rPr lang="en-US" altLang="en-US">
                <a:solidFill>
                  <a:srgbClr val="000000"/>
                </a:solidFill>
              </a:rPr>
              <a:t>Slide </a:t>
            </a:r>
            <a:fld id="{3A4934C6-33C0-44EA-8053-B7FE352B788A}" type="slidenum">
              <a:rPr lang="en-US" altLang="en-US" smtClean="0">
                <a:solidFill>
                  <a:srgbClr val="000000"/>
                </a:solidFill>
              </a:rPr>
              <a:pPr>
                <a:defRPr/>
              </a:pPr>
              <a:t>18</a:t>
            </a:fld>
            <a:endParaRPr lang="en-US" altLang="en-US">
              <a:solidFill>
                <a:srgbClr val="000000"/>
              </a:solidFill>
            </a:endParaRPr>
          </a:p>
        </p:txBody>
      </p:sp>
    </p:spTree>
    <p:extLst>
      <p:ext uri="{BB962C8B-B14F-4D97-AF65-F5344CB8AC3E}">
        <p14:creationId xmlns:p14="http://schemas.microsoft.com/office/powerpoint/2010/main" val="2367627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E74A6-8490-43E8-8111-92FC2F5F5245}"/>
              </a:ext>
            </a:extLst>
          </p:cNvPr>
          <p:cNvSpPr>
            <a:spLocks noGrp="1"/>
          </p:cNvSpPr>
          <p:nvPr>
            <p:ph type="title"/>
          </p:nvPr>
        </p:nvSpPr>
        <p:spPr/>
        <p:txBody>
          <a:bodyPr/>
          <a:lstStyle/>
          <a:p>
            <a:r>
              <a:rPr lang="en-US" dirty="0"/>
              <a:t>802.1 posted instructions to 802.1 reflector</a:t>
            </a:r>
          </a:p>
        </p:txBody>
      </p:sp>
      <p:sp>
        <p:nvSpPr>
          <p:cNvPr id="3" name="Content Placeholder 2">
            <a:extLst>
              <a:ext uri="{FF2B5EF4-FFF2-40B4-BE49-F238E27FC236}">
                <a16:creationId xmlns:a16="http://schemas.microsoft.com/office/drawing/2014/main" id="{FE6B0A1F-2AF1-4AF2-B459-557D5B85C325}"/>
              </a:ext>
            </a:extLst>
          </p:cNvPr>
          <p:cNvSpPr>
            <a:spLocks noGrp="1"/>
          </p:cNvSpPr>
          <p:nvPr>
            <p:ph idx="1"/>
          </p:nvPr>
        </p:nvSpPr>
        <p:spPr/>
        <p:txBody>
          <a:bodyPr/>
          <a:lstStyle/>
          <a:p>
            <a:r>
              <a:rPr lang="en-US" dirty="0"/>
              <a:t>1. Other WGs provide comments on announced PARs by May 14th</a:t>
            </a:r>
          </a:p>
          <a:p>
            <a:r>
              <a:rPr lang="en-US" dirty="0"/>
              <a:t>      . PARs are announced here http://ieee802.org/PARs.shtml</a:t>
            </a:r>
          </a:p>
          <a:p>
            <a:r>
              <a:rPr lang="en-US" dirty="0"/>
              <a:t>      . We will develop any comments on the May 12th Maintenance TG call</a:t>
            </a:r>
          </a:p>
          <a:p>
            <a:r>
              <a:rPr lang="en-US" dirty="0"/>
              <a:t>2. Proposing WG provides response and updated PAR/CSD by May 21st</a:t>
            </a:r>
          </a:p>
          <a:p>
            <a:r>
              <a:rPr lang="en-US" dirty="0"/>
              <a:t>      . TSN TG will review .1ASdm PAR comments received on May 18th</a:t>
            </a:r>
          </a:p>
          <a:p>
            <a:r>
              <a:rPr lang="en-US" dirty="0"/>
              <a:t>3. EC approval vote on May 28th</a:t>
            </a:r>
          </a:p>
          <a:p>
            <a:r>
              <a:rPr lang="en-US" dirty="0"/>
              <a:t>      .  WG </a:t>
            </a:r>
            <a:r>
              <a:rPr lang="en-US" dirty="0" err="1"/>
              <a:t>ePoll</a:t>
            </a:r>
            <a:r>
              <a:rPr lang="en-US" dirty="0"/>
              <a:t> approving the .1ASdm PAR/CSD and sending to </a:t>
            </a:r>
            <a:r>
              <a:rPr lang="en-US" dirty="0" err="1"/>
              <a:t>NesCom</a:t>
            </a:r>
            <a:r>
              <a:rPr lang="en-US" dirty="0"/>
              <a:t> will be initiated on May 18th </a:t>
            </a:r>
          </a:p>
        </p:txBody>
      </p:sp>
      <p:sp>
        <p:nvSpPr>
          <p:cNvPr id="4" name="Date Placeholder 3">
            <a:extLst>
              <a:ext uri="{FF2B5EF4-FFF2-40B4-BE49-F238E27FC236}">
                <a16:creationId xmlns:a16="http://schemas.microsoft.com/office/drawing/2014/main" id="{B7720B04-0B53-4ECE-BF35-70C324487D3D}"/>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88423EBB-043C-440B-B7A2-F326AD53B1A0}"/>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7983D779-09BD-489F-A692-FC5B49CDA883}"/>
              </a:ext>
            </a:extLst>
          </p:cNvPr>
          <p:cNvSpPr>
            <a:spLocks noGrp="1"/>
          </p:cNvSpPr>
          <p:nvPr>
            <p:ph type="sldNum" idx="12"/>
          </p:nvPr>
        </p:nvSpPr>
        <p:spPr/>
        <p:txBody>
          <a:bodyPr/>
          <a:lstStyle/>
          <a:p>
            <a:r>
              <a:rPr lang="en-GB"/>
              <a:t>Slide </a:t>
            </a:r>
            <a:fld id="{440F5867-744E-4AA6-B0ED-4C44D2DFBB7B}" type="slidenum">
              <a:rPr lang="en-GB" smtClean="0"/>
              <a:pPr/>
              <a:t>19</a:t>
            </a:fld>
            <a:endParaRPr lang="en-GB" dirty="0"/>
          </a:p>
        </p:txBody>
      </p:sp>
    </p:spTree>
    <p:extLst>
      <p:ext uri="{BB962C8B-B14F-4D97-AF65-F5344CB8AC3E}">
        <p14:creationId xmlns:p14="http://schemas.microsoft.com/office/powerpoint/2010/main" val="166917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EFF2E-A694-4037-8F01-D6713537848C}"/>
              </a:ext>
            </a:extLst>
          </p:cNvPr>
          <p:cNvSpPr>
            <a:spLocks noGrp="1"/>
          </p:cNvSpPr>
          <p:nvPr>
            <p:ph type="title"/>
          </p:nvPr>
        </p:nvSpPr>
        <p:spPr/>
        <p:txBody>
          <a:bodyPr/>
          <a:lstStyle/>
          <a:p>
            <a:r>
              <a:rPr lang="en-US" dirty="0"/>
              <a:t>Abstract update – May 11, 2020</a:t>
            </a:r>
          </a:p>
        </p:txBody>
      </p:sp>
      <p:sp>
        <p:nvSpPr>
          <p:cNvPr id="3" name="Content Placeholder 2">
            <a:extLst>
              <a:ext uri="{FF2B5EF4-FFF2-40B4-BE49-F238E27FC236}">
                <a16:creationId xmlns:a16="http://schemas.microsoft.com/office/drawing/2014/main" id="{5E5B3F8D-EEBC-4DE3-A508-80A0EA189414}"/>
              </a:ext>
            </a:extLst>
          </p:cNvPr>
          <p:cNvSpPr>
            <a:spLocks noGrp="1"/>
          </p:cNvSpPr>
          <p:nvPr>
            <p:ph idx="1"/>
          </p:nvPr>
        </p:nvSpPr>
        <p:spPr/>
        <p:txBody>
          <a:bodyPr/>
          <a:lstStyle/>
          <a:p>
            <a:r>
              <a:rPr lang="en-US" dirty="0"/>
              <a:t>With the Cancellation of the 2020 March IEEE 802 Plenary, the following PARS were deferred until later.</a:t>
            </a:r>
          </a:p>
          <a:p>
            <a:r>
              <a:rPr lang="en-US" dirty="0"/>
              <a:t>Email announcement sent April 29. 2020:</a:t>
            </a:r>
          </a:p>
          <a:p>
            <a:r>
              <a:rPr lang="en-US" dirty="0"/>
              <a:t>The 802.11 PAR Review SC will have a telecon on Monday May 11 (11am-1pm ET) and again on May 12 (2-4pm ET).  We will be reviewing the following list of PARs and providing feedback to the respective 802 Working Group before May 14.  The 802 EC will then take up the discussion on their call on May 28th. &lt;6 PARs were listed – see slide 4&gt;</a:t>
            </a:r>
          </a:p>
        </p:txBody>
      </p:sp>
      <p:sp>
        <p:nvSpPr>
          <p:cNvPr id="4" name="Date Placeholder 3">
            <a:extLst>
              <a:ext uri="{FF2B5EF4-FFF2-40B4-BE49-F238E27FC236}">
                <a16:creationId xmlns:a16="http://schemas.microsoft.com/office/drawing/2014/main" id="{B095E1BE-C16C-4929-8DC0-C7C08446E5B0}"/>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EDEA127C-2E8E-4DAF-8A80-83FEF1D5A9EE}"/>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C186ADBD-2F19-4FAE-9614-AB4BA280021A}"/>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Tree>
    <p:extLst>
      <p:ext uri="{BB962C8B-B14F-4D97-AF65-F5344CB8AC3E}">
        <p14:creationId xmlns:p14="http://schemas.microsoft.com/office/powerpoint/2010/main" val="1001536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46B39-BAFE-40FA-993E-686F4263A2B3}"/>
              </a:ext>
            </a:extLst>
          </p:cNvPr>
          <p:cNvSpPr>
            <a:spLocks noGrp="1"/>
          </p:cNvSpPr>
          <p:nvPr>
            <p:ph type="title"/>
          </p:nvPr>
        </p:nvSpPr>
        <p:spPr/>
        <p:txBody>
          <a:bodyPr/>
          <a:lstStyle/>
          <a:p>
            <a:r>
              <a:rPr lang="en-US" dirty="0"/>
              <a:t>802.1DG Responses </a:t>
            </a:r>
          </a:p>
        </p:txBody>
      </p:sp>
      <p:sp>
        <p:nvSpPr>
          <p:cNvPr id="3" name="Content Placeholder 2">
            <a:extLst>
              <a:ext uri="{FF2B5EF4-FFF2-40B4-BE49-F238E27FC236}">
                <a16:creationId xmlns:a16="http://schemas.microsoft.com/office/drawing/2014/main" id="{3D4F0E8C-AADE-4115-9ADD-AA5183ED3A7A}"/>
              </a:ext>
            </a:extLst>
          </p:cNvPr>
          <p:cNvSpPr>
            <a:spLocks noGrp="1"/>
          </p:cNvSpPr>
          <p:nvPr>
            <p:ph idx="1"/>
          </p:nvPr>
        </p:nvSpPr>
        <p:spPr/>
        <p:txBody>
          <a:bodyPr/>
          <a:lstStyle/>
          <a:p>
            <a:r>
              <a:rPr lang="en-US" dirty="0"/>
              <a:t>802.11 Comment on PAR•</a:t>
            </a:r>
          </a:p>
          <a:p>
            <a:r>
              <a:rPr lang="en-US" dirty="0"/>
              <a:t>Comment: 5.3 the CSD implies that there is a dependency on IEEE P802.1DG. If this is the case, dependency should be noted.</a:t>
            </a:r>
          </a:p>
          <a:p>
            <a:r>
              <a:rPr lang="en-US" dirty="0">
                <a:solidFill>
                  <a:schemeClr val="accent6">
                    <a:lumMod val="60000"/>
                    <a:lumOff val="40000"/>
                  </a:schemeClr>
                </a:solidFill>
              </a:rPr>
              <a:t>• Response: The project has no dependency on IEEE P802.1DG or IEC/IEEE 60802. Also, due to responses to other comments, references to IEEE P802.1DG have been removed.</a:t>
            </a:r>
          </a:p>
        </p:txBody>
      </p:sp>
      <p:sp>
        <p:nvSpPr>
          <p:cNvPr id="4" name="Date Placeholder 3">
            <a:extLst>
              <a:ext uri="{FF2B5EF4-FFF2-40B4-BE49-F238E27FC236}">
                <a16:creationId xmlns:a16="http://schemas.microsoft.com/office/drawing/2014/main" id="{9E39716D-90E8-426C-9A63-32E37B6D43D6}"/>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287B82D5-291D-4099-8DC5-A7CC823FC425}"/>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E2F7193D-ED86-44A9-A401-57BF415D30F2}"/>
              </a:ext>
            </a:extLst>
          </p:cNvPr>
          <p:cNvSpPr>
            <a:spLocks noGrp="1"/>
          </p:cNvSpPr>
          <p:nvPr>
            <p:ph type="sldNum" idx="12"/>
          </p:nvPr>
        </p:nvSpPr>
        <p:spPr/>
        <p:txBody>
          <a:bodyPr/>
          <a:lstStyle/>
          <a:p>
            <a:r>
              <a:rPr lang="en-GB"/>
              <a:t>Slide </a:t>
            </a:r>
            <a:fld id="{440F5867-744E-4AA6-B0ED-4C44D2DFBB7B}" type="slidenum">
              <a:rPr lang="en-GB" smtClean="0"/>
              <a:pPr/>
              <a:t>20</a:t>
            </a:fld>
            <a:endParaRPr lang="en-GB" dirty="0"/>
          </a:p>
        </p:txBody>
      </p:sp>
    </p:spTree>
    <p:extLst>
      <p:ext uri="{BB962C8B-B14F-4D97-AF65-F5344CB8AC3E}">
        <p14:creationId xmlns:p14="http://schemas.microsoft.com/office/powerpoint/2010/main" val="35370576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410AE-F60B-4289-97EE-A6B4DF1BAA7E}"/>
              </a:ext>
            </a:extLst>
          </p:cNvPr>
          <p:cNvSpPr>
            <a:spLocks noGrp="1"/>
          </p:cNvSpPr>
          <p:nvPr>
            <p:ph type="title"/>
          </p:nvPr>
        </p:nvSpPr>
        <p:spPr/>
        <p:txBody>
          <a:bodyPr/>
          <a:lstStyle/>
          <a:p>
            <a:r>
              <a:rPr lang="en-US" dirty="0">
                <a:latin typeface="Arial" panose="020B0604020202020204" pitchFamily="34" charset="0"/>
              </a:rPr>
              <a:t>802.11 Comment on 802.1DG CSD•</a:t>
            </a:r>
            <a:br>
              <a:rPr lang="en-US" dirty="0">
                <a:latin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86FD1883-A415-4C0F-B606-9FF0412B1457}"/>
              </a:ext>
            </a:extLst>
          </p:cNvPr>
          <p:cNvSpPr>
            <a:spLocks noGrp="1"/>
          </p:cNvSpPr>
          <p:nvPr>
            <p:ph idx="1"/>
          </p:nvPr>
        </p:nvSpPr>
        <p:spPr>
          <a:xfrm>
            <a:off x="914402" y="1412777"/>
            <a:ext cx="10361084" cy="4681638"/>
          </a:xfrm>
        </p:spPr>
        <p:txBody>
          <a:bodyPr/>
          <a:lstStyle/>
          <a:p>
            <a:r>
              <a:rPr lang="en-US" dirty="0">
                <a:latin typeface="Arial" panose="020B0604020202020204" pitchFamily="34" charset="0"/>
              </a:rPr>
              <a:t>Comment: 1.2.1 b)–The second paragraph seems to discuss the requirements, and not market potential. This seems to imply that there is a dependency that was not clear in the PAR form. Consider clarification of the paragraph.</a:t>
            </a:r>
          </a:p>
          <a:p>
            <a:r>
              <a:rPr lang="en-US" dirty="0">
                <a:solidFill>
                  <a:schemeClr val="accent6">
                    <a:lumMod val="60000"/>
                    <a:lumOff val="40000"/>
                  </a:schemeClr>
                </a:solidFill>
                <a:latin typeface="Arial" panose="020B0604020202020204" pitchFamily="34" charset="0"/>
              </a:rPr>
              <a:t>•Response: Hot-standby is a use case for automotive, and the P802.1DG project is still gathering requirements for that use case. Automotive requirements will be considered during this amendment, but the justification for this amendment is focused on timely delivery for the industrial automation profile (IEC/IEEE 60802). To clarify:•</a:t>
            </a:r>
          </a:p>
          <a:p>
            <a:r>
              <a:rPr lang="en-US" dirty="0">
                <a:solidFill>
                  <a:schemeClr val="accent6">
                    <a:lumMod val="60000"/>
                    <a:lumOff val="40000"/>
                  </a:schemeClr>
                </a:solidFill>
                <a:latin typeface="Arial" panose="020B0604020202020204" pitchFamily="34" charset="0"/>
              </a:rPr>
              <a:t>Add "provides a basis for" to 1.2.1a.</a:t>
            </a:r>
          </a:p>
          <a:p>
            <a:r>
              <a:rPr lang="en-US" dirty="0">
                <a:solidFill>
                  <a:schemeClr val="accent6">
                    <a:lumMod val="60000"/>
                    <a:lumOff val="40000"/>
                  </a:schemeClr>
                </a:solidFill>
                <a:latin typeface="Arial" panose="020B0604020202020204" pitchFamily="34" charset="0"/>
              </a:rPr>
              <a:t>•Remove the 2nd paragraph of 1.2.1b</a:t>
            </a:r>
            <a:endParaRPr lang="en-US" dirty="0">
              <a:solidFill>
                <a:schemeClr val="accent6">
                  <a:lumMod val="60000"/>
                  <a:lumOff val="40000"/>
                </a:schemeClr>
              </a:solidFill>
            </a:endParaRPr>
          </a:p>
        </p:txBody>
      </p:sp>
      <p:sp>
        <p:nvSpPr>
          <p:cNvPr id="4" name="Date Placeholder 3">
            <a:extLst>
              <a:ext uri="{FF2B5EF4-FFF2-40B4-BE49-F238E27FC236}">
                <a16:creationId xmlns:a16="http://schemas.microsoft.com/office/drawing/2014/main" id="{473027A1-F512-4B5E-ABEF-0D0F50C83108}"/>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8589163A-12A1-4B37-B2C5-B6DCA9106619}"/>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B07DB70B-87F5-4112-BA79-2CAECB55AD5F}"/>
              </a:ext>
            </a:extLst>
          </p:cNvPr>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spTree>
    <p:extLst>
      <p:ext uri="{BB962C8B-B14F-4D97-AF65-F5344CB8AC3E}">
        <p14:creationId xmlns:p14="http://schemas.microsoft.com/office/powerpoint/2010/main" val="28466926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1B32D-B710-4EEA-9213-71928A17FEAE}"/>
              </a:ext>
            </a:extLst>
          </p:cNvPr>
          <p:cNvSpPr>
            <a:spLocks noGrp="1"/>
          </p:cNvSpPr>
          <p:nvPr>
            <p:ph type="title"/>
          </p:nvPr>
        </p:nvSpPr>
        <p:spPr/>
        <p:txBody>
          <a:bodyPr/>
          <a:lstStyle/>
          <a:p>
            <a:r>
              <a:rPr lang="en-US" dirty="0"/>
              <a:t>802.11 Comment on 802.1DG CSD</a:t>
            </a:r>
          </a:p>
        </p:txBody>
      </p:sp>
      <p:sp>
        <p:nvSpPr>
          <p:cNvPr id="3" name="Content Placeholder 2">
            <a:extLst>
              <a:ext uri="{FF2B5EF4-FFF2-40B4-BE49-F238E27FC236}">
                <a16:creationId xmlns:a16="http://schemas.microsoft.com/office/drawing/2014/main" id="{B6C20B44-AC70-4457-824A-93B284F0BC92}"/>
              </a:ext>
            </a:extLst>
          </p:cNvPr>
          <p:cNvSpPr>
            <a:spLocks noGrp="1"/>
          </p:cNvSpPr>
          <p:nvPr>
            <p:ph idx="1"/>
          </p:nvPr>
        </p:nvSpPr>
        <p:spPr/>
        <p:txBody>
          <a:bodyPr/>
          <a:lstStyle/>
          <a:p>
            <a:r>
              <a:rPr lang="en-US" dirty="0"/>
              <a:t>•Comment:1.2.4 a) this is general statement, that restates the question, please provide an example or explanation on the demonstrated system feasibility.</a:t>
            </a:r>
          </a:p>
          <a:p>
            <a:r>
              <a:rPr lang="en-US" dirty="0"/>
              <a:t>•</a:t>
            </a:r>
            <a:r>
              <a:rPr lang="en-US" dirty="0">
                <a:solidFill>
                  <a:schemeClr val="accent6">
                    <a:lumMod val="60000"/>
                    <a:lumOff val="40000"/>
                  </a:schemeClr>
                </a:solidFill>
              </a:rPr>
              <a:t>Response: The comment is correct. The intent is to explain that existing standards are in use, but we do not want to provide a list that would imply that the project is selecting favorites (or dependencies). We'll add a single example, which hopefully avoids any implication:</a:t>
            </a:r>
          </a:p>
          <a:p>
            <a:r>
              <a:rPr lang="en-US" dirty="0">
                <a:solidFill>
                  <a:schemeClr val="accent6">
                    <a:lumMod val="60000"/>
                    <a:lumOff val="40000"/>
                  </a:schemeClr>
                </a:solidFill>
              </a:rPr>
              <a:t>•Replace 1.2.4a with "Hot-standby techniques have been feasibly used in existing standards for fieldbus applications (e.g., IEC 61784-2)."</a:t>
            </a:r>
          </a:p>
        </p:txBody>
      </p:sp>
      <p:sp>
        <p:nvSpPr>
          <p:cNvPr id="4" name="Date Placeholder 3">
            <a:extLst>
              <a:ext uri="{FF2B5EF4-FFF2-40B4-BE49-F238E27FC236}">
                <a16:creationId xmlns:a16="http://schemas.microsoft.com/office/drawing/2014/main" id="{FBD3F177-8F9E-49B6-87D5-AEC97AA1ADD7}"/>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9A338B50-C6B4-4108-98FC-BE60DD3EED12}"/>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F4F4A5AB-F08F-4DA7-AD48-0DEC67506BA2}"/>
              </a:ext>
            </a:extLst>
          </p:cNvPr>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spTree>
    <p:extLst>
      <p:ext uri="{BB962C8B-B14F-4D97-AF65-F5344CB8AC3E}">
        <p14:creationId xmlns:p14="http://schemas.microsoft.com/office/powerpoint/2010/main" val="23388256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3FDA6-FC3B-4840-8E8D-C29C23915386}"/>
              </a:ext>
            </a:extLst>
          </p:cNvPr>
          <p:cNvSpPr>
            <a:spLocks noGrp="1"/>
          </p:cNvSpPr>
          <p:nvPr>
            <p:ph type="title"/>
          </p:nvPr>
        </p:nvSpPr>
        <p:spPr/>
        <p:txBody>
          <a:bodyPr/>
          <a:lstStyle/>
          <a:p>
            <a:r>
              <a:rPr lang="en-US" dirty="0"/>
              <a:t>802.11 Comment on 802.1DG CSD</a:t>
            </a:r>
          </a:p>
        </p:txBody>
      </p:sp>
      <p:sp>
        <p:nvSpPr>
          <p:cNvPr id="3" name="Content Placeholder 2">
            <a:extLst>
              <a:ext uri="{FF2B5EF4-FFF2-40B4-BE49-F238E27FC236}">
                <a16:creationId xmlns:a16="http://schemas.microsoft.com/office/drawing/2014/main" id="{76625541-7D1E-4F01-90FB-377E28419839}"/>
              </a:ext>
            </a:extLst>
          </p:cNvPr>
          <p:cNvSpPr>
            <a:spLocks noGrp="1"/>
          </p:cNvSpPr>
          <p:nvPr>
            <p:ph idx="1"/>
          </p:nvPr>
        </p:nvSpPr>
        <p:spPr/>
        <p:txBody>
          <a:bodyPr/>
          <a:lstStyle/>
          <a:p>
            <a:r>
              <a:rPr lang="en-US" dirty="0"/>
              <a:t>•Comment:1.2.4 b) Useful to include an example of “what” technology is being proven in the first sentence.</a:t>
            </a:r>
          </a:p>
          <a:p>
            <a:r>
              <a:rPr lang="en-US" dirty="0">
                <a:solidFill>
                  <a:schemeClr val="accent6">
                    <a:lumMod val="60000"/>
                    <a:lumOff val="40000"/>
                  </a:schemeClr>
                </a:solidFill>
              </a:rPr>
              <a:t>•Response: To clarify the intent:</a:t>
            </a:r>
          </a:p>
          <a:p>
            <a:r>
              <a:rPr lang="en-US" dirty="0">
                <a:solidFill>
                  <a:schemeClr val="accent6">
                    <a:lumMod val="60000"/>
                    <a:lumOff val="40000"/>
                  </a:schemeClr>
                </a:solidFill>
              </a:rPr>
              <a:t>•Add to the end of 1.2.4b: "See item a) for references." </a:t>
            </a:r>
          </a:p>
        </p:txBody>
      </p:sp>
      <p:sp>
        <p:nvSpPr>
          <p:cNvPr id="4" name="Date Placeholder 3">
            <a:extLst>
              <a:ext uri="{FF2B5EF4-FFF2-40B4-BE49-F238E27FC236}">
                <a16:creationId xmlns:a16="http://schemas.microsoft.com/office/drawing/2014/main" id="{7F1996AD-591F-4E4A-824E-C47E4568FB92}"/>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6507FCEF-F4A3-4326-9883-6047C6D2C82B}"/>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82C9EC96-1CE5-44B5-971E-3CDC5ED07094}"/>
              </a:ext>
            </a:extLst>
          </p:cNvPr>
          <p:cNvSpPr>
            <a:spLocks noGrp="1"/>
          </p:cNvSpPr>
          <p:nvPr>
            <p:ph type="sldNum" idx="12"/>
          </p:nvPr>
        </p:nvSpPr>
        <p:spPr/>
        <p:txBody>
          <a:bodyPr/>
          <a:lstStyle/>
          <a:p>
            <a:r>
              <a:rPr lang="en-GB"/>
              <a:t>Slide </a:t>
            </a:r>
            <a:fld id="{440F5867-744E-4AA6-B0ED-4C44D2DFBB7B}" type="slidenum">
              <a:rPr lang="en-GB" smtClean="0"/>
              <a:pPr/>
              <a:t>23</a:t>
            </a:fld>
            <a:endParaRPr lang="en-GB" dirty="0"/>
          </a:p>
        </p:txBody>
      </p:sp>
    </p:spTree>
    <p:extLst>
      <p:ext uri="{BB962C8B-B14F-4D97-AF65-F5344CB8AC3E}">
        <p14:creationId xmlns:p14="http://schemas.microsoft.com/office/powerpoint/2010/main" val="12661494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93EB7-F5B4-4D34-A756-1D9276F1935A}"/>
              </a:ext>
            </a:extLst>
          </p:cNvPr>
          <p:cNvSpPr>
            <a:spLocks noGrp="1"/>
          </p:cNvSpPr>
          <p:nvPr>
            <p:ph type="title"/>
          </p:nvPr>
        </p:nvSpPr>
        <p:spPr/>
        <p:txBody>
          <a:bodyPr/>
          <a:lstStyle/>
          <a:p>
            <a:r>
              <a:rPr lang="en-US" altLang="en-US" u="sng" dirty="0">
                <a:solidFill>
                  <a:schemeClr val="tx1"/>
                </a:solidFill>
                <a:latin typeface="Courier New" panose="02070309020205020404" pitchFamily="49" charset="0"/>
                <a:cs typeface="Courier New" panose="02070309020205020404" pitchFamily="49" charset="0"/>
              </a:rPr>
              <a:t>IEEE 802.3cy PAR and CSD</a:t>
            </a:r>
            <a:r>
              <a:rPr lang="en-US" altLang="en-US" b="0" u="sng" dirty="0">
                <a:solidFill>
                  <a:schemeClr val="tx1"/>
                </a:solidFill>
                <a:latin typeface="Courier New" panose="02070309020205020404" pitchFamily="49" charset="0"/>
                <a:cs typeface="Courier New" panose="02070309020205020404" pitchFamily="49" charset="0"/>
              </a:rPr>
              <a:t> updates</a:t>
            </a:r>
            <a:endParaRPr lang="en-US" u="sng" dirty="0"/>
          </a:p>
        </p:txBody>
      </p:sp>
      <p:sp>
        <p:nvSpPr>
          <p:cNvPr id="4" name="Date Placeholder 3">
            <a:extLst>
              <a:ext uri="{FF2B5EF4-FFF2-40B4-BE49-F238E27FC236}">
                <a16:creationId xmlns:a16="http://schemas.microsoft.com/office/drawing/2014/main" id="{16B13C95-F7EB-45DB-A7F9-17147D80BB5C}"/>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1E2177DD-FFB8-4612-B0B3-147F0A8D99A9}"/>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7DAE3A6C-463F-4E6E-B2B1-71D6072F9BE9}"/>
              </a:ext>
            </a:extLst>
          </p:cNvPr>
          <p:cNvSpPr>
            <a:spLocks noGrp="1"/>
          </p:cNvSpPr>
          <p:nvPr>
            <p:ph type="sldNum" idx="12"/>
          </p:nvPr>
        </p:nvSpPr>
        <p:spPr/>
        <p:txBody>
          <a:bodyPr/>
          <a:lstStyle/>
          <a:p>
            <a:r>
              <a:rPr lang="en-GB"/>
              <a:t>Slide </a:t>
            </a:r>
            <a:fld id="{440F5867-744E-4AA6-B0ED-4C44D2DFBB7B}" type="slidenum">
              <a:rPr lang="en-GB" smtClean="0"/>
              <a:pPr/>
              <a:t>24</a:t>
            </a:fld>
            <a:endParaRPr lang="en-GB" dirty="0"/>
          </a:p>
        </p:txBody>
      </p:sp>
      <p:sp>
        <p:nvSpPr>
          <p:cNvPr id="7" name="Rectangle 1">
            <a:extLst>
              <a:ext uri="{FF2B5EF4-FFF2-40B4-BE49-F238E27FC236}">
                <a16:creationId xmlns:a16="http://schemas.microsoft.com/office/drawing/2014/main" id="{AC7E9935-9F47-4368-94A3-A48B752D0487}"/>
              </a:ext>
            </a:extLst>
          </p:cNvPr>
          <p:cNvSpPr>
            <a:spLocks noGrp="1" noChangeArrowheads="1"/>
          </p:cNvSpPr>
          <p:nvPr>
            <p:ph idx="1"/>
          </p:nvPr>
        </p:nvSpPr>
        <p:spPr bwMode="auto">
          <a:xfrm>
            <a:off x="914402" y="2675897"/>
            <a:ext cx="10387780" cy="2723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IEEE 802.3cy PAR and CSD</a:t>
            </a:r>
            <a:endParaRPr kumimoji="0" lang="en-US" altLang="en-US"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a:t>
            </a:r>
            <a:endParaRPr kumimoji="0" lang="en-US" altLang="en-US" sz="11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a:p>
            <a:pPr marL="0" lvl="0" indent="0" defTabSz="914400" eaLnBrk="0" hangingPunct="0">
              <a:spcBef>
                <a:spcPct val="0"/>
              </a:spcBef>
              <a:buClrTx/>
              <a:buSzTx/>
            </a:pPr>
            <a:r>
              <a:rPr kumimoji="0" lang="en-US" altLang="en-US" sz="11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a:t>
            </a:r>
            <a:r>
              <a:rPr lang="en-US" altLang="en-US" sz="2000" b="0" dirty="0">
                <a:solidFill>
                  <a:schemeClr val="tx1"/>
                </a:solidFill>
                <a:latin typeface="Courier New" panose="02070309020205020404" pitchFamily="49" charset="0"/>
                <a:cs typeface="Courier New" panose="02070309020205020404" pitchFamily="49" charset="0"/>
              </a:rPr>
              <a:t>Updated IEEE 802.3cy PAR (clean): </a:t>
            </a:r>
            <a:endParaRPr kumimoji="0" lang="en-US" altLang="en-US" sz="2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&lt;</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hlinkClick r:id="rId2"/>
              </a:rPr>
              <a:t>https://mentor.ieee.org/802-ec/dcn/20/ec-20-0008-07-00EC-ieee-p802-3cy-draft-par-response.pdf</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&gt;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Updated IEEE 802.3cy PAR (compare):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&lt;</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hlinkClick r:id="rId3"/>
              </a:rPr>
              <a:t>https://mentor.ieee.org/802-ec/dcn/20/ec-20-0008-06-00EC-ieee-p802-3cy-draft-par-response.pdf</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&gt;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Updated IEEE 802.3cy CSD (clean):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&lt;</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hlinkClick r:id="rId4"/>
              </a:rPr>
              <a:t>https://mentor.ieee.org/802-ec/dcn/20/ec-20-0009-04-00EC-ieee-p802-3cy-draft-csd-response.pdf</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&gt;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Updated IEEE 802.3cy CSD (compare):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&lt;</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hlinkClick r:id="rId5"/>
              </a:rPr>
              <a:t>https://mentor.ieee.org/802-ec/dcn/20/ec-20-0009-03-00EC-ieee-p802-3cy-draft-csd-response.pdf</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&gt;</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258986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22EBA-B267-4B9F-986B-BE86C01EB828}"/>
              </a:ext>
            </a:extLst>
          </p:cNvPr>
          <p:cNvSpPr>
            <a:spLocks noGrp="1"/>
          </p:cNvSpPr>
          <p:nvPr>
            <p:ph type="title"/>
          </p:nvPr>
        </p:nvSpPr>
        <p:spPr>
          <a:xfrm>
            <a:off x="914402" y="685803"/>
            <a:ext cx="10361084" cy="582957"/>
          </a:xfrm>
        </p:spPr>
        <p:txBody>
          <a:bodyPr/>
          <a:lstStyle/>
          <a:p>
            <a:r>
              <a:rPr lang="en-US" u="sng" dirty="0"/>
              <a:t>IEEE 802.11 IEEE 802.3cy PAR comment 1</a:t>
            </a:r>
          </a:p>
        </p:txBody>
      </p:sp>
      <p:sp>
        <p:nvSpPr>
          <p:cNvPr id="3" name="Content Placeholder 2">
            <a:extLst>
              <a:ext uri="{FF2B5EF4-FFF2-40B4-BE49-F238E27FC236}">
                <a16:creationId xmlns:a16="http://schemas.microsoft.com/office/drawing/2014/main" id="{6B50BE47-5159-4380-BCDA-2655785B1F64}"/>
              </a:ext>
            </a:extLst>
          </p:cNvPr>
          <p:cNvSpPr>
            <a:spLocks noGrp="1"/>
          </p:cNvSpPr>
          <p:nvPr>
            <p:ph idx="1"/>
          </p:nvPr>
        </p:nvSpPr>
        <p:spPr>
          <a:xfrm>
            <a:off x="914402" y="1268760"/>
            <a:ext cx="10361084" cy="5206655"/>
          </a:xfrm>
        </p:spPr>
        <p:txBody>
          <a:bodyPr/>
          <a:lstStyle/>
          <a:p>
            <a:r>
              <a:rPr lang="en-US" sz="1800" dirty="0"/>
              <a:t> Comment:</a:t>
            </a:r>
          </a:p>
          <a:p>
            <a:r>
              <a:rPr lang="en-US" sz="1800" dirty="0"/>
              <a:t>PAR 2.1 – The use of “Automotive Electrical Ethernet” was undefined. Should this just be “Automotive Ethernet”? Or should this be defined in the scope of the project.</a:t>
            </a:r>
          </a:p>
          <a:p>
            <a:r>
              <a:rPr lang="en-US" sz="1800" dirty="0"/>
              <a:t> Response:   </a:t>
            </a:r>
          </a:p>
          <a:p>
            <a:r>
              <a:rPr lang="en-US" sz="1800" dirty="0"/>
              <a:t>ACCEPT IN PRINCIPLE</a:t>
            </a:r>
          </a:p>
          <a:p>
            <a:r>
              <a:rPr lang="en-US" sz="1800" dirty="0"/>
              <a:t> 'Automotive Ethernet' is an industry term &lt;https://events.weka-fachmedien.de/automotive-ethernet-congress/home/&gt;, &lt;https://standards.ieee.org/events/automotive/&gt; and will be found in magazine and technical papers. We want to use the term, but need to differentiate between the electrical and optical projects. As a result the IEEE P802.3cy title has been updated to read as follows, the unchanged IEEE P802.3cz title is provided for reference.</a:t>
            </a:r>
          </a:p>
          <a:p>
            <a:r>
              <a:rPr lang="en-US" sz="1800" dirty="0"/>
              <a:t> IEEE P802.3cy: Physical Layer Specifications and Management Parameters for greater than 10 Gb/s Electrical Automotive Ethernet</a:t>
            </a:r>
          </a:p>
          <a:p>
            <a:r>
              <a:rPr lang="en-US" sz="1800" dirty="0"/>
              <a:t>IEEE P802.3cz: Physical Layer Specifications and Management Parameters for Multi-Gigabit Optical Automotive Ethernet</a:t>
            </a:r>
          </a:p>
          <a:p>
            <a:r>
              <a:rPr lang="en-US" sz="1800" dirty="0"/>
              <a:t> </a:t>
            </a:r>
          </a:p>
          <a:p>
            <a:r>
              <a:rPr lang="en-US" sz="1800" dirty="0"/>
              <a:t>IEEE P802.3cy and IEEE P802.3cz have coordinated this joint response.</a:t>
            </a:r>
          </a:p>
        </p:txBody>
      </p:sp>
      <p:sp>
        <p:nvSpPr>
          <p:cNvPr id="4" name="Date Placeholder 3">
            <a:extLst>
              <a:ext uri="{FF2B5EF4-FFF2-40B4-BE49-F238E27FC236}">
                <a16:creationId xmlns:a16="http://schemas.microsoft.com/office/drawing/2014/main" id="{FC883505-24A5-44D9-BD60-53A66A591E11}"/>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5FC6A130-541E-4F37-A531-0E446E15C578}"/>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D7F7275A-7551-4A2E-87FB-B05C6CF1F068}"/>
              </a:ext>
            </a:extLst>
          </p:cNvPr>
          <p:cNvSpPr>
            <a:spLocks noGrp="1"/>
          </p:cNvSpPr>
          <p:nvPr>
            <p:ph type="sldNum" idx="12"/>
          </p:nvPr>
        </p:nvSpPr>
        <p:spPr/>
        <p:txBody>
          <a:bodyPr/>
          <a:lstStyle/>
          <a:p>
            <a:r>
              <a:rPr lang="en-GB"/>
              <a:t>Slide </a:t>
            </a:r>
            <a:fld id="{440F5867-744E-4AA6-B0ED-4C44D2DFBB7B}" type="slidenum">
              <a:rPr lang="en-GB" smtClean="0"/>
              <a:pPr/>
              <a:t>25</a:t>
            </a:fld>
            <a:endParaRPr lang="en-GB" dirty="0"/>
          </a:p>
        </p:txBody>
      </p:sp>
    </p:spTree>
    <p:extLst>
      <p:ext uri="{BB962C8B-B14F-4D97-AF65-F5344CB8AC3E}">
        <p14:creationId xmlns:p14="http://schemas.microsoft.com/office/powerpoint/2010/main" val="40405724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1267E-2066-43E1-AC5A-1C1A7CA8E1FB}"/>
              </a:ext>
            </a:extLst>
          </p:cNvPr>
          <p:cNvSpPr>
            <a:spLocks noGrp="1"/>
          </p:cNvSpPr>
          <p:nvPr>
            <p:ph type="title"/>
          </p:nvPr>
        </p:nvSpPr>
        <p:spPr/>
        <p:txBody>
          <a:bodyPr/>
          <a:lstStyle/>
          <a:p>
            <a:r>
              <a:rPr lang="en-US" u="sng" dirty="0"/>
              <a:t>IEEE 802.11 IEEE 802.3cy PAR comment 2</a:t>
            </a:r>
            <a:br>
              <a:rPr lang="en-US" dirty="0"/>
            </a:br>
            <a:endParaRPr lang="en-US" dirty="0"/>
          </a:p>
        </p:txBody>
      </p:sp>
      <p:sp>
        <p:nvSpPr>
          <p:cNvPr id="3" name="Content Placeholder 2">
            <a:extLst>
              <a:ext uri="{FF2B5EF4-FFF2-40B4-BE49-F238E27FC236}">
                <a16:creationId xmlns:a16="http://schemas.microsoft.com/office/drawing/2014/main" id="{08E543A7-DFDD-4290-B410-7026C4CC76FC}"/>
              </a:ext>
            </a:extLst>
          </p:cNvPr>
          <p:cNvSpPr>
            <a:spLocks noGrp="1"/>
          </p:cNvSpPr>
          <p:nvPr>
            <p:ph idx="1"/>
          </p:nvPr>
        </p:nvSpPr>
        <p:spPr>
          <a:xfrm>
            <a:off x="914402" y="1412776"/>
            <a:ext cx="10361084" cy="4968551"/>
          </a:xfrm>
        </p:spPr>
        <p:txBody>
          <a:bodyPr/>
          <a:lstStyle/>
          <a:p>
            <a:r>
              <a:rPr lang="en-US" sz="2000" dirty="0"/>
              <a:t> Comment:</a:t>
            </a:r>
          </a:p>
          <a:p>
            <a:r>
              <a:rPr lang="en-US" sz="2000" dirty="0"/>
              <a:t>5.2.b – add “architectures” after “zonal”.  Change “(centralized architecture)” to “(centralized)”.</a:t>
            </a:r>
          </a:p>
          <a:p>
            <a:r>
              <a:rPr lang="en-US" sz="2000" dirty="0"/>
              <a:t> </a:t>
            </a:r>
          </a:p>
          <a:p>
            <a:r>
              <a:rPr lang="en-US" sz="2000" dirty="0"/>
              <a:t>Response:</a:t>
            </a:r>
          </a:p>
          <a:p>
            <a:r>
              <a:rPr lang="en-US" sz="2000" dirty="0"/>
              <a:t>ACCEPT IN PRINCIPLE</a:t>
            </a:r>
          </a:p>
          <a:p>
            <a:r>
              <a:rPr lang="en-US" sz="2000" dirty="0"/>
              <a:t> </a:t>
            </a:r>
          </a:p>
          <a:p>
            <a:r>
              <a:rPr lang="en-US" sz="2000" dirty="0"/>
              <a:t>The text referenced in the comment is found in PAR item 5.5, not 5.2.b. As a result the text '... zonal (centralized architecture) using Ethernet ....' in PAR item 5.5 has been changed to read '... zonal architectures using Ethernet ...'.</a:t>
            </a:r>
          </a:p>
          <a:p>
            <a:r>
              <a:rPr lang="en-US" sz="2000" dirty="0"/>
              <a:t> </a:t>
            </a:r>
          </a:p>
          <a:p>
            <a:r>
              <a:rPr lang="en-US" sz="2000" dirty="0"/>
              <a:t>The automotive industry has settled on zonal as the preferred terminology. All references to centralized have been removed from the PAR and CSD.</a:t>
            </a:r>
          </a:p>
          <a:p>
            <a:endParaRPr lang="en-US" sz="2000" dirty="0"/>
          </a:p>
        </p:txBody>
      </p:sp>
      <p:sp>
        <p:nvSpPr>
          <p:cNvPr id="4" name="Date Placeholder 3">
            <a:extLst>
              <a:ext uri="{FF2B5EF4-FFF2-40B4-BE49-F238E27FC236}">
                <a16:creationId xmlns:a16="http://schemas.microsoft.com/office/drawing/2014/main" id="{8284CB94-778C-4ADA-AC7F-83CB8B8EFC88}"/>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CC25425D-F579-48F4-AB30-55C89181E1A6}"/>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94208490-6408-40E4-BAA0-E8316FF96510}"/>
              </a:ext>
            </a:extLst>
          </p:cNvPr>
          <p:cNvSpPr>
            <a:spLocks noGrp="1"/>
          </p:cNvSpPr>
          <p:nvPr>
            <p:ph type="sldNum" idx="12"/>
          </p:nvPr>
        </p:nvSpPr>
        <p:spPr/>
        <p:txBody>
          <a:bodyPr/>
          <a:lstStyle/>
          <a:p>
            <a:r>
              <a:rPr lang="en-GB"/>
              <a:t>Slide </a:t>
            </a:r>
            <a:fld id="{440F5867-744E-4AA6-B0ED-4C44D2DFBB7B}" type="slidenum">
              <a:rPr lang="en-GB" smtClean="0"/>
              <a:pPr/>
              <a:t>26</a:t>
            </a:fld>
            <a:endParaRPr lang="en-GB" dirty="0"/>
          </a:p>
        </p:txBody>
      </p:sp>
    </p:spTree>
    <p:extLst>
      <p:ext uri="{BB962C8B-B14F-4D97-AF65-F5344CB8AC3E}">
        <p14:creationId xmlns:p14="http://schemas.microsoft.com/office/powerpoint/2010/main" val="28949906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30091-D8A9-409D-AC91-B3096BAE604F}"/>
              </a:ext>
            </a:extLst>
          </p:cNvPr>
          <p:cNvSpPr>
            <a:spLocks noGrp="1"/>
          </p:cNvSpPr>
          <p:nvPr>
            <p:ph type="title"/>
          </p:nvPr>
        </p:nvSpPr>
        <p:spPr>
          <a:xfrm>
            <a:off x="914402" y="685803"/>
            <a:ext cx="10361084" cy="654965"/>
          </a:xfrm>
        </p:spPr>
        <p:txBody>
          <a:bodyPr/>
          <a:lstStyle/>
          <a:p>
            <a:r>
              <a:rPr lang="en-US" u="sng" dirty="0"/>
              <a:t>IEEE 802.11 IEEE 802.3cy PAR comment 3</a:t>
            </a:r>
            <a:endParaRPr lang="en-US" dirty="0"/>
          </a:p>
        </p:txBody>
      </p:sp>
      <p:sp>
        <p:nvSpPr>
          <p:cNvPr id="3" name="Content Placeholder 2">
            <a:extLst>
              <a:ext uri="{FF2B5EF4-FFF2-40B4-BE49-F238E27FC236}">
                <a16:creationId xmlns:a16="http://schemas.microsoft.com/office/drawing/2014/main" id="{9592F31B-15CF-404B-8945-29D80E48BB6C}"/>
              </a:ext>
            </a:extLst>
          </p:cNvPr>
          <p:cNvSpPr>
            <a:spLocks noGrp="1"/>
          </p:cNvSpPr>
          <p:nvPr>
            <p:ph idx="1"/>
          </p:nvPr>
        </p:nvSpPr>
        <p:spPr>
          <a:xfrm>
            <a:off x="914402" y="1340768"/>
            <a:ext cx="10361084" cy="5134647"/>
          </a:xfrm>
        </p:spPr>
        <p:txBody>
          <a:bodyPr/>
          <a:lstStyle/>
          <a:p>
            <a:r>
              <a:rPr lang="en-US" sz="2000" dirty="0"/>
              <a:t> Comment:</a:t>
            </a:r>
          </a:p>
          <a:p>
            <a:r>
              <a:rPr lang="en-US" sz="2000" dirty="0"/>
              <a:t>5.6 –“Tier 1 and below (top-level and below)” this seems to include all “automotive suppliers”. Suggestions: 1. delete “(top-level and below)” or 2. change “automotive Original Equipment Manufacturers (car makers) and Tier 1 and below (top-level and below) automotive suppliers” to “automotive Original Equipment Manufacturers (car makers), automotive suppliers”</a:t>
            </a:r>
          </a:p>
          <a:p>
            <a:r>
              <a:rPr lang="en-US" sz="2000" dirty="0"/>
              <a:t> </a:t>
            </a:r>
          </a:p>
          <a:p>
            <a:r>
              <a:rPr lang="en-US" sz="2000" dirty="0"/>
              <a:t>Response:</a:t>
            </a:r>
          </a:p>
          <a:p>
            <a:r>
              <a:rPr lang="en-US" sz="2000" dirty="0"/>
              <a:t>ACCEPT IN PRINCIPLE</a:t>
            </a:r>
          </a:p>
          <a:p>
            <a:r>
              <a:rPr lang="en-US" sz="2000" dirty="0"/>
              <a:t> </a:t>
            </a:r>
          </a:p>
          <a:p>
            <a:r>
              <a:rPr lang="en-US" sz="2000" dirty="0"/>
              <a:t>In PAR item 5.6 the text 'Tier 1 and below (top-level and below)' has been changed to read 'Tier x' and the text 'For 5.6: Tier x refers to the various levels of suppliers to Original Equipment Manufacturers (e.g., car manufacturer). A Tier 1 supplier for example supplies components or subsystems directly to the Original Equipment Manufacturer.' has been added to PAR item 8.1.</a:t>
            </a:r>
          </a:p>
        </p:txBody>
      </p:sp>
      <p:sp>
        <p:nvSpPr>
          <p:cNvPr id="4" name="Date Placeholder 3">
            <a:extLst>
              <a:ext uri="{FF2B5EF4-FFF2-40B4-BE49-F238E27FC236}">
                <a16:creationId xmlns:a16="http://schemas.microsoft.com/office/drawing/2014/main" id="{8C0F7B75-B3F4-4E53-94F9-4849343EECCE}"/>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28FC010E-A394-4C07-8E2D-67F76915003F}"/>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50E1665F-CE35-4672-8903-8E01BA7EE891}"/>
              </a:ext>
            </a:extLst>
          </p:cNvPr>
          <p:cNvSpPr>
            <a:spLocks noGrp="1"/>
          </p:cNvSpPr>
          <p:nvPr>
            <p:ph type="sldNum" idx="12"/>
          </p:nvPr>
        </p:nvSpPr>
        <p:spPr/>
        <p:txBody>
          <a:bodyPr/>
          <a:lstStyle/>
          <a:p>
            <a:r>
              <a:rPr lang="en-GB"/>
              <a:t>Slide </a:t>
            </a:r>
            <a:fld id="{440F5867-744E-4AA6-B0ED-4C44D2DFBB7B}" type="slidenum">
              <a:rPr lang="en-GB" smtClean="0"/>
              <a:pPr/>
              <a:t>27</a:t>
            </a:fld>
            <a:endParaRPr lang="en-GB" dirty="0"/>
          </a:p>
        </p:txBody>
      </p:sp>
    </p:spTree>
    <p:extLst>
      <p:ext uri="{BB962C8B-B14F-4D97-AF65-F5344CB8AC3E}">
        <p14:creationId xmlns:p14="http://schemas.microsoft.com/office/powerpoint/2010/main" val="11400130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43D3C-A241-4EB7-948B-EA9C59776B62}"/>
              </a:ext>
            </a:extLst>
          </p:cNvPr>
          <p:cNvSpPr>
            <a:spLocks noGrp="1"/>
          </p:cNvSpPr>
          <p:nvPr>
            <p:ph type="title"/>
          </p:nvPr>
        </p:nvSpPr>
        <p:spPr/>
        <p:txBody>
          <a:bodyPr/>
          <a:lstStyle/>
          <a:p>
            <a:r>
              <a:rPr lang="en-US" altLang="en-US" u="sng" dirty="0">
                <a:solidFill>
                  <a:schemeClr val="tx1"/>
                </a:solidFill>
                <a:latin typeface="Courier New" panose="02070309020205020404" pitchFamily="49" charset="0"/>
                <a:cs typeface="Courier New" panose="02070309020205020404" pitchFamily="49" charset="0"/>
              </a:rPr>
              <a:t>IEEE P802.3cz PAR and CSD</a:t>
            </a:r>
            <a:r>
              <a:rPr lang="en-US" altLang="en-US" b="0" u="sng" dirty="0">
                <a:solidFill>
                  <a:schemeClr val="tx1"/>
                </a:solidFill>
                <a:latin typeface="Courier New" panose="02070309020205020404" pitchFamily="49" charset="0"/>
                <a:cs typeface="Courier New" panose="02070309020205020404" pitchFamily="49" charset="0"/>
              </a:rPr>
              <a:t> Updates</a:t>
            </a:r>
            <a:endParaRPr lang="en-US" u="sng" dirty="0"/>
          </a:p>
        </p:txBody>
      </p:sp>
      <p:sp>
        <p:nvSpPr>
          <p:cNvPr id="4" name="Date Placeholder 3">
            <a:extLst>
              <a:ext uri="{FF2B5EF4-FFF2-40B4-BE49-F238E27FC236}">
                <a16:creationId xmlns:a16="http://schemas.microsoft.com/office/drawing/2014/main" id="{39ACE167-BC16-4366-B2BB-36D7B61BDEAA}"/>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CA82D65A-8A4A-4B10-9745-592765A5CE89}"/>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68E0C4B1-67DE-482D-9ACC-5AB81CC0C83A}"/>
              </a:ext>
            </a:extLst>
          </p:cNvPr>
          <p:cNvSpPr>
            <a:spLocks noGrp="1"/>
          </p:cNvSpPr>
          <p:nvPr>
            <p:ph type="sldNum" idx="12"/>
          </p:nvPr>
        </p:nvSpPr>
        <p:spPr/>
        <p:txBody>
          <a:bodyPr/>
          <a:lstStyle/>
          <a:p>
            <a:r>
              <a:rPr lang="en-GB"/>
              <a:t>Slide </a:t>
            </a:r>
            <a:fld id="{440F5867-744E-4AA6-B0ED-4C44D2DFBB7B}" type="slidenum">
              <a:rPr lang="en-GB" smtClean="0"/>
              <a:pPr/>
              <a:t>28</a:t>
            </a:fld>
            <a:endParaRPr lang="en-GB" dirty="0"/>
          </a:p>
        </p:txBody>
      </p:sp>
      <p:sp>
        <p:nvSpPr>
          <p:cNvPr id="7" name="Rectangle 1">
            <a:extLst>
              <a:ext uri="{FF2B5EF4-FFF2-40B4-BE49-F238E27FC236}">
                <a16:creationId xmlns:a16="http://schemas.microsoft.com/office/drawing/2014/main" id="{DD67CC56-B217-4D83-A9FB-B51E9B2F5135}"/>
              </a:ext>
            </a:extLst>
          </p:cNvPr>
          <p:cNvSpPr>
            <a:spLocks noGrp="1" noChangeArrowheads="1"/>
          </p:cNvSpPr>
          <p:nvPr>
            <p:ph idx="1"/>
          </p:nvPr>
        </p:nvSpPr>
        <p:spPr bwMode="auto">
          <a:xfrm>
            <a:off x="914402" y="2714372"/>
            <a:ext cx="10387780" cy="2646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IEEE P802.3cz PAR and CSD</a:t>
            </a:r>
            <a:endParaRPr kumimoji="0" lang="en-US" altLang="en-US"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a:t>
            </a:r>
            <a:endParaRPr kumimoji="0" lang="en-US" altLang="en-US" sz="2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Unchanged IEEE P802.3cz PAR: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&lt;</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hlinkClick r:id="rId2"/>
              </a:rPr>
              <a:t>https://mentor.ieee.org/802-ec/dcn/20/ec-20-0010-01-00EC-ieee-p802-3cz-draft-par-response.pdf</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&gt;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Updated IEEE P802.3cz CSD (clean):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&lt;</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hlinkClick r:id="rId3"/>
              </a:rPr>
              <a:t>https://mentor.ieee.org/802-ec/dcn/20/ec-20-0011-02-00EC-ieee-p802-3cz-draft-csd-response.pdf</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&gt;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Updated IEEE P802.3cz CSD (compare):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&lt;</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hlinkClick r:id="rId4"/>
              </a:rPr>
              <a:t>https://mentor.ieee.org/802-ec/dcn/20/ec-20-0011-01-00EC-ieee-p802-3cz-draft-csd-response.pdf</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&gt;</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32585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E2C0D-21B2-472F-BED9-BA043CD763EC}"/>
              </a:ext>
            </a:extLst>
          </p:cNvPr>
          <p:cNvSpPr>
            <a:spLocks noGrp="1"/>
          </p:cNvSpPr>
          <p:nvPr>
            <p:ph type="title"/>
          </p:nvPr>
        </p:nvSpPr>
        <p:spPr>
          <a:xfrm>
            <a:off x="914402" y="685803"/>
            <a:ext cx="10361084" cy="582957"/>
          </a:xfrm>
        </p:spPr>
        <p:txBody>
          <a:bodyPr/>
          <a:lstStyle/>
          <a:p>
            <a:r>
              <a:rPr lang="en-US" u="sng" dirty="0"/>
              <a:t>IEEE 802.11 IEEE 802.3cz PAR comment 1</a:t>
            </a:r>
            <a:endParaRPr lang="en-US" dirty="0"/>
          </a:p>
        </p:txBody>
      </p:sp>
      <p:sp>
        <p:nvSpPr>
          <p:cNvPr id="3" name="Content Placeholder 2">
            <a:extLst>
              <a:ext uri="{FF2B5EF4-FFF2-40B4-BE49-F238E27FC236}">
                <a16:creationId xmlns:a16="http://schemas.microsoft.com/office/drawing/2014/main" id="{2564E9CB-E6F3-40F1-9CC4-42AD299C83E3}"/>
              </a:ext>
            </a:extLst>
          </p:cNvPr>
          <p:cNvSpPr>
            <a:spLocks noGrp="1"/>
          </p:cNvSpPr>
          <p:nvPr>
            <p:ph idx="1"/>
          </p:nvPr>
        </p:nvSpPr>
        <p:spPr>
          <a:xfrm>
            <a:off x="914402" y="1268760"/>
            <a:ext cx="10361084" cy="5112567"/>
          </a:xfrm>
        </p:spPr>
        <p:txBody>
          <a:bodyPr/>
          <a:lstStyle/>
          <a:p>
            <a:r>
              <a:rPr lang="en-US" sz="1600" dirty="0"/>
              <a:t> Comment:</a:t>
            </a:r>
          </a:p>
          <a:p>
            <a:r>
              <a:rPr lang="en-US" sz="1600" dirty="0"/>
              <a:t>PAR 2.1 Title: “Optical Automotive Ethernet” for 802.3.cy it was “Automotive Electrical Ethernet” suggest making the titles more consistent. – Both TF would need to be involved in discussion. Possible title : Physical Layer Specifications and Management Parameters for Multi-Gigabit Optical Ethernet for the Automotive Environment”</a:t>
            </a:r>
          </a:p>
          <a:p>
            <a:r>
              <a:rPr lang="en-US" sz="1600" dirty="0"/>
              <a:t>Response: ACCEPT IN PRINCIPLE</a:t>
            </a:r>
          </a:p>
          <a:p>
            <a:r>
              <a:rPr lang="en-US" sz="1600" dirty="0"/>
              <a:t> 'Automotive Ethernet' is an industry term &lt;https://events.weka- fachmedien.de/automotive-ethernet-congress/home/&gt;, &lt;https://standards.ieee.org/events/automotive/&gt; and will be found in magazine and technical papers. We want to use the term, but need to differentiate between the electrical and optical projects. As a result the IEEE P802.3cy title has been updated to read as follows (see responses to IEEE P802.3cy comments above), the unchanged IEEE P802.3cz title is provided for reference.</a:t>
            </a:r>
          </a:p>
          <a:p>
            <a:r>
              <a:rPr lang="en-US" sz="1600" dirty="0"/>
              <a:t> </a:t>
            </a:r>
          </a:p>
          <a:p>
            <a:r>
              <a:rPr lang="en-US" sz="1600" dirty="0"/>
              <a:t>IEEE P802.3cy: Physical Layer Specifications and Management Parameters for greater than 10 Gb/s Electrical Automotive Ethernet</a:t>
            </a:r>
          </a:p>
          <a:p>
            <a:r>
              <a:rPr lang="en-US" sz="1600" dirty="0"/>
              <a:t>IEEE P802.3cz: Physical Layer Specifications and Management Parameters for Multi-Gigabit Optical Automotive Ethernet</a:t>
            </a:r>
          </a:p>
          <a:p>
            <a:r>
              <a:rPr lang="en-US" sz="1600" dirty="0"/>
              <a:t> </a:t>
            </a:r>
          </a:p>
          <a:p>
            <a:r>
              <a:rPr lang="en-US" sz="1600" dirty="0"/>
              <a:t>IEEE P802.3cy and IEEE P802.3cz have coordinated this joint response.</a:t>
            </a:r>
          </a:p>
        </p:txBody>
      </p:sp>
      <p:sp>
        <p:nvSpPr>
          <p:cNvPr id="4" name="Date Placeholder 3">
            <a:extLst>
              <a:ext uri="{FF2B5EF4-FFF2-40B4-BE49-F238E27FC236}">
                <a16:creationId xmlns:a16="http://schemas.microsoft.com/office/drawing/2014/main" id="{A1A94500-72D3-4C4F-BF8B-767F8BB8BBD0}"/>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0EE1CE53-9BD0-4EFE-82F7-BB46312A883D}"/>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13179323-0D92-4EDF-BF98-2084D0655CE1}"/>
              </a:ext>
            </a:extLst>
          </p:cNvPr>
          <p:cNvSpPr>
            <a:spLocks noGrp="1"/>
          </p:cNvSpPr>
          <p:nvPr>
            <p:ph type="sldNum" idx="12"/>
          </p:nvPr>
        </p:nvSpPr>
        <p:spPr/>
        <p:txBody>
          <a:bodyPr/>
          <a:lstStyle/>
          <a:p>
            <a:r>
              <a:rPr lang="en-GB"/>
              <a:t>Slide </a:t>
            </a:r>
            <a:fld id="{440F5867-744E-4AA6-B0ED-4C44D2DFBB7B}" type="slidenum">
              <a:rPr lang="en-GB" smtClean="0"/>
              <a:pPr/>
              <a:t>29</a:t>
            </a:fld>
            <a:endParaRPr lang="en-GB" dirty="0"/>
          </a:p>
        </p:txBody>
      </p:sp>
    </p:spTree>
    <p:extLst>
      <p:ext uri="{BB962C8B-B14F-4D97-AF65-F5344CB8AC3E}">
        <p14:creationId xmlns:p14="http://schemas.microsoft.com/office/powerpoint/2010/main" val="1834137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623392" y="626497"/>
            <a:ext cx="10838402" cy="438941"/>
          </a:xfrm>
          <a:ln/>
        </p:spPr>
        <p:txBody>
          <a:bodyPr>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dirty="0"/>
              <a:t>Abstract-PAR Review SC PARs under consideration for March 2020</a:t>
            </a:r>
          </a:p>
        </p:txBody>
      </p:sp>
      <p:sp>
        <p:nvSpPr>
          <p:cNvPr id="4098" name="Rectangle 2"/>
          <p:cNvSpPr>
            <a:spLocks noGrp="1" noChangeArrowheads="1"/>
          </p:cNvSpPr>
          <p:nvPr>
            <p:ph idx="1"/>
          </p:nvPr>
        </p:nvSpPr>
        <p:spPr>
          <a:xfrm>
            <a:off x="767408" y="1268760"/>
            <a:ext cx="10694386" cy="5187380"/>
          </a:xfrm>
          <a:ln/>
        </p:spPr>
        <p:txBody>
          <a:bodyPr>
            <a:noAutofit/>
          </a:bodyPr>
          <a:lstStyle/>
          <a:p>
            <a:r>
              <a:rPr lang="en-US" sz="2000" dirty="0"/>
              <a:t>PAR Submission Deadline is </a:t>
            </a:r>
          </a:p>
          <a:p>
            <a:pPr lvl="1">
              <a:buFont typeface="Arial" panose="020B0604020202020204" pitchFamily="34" charset="0"/>
              <a:buChar char="•"/>
            </a:pPr>
            <a:r>
              <a:rPr lang="en-US" dirty="0"/>
              <a:t>WG PAR submission to 802 EC:  </a:t>
            </a:r>
            <a:r>
              <a:rPr lang="en-US" sz="2000" dirty="0"/>
              <a:t>14 Feb 2020 for March Plenary</a:t>
            </a:r>
          </a:p>
          <a:p>
            <a:pPr marL="457200" lvl="1" indent="0"/>
            <a:r>
              <a:rPr lang="en-US" sz="2000" dirty="0"/>
              <a:t>								   12 June 2020 for July Plenary</a:t>
            </a:r>
          </a:p>
          <a:p>
            <a:pPr lvl="1">
              <a:buFont typeface="Arial" panose="020B0604020202020204" pitchFamily="34" charset="0"/>
              <a:buChar char="•"/>
            </a:pPr>
            <a:r>
              <a:rPr lang="en-US" dirty="0"/>
              <a:t>WG PAR Submission to </a:t>
            </a:r>
            <a:r>
              <a:rPr lang="en-US" dirty="0" err="1"/>
              <a:t>NesCom</a:t>
            </a:r>
            <a:r>
              <a:rPr lang="en-US" dirty="0"/>
              <a:t>: 13 Mar 2020 </a:t>
            </a:r>
            <a:r>
              <a:rPr lang="en-US" sz="1600" dirty="0"/>
              <a:t>for </a:t>
            </a:r>
            <a:r>
              <a:rPr lang="en-US" sz="1600" dirty="0" err="1"/>
              <a:t>NesCom</a:t>
            </a:r>
            <a:r>
              <a:rPr lang="en-US" sz="1600" dirty="0"/>
              <a:t> April 28, 2020 telecon</a:t>
            </a:r>
          </a:p>
          <a:p>
            <a:pPr marL="3657600" lvl="8" indent="0"/>
            <a:r>
              <a:rPr lang="en-US" altLang="en-US" sz="1200" dirty="0"/>
              <a:t>	     </a:t>
            </a:r>
            <a:r>
              <a:rPr lang="en-US" altLang="en-US" sz="2000" dirty="0"/>
              <a:t>24 April 2020  for June 2020 </a:t>
            </a:r>
            <a:r>
              <a:rPr lang="en-US" altLang="en-US" sz="2000" dirty="0" err="1"/>
              <a:t>NesCom</a:t>
            </a:r>
            <a:r>
              <a:rPr lang="en-US" altLang="en-US" sz="2000" dirty="0"/>
              <a:t> F2F</a:t>
            </a:r>
          </a:p>
          <a:p>
            <a:pPr marL="3657600" lvl="8" indent="0"/>
            <a:endParaRPr lang="en-US" sz="2000" dirty="0"/>
          </a:p>
          <a:p>
            <a:r>
              <a:rPr lang="en-US" sz="2000" dirty="0"/>
              <a:t>The Proposed PARs are posted to the “</a:t>
            </a:r>
            <a:r>
              <a:rPr lang="en-US" dirty="0"/>
              <a:t>IEEE 802 PARs Under consideration Webpage:</a:t>
            </a:r>
          </a:p>
          <a:p>
            <a:pPr lvl="1"/>
            <a:r>
              <a:rPr lang="en-US" dirty="0"/>
              <a:t>	</a:t>
            </a:r>
            <a:r>
              <a:rPr lang="en-US" dirty="0">
                <a:solidFill>
                  <a:schemeClr val="accent6"/>
                </a:solidFill>
                <a:hlinkClick r:id="rId3"/>
              </a:rPr>
              <a:t>http://grouper.ieee.org/groups/802/PARs.shtml</a:t>
            </a:r>
            <a:endParaRPr lang="en-US" dirty="0">
              <a:solidFill>
                <a:schemeClr val="accent6"/>
              </a:solidFill>
            </a:endParaRPr>
          </a:p>
          <a:p>
            <a:r>
              <a:rPr lang="en-US" sz="2000" dirty="0"/>
              <a:t>And listed on the next slide.</a:t>
            </a:r>
          </a:p>
          <a:p>
            <a:pPr marL="285750" indent="-285750"/>
            <a:r>
              <a:rPr lang="en-US" altLang="en-US" sz="2000" dirty="0"/>
              <a:t>PAR Review SC Meeting times: </a:t>
            </a:r>
          </a:p>
          <a:p>
            <a:pPr marL="285750" indent="-285750"/>
            <a:r>
              <a:rPr lang="en-US" altLang="en-US" sz="2000" dirty="0"/>
              <a:t>			Monday PM2, </a:t>
            </a:r>
          </a:p>
          <a:p>
            <a:pPr marL="285750" indent="-285750"/>
            <a:r>
              <a:rPr lang="en-US" altLang="en-US" sz="2000" dirty="0"/>
              <a:t>			Tuesday AM2, </a:t>
            </a:r>
          </a:p>
          <a:p>
            <a:pPr marL="285750" indent="-285750"/>
            <a:r>
              <a:rPr lang="en-US" altLang="en-US" sz="2000" dirty="0"/>
              <a:t>			Thursday AM2</a:t>
            </a:r>
            <a:endParaRPr lang="en-US" altLang="en-US" sz="1600" dirty="0"/>
          </a:p>
        </p:txBody>
      </p:sp>
      <p:sp>
        <p:nvSpPr>
          <p:cNvPr id="4" name="Date Placeholder 3"/>
          <p:cNvSpPr>
            <a:spLocks noGrp="1"/>
          </p:cNvSpPr>
          <p:nvPr>
            <p:ph type="dt" idx="10"/>
          </p:nvPr>
        </p:nvSpPr>
        <p:spPr/>
        <p:txBody>
          <a:bodyPr/>
          <a:lstStyle/>
          <a:p>
            <a:r>
              <a:rPr lang="en-US"/>
              <a:t>May 2020</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3</a:t>
            </a:fld>
            <a:endParaRPr lang="en-GB"/>
          </a:p>
        </p:txBody>
      </p:sp>
      <p:sp>
        <p:nvSpPr>
          <p:cNvPr id="7" name="Rectangle 3">
            <a:extLst>
              <a:ext uri="{FF2B5EF4-FFF2-40B4-BE49-F238E27FC236}">
                <a16:creationId xmlns:a16="http://schemas.microsoft.com/office/drawing/2014/main" id="{D8A2A340-4BEF-42B1-AE26-6A55D6A269CF}"/>
              </a:ext>
            </a:extLst>
          </p:cNvPr>
          <p:cNvSpPr>
            <a:spLocks noChangeArrowheads="1"/>
          </p:cNvSpPr>
          <p:nvPr/>
        </p:nvSpPr>
        <p:spPr bwMode="auto">
          <a:xfrm>
            <a:off x="0" y="43934"/>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p>
        </p:txBody>
      </p:sp>
      <p:sp>
        <p:nvSpPr>
          <p:cNvPr id="2" name="TextBox 1">
            <a:extLst>
              <a:ext uri="{FF2B5EF4-FFF2-40B4-BE49-F238E27FC236}">
                <a16:creationId xmlns:a16="http://schemas.microsoft.com/office/drawing/2014/main" id="{0D27FBCE-59B5-413F-9728-7EB7E8306095}"/>
              </a:ext>
            </a:extLst>
          </p:cNvPr>
          <p:cNvSpPr txBox="1"/>
          <p:nvPr/>
        </p:nvSpPr>
        <p:spPr>
          <a:xfrm rot="19918433">
            <a:off x="1575330" y="2450050"/>
            <a:ext cx="8352928" cy="1754326"/>
          </a:xfrm>
          <a:prstGeom prst="rect">
            <a:avLst/>
          </a:prstGeom>
          <a:solidFill>
            <a:schemeClr val="bg1">
              <a:lumMod val="85000"/>
            </a:schemeClr>
          </a:solidFill>
        </p:spPr>
        <p:txBody>
          <a:bodyPr wrap="square" rtlCol="0">
            <a:spAutoFit/>
          </a:bodyPr>
          <a:lstStyle/>
          <a:p>
            <a:r>
              <a:rPr lang="en-US" sz="5400" dirty="0">
                <a:solidFill>
                  <a:srgbClr val="FF0000"/>
                </a:solidFill>
              </a:rPr>
              <a:t>March Session cancelled – Postponed to Telecon in May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1B2FF-97B2-4724-ACAC-EABD2155B3EF}"/>
              </a:ext>
            </a:extLst>
          </p:cNvPr>
          <p:cNvSpPr>
            <a:spLocks noGrp="1"/>
          </p:cNvSpPr>
          <p:nvPr>
            <p:ph type="title"/>
          </p:nvPr>
        </p:nvSpPr>
        <p:spPr/>
        <p:txBody>
          <a:bodyPr/>
          <a:lstStyle/>
          <a:p>
            <a:r>
              <a:rPr lang="en-US" u="sng" dirty="0"/>
              <a:t>IEEE 802.11 IEEE 802.3cz CSD comment 1</a:t>
            </a:r>
            <a:br>
              <a:rPr lang="en-US" dirty="0"/>
            </a:br>
            <a:endParaRPr lang="en-US" dirty="0"/>
          </a:p>
        </p:txBody>
      </p:sp>
      <p:sp>
        <p:nvSpPr>
          <p:cNvPr id="3" name="Content Placeholder 2">
            <a:extLst>
              <a:ext uri="{FF2B5EF4-FFF2-40B4-BE49-F238E27FC236}">
                <a16:creationId xmlns:a16="http://schemas.microsoft.com/office/drawing/2014/main" id="{3601F004-75D6-4FD9-B010-AF673DE4F611}"/>
              </a:ext>
            </a:extLst>
          </p:cNvPr>
          <p:cNvSpPr>
            <a:spLocks noGrp="1"/>
          </p:cNvSpPr>
          <p:nvPr>
            <p:ph idx="1"/>
          </p:nvPr>
        </p:nvSpPr>
        <p:spPr/>
        <p:txBody>
          <a:bodyPr/>
          <a:lstStyle/>
          <a:p>
            <a:r>
              <a:rPr lang="en-US" dirty="0"/>
              <a:t> Comment:</a:t>
            </a:r>
          </a:p>
          <a:p>
            <a:r>
              <a:rPr lang="en-US" dirty="0"/>
              <a:t>CSD: version submitted was watermarked “DRAFT”. Consider updating when submitting to the IEEE 802 LMSC.</a:t>
            </a:r>
          </a:p>
          <a:p>
            <a:r>
              <a:rPr lang="en-US" dirty="0"/>
              <a:t> </a:t>
            </a:r>
          </a:p>
          <a:p>
            <a:r>
              <a:rPr lang="en-US" dirty="0"/>
              <a:t>Response:</a:t>
            </a:r>
          </a:p>
          <a:p>
            <a:r>
              <a:rPr lang="en-US" dirty="0"/>
              <a:t>ACCEPT IN PRINCIPLE </a:t>
            </a:r>
          </a:p>
          <a:p>
            <a:r>
              <a:rPr lang="en-US" dirty="0"/>
              <a:t> </a:t>
            </a:r>
          </a:p>
          <a:p>
            <a:r>
              <a:rPr lang="en-US" dirty="0"/>
              <a:t>The updated IEEE P802.3cz CSD being submitted has the watermark 'DRAFT' removed.</a:t>
            </a:r>
          </a:p>
          <a:p>
            <a:endParaRPr lang="en-US" dirty="0"/>
          </a:p>
        </p:txBody>
      </p:sp>
      <p:sp>
        <p:nvSpPr>
          <p:cNvPr id="4" name="Date Placeholder 3">
            <a:extLst>
              <a:ext uri="{FF2B5EF4-FFF2-40B4-BE49-F238E27FC236}">
                <a16:creationId xmlns:a16="http://schemas.microsoft.com/office/drawing/2014/main" id="{5360F5A5-E889-404B-B7DA-3344EC85F546}"/>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9C95CE72-783D-424C-B1CB-2AD02D4D5CD8}"/>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0FCCEB22-8C7A-42FE-8BBB-9427BCB87E40}"/>
              </a:ext>
            </a:extLst>
          </p:cNvPr>
          <p:cNvSpPr>
            <a:spLocks noGrp="1"/>
          </p:cNvSpPr>
          <p:nvPr>
            <p:ph type="sldNum" idx="12"/>
          </p:nvPr>
        </p:nvSpPr>
        <p:spPr/>
        <p:txBody>
          <a:bodyPr/>
          <a:lstStyle/>
          <a:p>
            <a:r>
              <a:rPr lang="en-GB"/>
              <a:t>Slide </a:t>
            </a:r>
            <a:fld id="{440F5867-744E-4AA6-B0ED-4C44D2DFBB7B}" type="slidenum">
              <a:rPr lang="en-GB" smtClean="0"/>
              <a:pPr/>
              <a:t>30</a:t>
            </a:fld>
            <a:endParaRPr lang="en-GB" dirty="0"/>
          </a:p>
        </p:txBody>
      </p:sp>
    </p:spTree>
    <p:extLst>
      <p:ext uri="{BB962C8B-B14F-4D97-AF65-F5344CB8AC3E}">
        <p14:creationId xmlns:p14="http://schemas.microsoft.com/office/powerpoint/2010/main" val="16478392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A3E16-DED1-4939-AE9F-956414FD2ECF}"/>
              </a:ext>
            </a:extLst>
          </p:cNvPr>
          <p:cNvSpPr>
            <a:spLocks noGrp="1"/>
          </p:cNvSpPr>
          <p:nvPr>
            <p:ph type="title"/>
          </p:nvPr>
        </p:nvSpPr>
        <p:spPr/>
        <p:txBody>
          <a:bodyPr/>
          <a:lstStyle/>
          <a:p>
            <a:r>
              <a:rPr lang="en-US" altLang="en-US" u="sng" dirty="0">
                <a:solidFill>
                  <a:schemeClr val="tx1"/>
                </a:solidFill>
                <a:latin typeface="Courier New" panose="02070309020205020404" pitchFamily="49" charset="0"/>
                <a:cs typeface="Courier New" panose="02070309020205020404" pitchFamily="49" charset="0"/>
              </a:rPr>
              <a:t>IEEE P802.3da PAR and CSD</a:t>
            </a:r>
            <a:endParaRPr lang="en-US" u="sng" dirty="0"/>
          </a:p>
        </p:txBody>
      </p:sp>
      <p:sp>
        <p:nvSpPr>
          <p:cNvPr id="4" name="Date Placeholder 3">
            <a:extLst>
              <a:ext uri="{FF2B5EF4-FFF2-40B4-BE49-F238E27FC236}">
                <a16:creationId xmlns:a16="http://schemas.microsoft.com/office/drawing/2014/main" id="{B4DE9438-55D2-4B9C-B984-C196D57E7A33}"/>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595E70BD-33AD-4F30-A9F3-99774FEAD6C8}"/>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E5E42A94-B49A-4890-B91D-66D0A0886E1F}"/>
              </a:ext>
            </a:extLst>
          </p:cNvPr>
          <p:cNvSpPr>
            <a:spLocks noGrp="1"/>
          </p:cNvSpPr>
          <p:nvPr>
            <p:ph type="sldNum" idx="12"/>
          </p:nvPr>
        </p:nvSpPr>
        <p:spPr/>
        <p:txBody>
          <a:bodyPr/>
          <a:lstStyle/>
          <a:p>
            <a:r>
              <a:rPr lang="en-GB"/>
              <a:t>Slide </a:t>
            </a:r>
            <a:fld id="{440F5867-744E-4AA6-B0ED-4C44D2DFBB7B}" type="slidenum">
              <a:rPr lang="en-GB" smtClean="0"/>
              <a:pPr/>
              <a:t>31</a:t>
            </a:fld>
            <a:endParaRPr lang="en-GB" dirty="0"/>
          </a:p>
        </p:txBody>
      </p:sp>
      <p:sp>
        <p:nvSpPr>
          <p:cNvPr id="7" name="Rectangle 1">
            <a:extLst>
              <a:ext uri="{FF2B5EF4-FFF2-40B4-BE49-F238E27FC236}">
                <a16:creationId xmlns:a16="http://schemas.microsoft.com/office/drawing/2014/main" id="{8B704CCF-A7C4-41B3-86CD-B5160F1C1D7B}"/>
              </a:ext>
            </a:extLst>
          </p:cNvPr>
          <p:cNvSpPr>
            <a:spLocks noGrp="1" noChangeArrowheads="1"/>
          </p:cNvSpPr>
          <p:nvPr>
            <p:ph idx="1"/>
          </p:nvPr>
        </p:nvSpPr>
        <p:spPr bwMode="auto">
          <a:xfrm>
            <a:off x="914402" y="2491234"/>
            <a:ext cx="10387780" cy="3093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IEEE P802.3da PAR and CSD</a:t>
            </a:r>
            <a:endParaRPr kumimoji="0" lang="en-US" altLang="en-US"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a:t>
            </a:r>
            <a:endParaRPr kumimoji="0" lang="en-US" altLang="en-US"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Updated IEEE P802.3da PAR (clean):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&lt;</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hlinkClick r:id="rId2"/>
              </a:rPr>
              <a:t>https://mentor.ieee.org/802-ec/dcn/20/ec-20-0012-06-00EC-ieee-p802-3da-draft-par-response.pdf</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&gt;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Updated IEEE P802.3da PAR (compare):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&lt;</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hlinkClick r:id="rId3"/>
              </a:rPr>
              <a:t>https://mentor.ieee.org/802-ec/dcn/20/ec-20-0012-04-00EC-ieee-p802-3da-draft-par-response.pdf</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&gt;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Updated IEEE P802.3da CSD (clean):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&lt;</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hlinkClick r:id="rId4"/>
              </a:rPr>
              <a:t>https://mentor.ieee.org/802-ec/dcn/20/ec-20-0013-02-00EC-ieee-p802-3da-draft-csd-response.pdf</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&gt;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Updated IEEE P802.3da CSD (compare):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&lt;</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hlinkClick r:id="rId5"/>
              </a:rPr>
              <a:t>https://mentor.ieee.org/802-ec/dcn/20/ec-20-0013-01-00EC-ieee-p802-3da-draft-csd-response.pdf</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&gt;</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991603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6E89C-43A9-4C28-883E-EE76A9C8680D}"/>
              </a:ext>
            </a:extLst>
          </p:cNvPr>
          <p:cNvSpPr>
            <a:spLocks noGrp="1"/>
          </p:cNvSpPr>
          <p:nvPr>
            <p:ph type="title"/>
          </p:nvPr>
        </p:nvSpPr>
        <p:spPr/>
        <p:txBody>
          <a:bodyPr/>
          <a:lstStyle/>
          <a:p>
            <a:r>
              <a:rPr lang="en-US" u="sng" dirty="0"/>
              <a:t>IEEE 802.11 IEEE P802.3da PAR comment 1</a:t>
            </a:r>
            <a:br>
              <a:rPr lang="en-US" dirty="0"/>
            </a:br>
            <a:endParaRPr lang="en-US" dirty="0"/>
          </a:p>
        </p:txBody>
      </p:sp>
      <p:sp>
        <p:nvSpPr>
          <p:cNvPr id="3" name="Content Placeholder 2">
            <a:extLst>
              <a:ext uri="{FF2B5EF4-FFF2-40B4-BE49-F238E27FC236}">
                <a16:creationId xmlns:a16="http://schemas.microsoft.com/office/drawing/2014/main" id="{66BCB658-AD0E-4E5C-B96B-AB0706D494EF}"/>
              </a:ext>
            </a:extLst>
          </p:cNvPr>
          <p:cNvSpPr>
            <a:spLocks noGrp="1"/>
          </p:cNvSpPr>
          <p:nvPr>
            <p:ph idx="1"/>
          </p:nvPr>
        </p:nvSpPr>
        <p:spPr>
          <a:xfrm>
            <a:off x="914402" y="1340768"/>
            <a:ext cx="10361084" cy="5134647"/>
          </a:xfrm>
        </p:spPr>
        <p:txBody>
          <a:bodyPr/>
          <a:lstStyle/>
          <a:p>
            <a:r>
              <a:rPr lang="en-US" sz="1800" dirty="0"/>
              <a:t> Comment:</a:t>
            </a:r>
          </a:p>
          <a:p>
            <a:r>
              <a:rPr lang="en-US" sz="1800" dirty="0"/>
              <a:t>PAR 2.1 missing the word “network”  -suggest add to title:  “Physical Layer Specifications and Management Parameters for 10 Mb/s Operation over Single Balanced Pair Multidrop Network Enhancements”</a:t>
            </a:r>
          </a:p>
          <a:p>
            <a:r>
              <a:rPr lang="en-US" sz="1800" dirty="0"/>
              <a:t> </a:t>
            </a:r>
          </a:p>
          <a:p>
            <a:r>
              <a:rPr lang="en-US" sz="1800" dirty="0"/>
              <a:t>Response:  ACCEPT IN PRINCIPLE </a:t>
            </a:r>
          </a:p>
          <a:p>
            <a:r>
              <a:rPr lang="en-US" sz="1800" dirty="0"/>
              <a:t> The comment suggested the addition of Network. The group thought that network would not be the proper term as we are specifying enhanced operation over a segment of the network and not the network as a whole.</a:t>
            </a:r>
          </a:p>
          <a:p>
            <a:r>
              <a:rPr lang="en-US" sz="1800" dirty="0"/>
              <a:t> </a:t>
            </a:r>
          </a:p>
          <a:p>
            <a:r>
              <a:rPr lang="en-US" sz="1800" dirty="0"/>
              <a:t>As a result the PAR title has been changed to read 'Amendment: Physical Layer Specifications and Management Parameters for Enhancement of 10 Mb/s Operation over Single Balanced Pair Multidrop Segments'.</a:t>
            </a:r>
          </a:p>
          <a:p>
            <a:r>
              <a:rPr lang="en-US" sz="1800" dirty="0"/>
              <a:t> </a:t>
            </a:r>
          </a:p>
          <a:p>
            <a:r>
              <a:rPr lang="en-US" sz="1800" dirty="0"/>
              <a:t>In addition PAR item 5.2.b was modified to be consistent with the title change (see below).</a:t>
            </a:r>
          </a:p>
          <a:p>
            <a:endParaRPr lang="en-US" sz="1800" dirty="0"/>
          </a:p>
        </p:txBody>
      </p:sp>
      <p:sp>
        <p:nvSpPr>
          <p:cNvPr id="4" name="Date Placeholder 3">
            <a:extLst>
              <a:ext uri="{FF2B5EF4-FFF2-40B4-BE49-F238E27FC236}">
                <a16:creationId xmlns:a16="http://schemas.microsoft.com/office/drawing/2014/main" id="{0E3C4C59-E567-4EC9-BAD7-5F6FFBAD79FE}"/>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A2915343-EBA5-4384-8122-56C35932F4B0}"/>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F3EDB59F-F7AF-45B1-A4A6-C819EA02D56F}"/>
              </a:ext>
            </a:extLst>
          </p:cNvPr>
          <p:cNvSpPr>
            <a:spLocks noGrp="1"/>
          </p:cNvSpPr>
          <p:nvPr>
            <p:ph type="sldNum" idx="12"/>
          </p:nvPr>
        </p:nvSpPr>
        <p:spPr/>
        <p:txBody>
          <a:bodyPr/>
          <a:lstStyle/>
          <a:p>
            <a:r>
              <a:rPr lang="en-GB"/>
              <a:t>Slide </a:t>
            </a:r>
            <a:fld id="{440F5867-744E-4AA6-B0ED-4C44D2DFBB7B}" type="slidenum">
              <a:rPr lang="en-GB" smtClean="0"/>
              <a:pPr/>
              <a:t>32</a:t>
            </a:fld>
            <a:endParaRPr lang="en-GB" dirty="0"/>
          </a:p>
        </p:txBody>
      </p:sp>
    </p:spTree>
    <p:extLst>
      <p:ext uri="{BB962C8B-B14F-4D97-AF65-F5344CB8AC3E}">
        <p14:creationId xmlns:p14="http://schemas.microsoft.com/office/powerpoint/2010/main" val="40769481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FDE3C-7141-4953-9349-45043F923EFC}"/>
              </a:ext>
            </a:extLst>
          </p:cNvPr>
          <p:cNvSpPr>
            <a:spLocks noGrp="1"/>
          </p:cNvSpPr>
          <p:nvPr>
            <p:ph type="title"/>
          </p:nvPr>
        </p:nvSpPr>
        <p:spPr/>
        <p:txBody>
          <a:bodyPr/>
          <a:lstStyle/>
          <a:p>
            <a:r>
              <a:rPr lang="en-US" u="sng" dirty="0"/>
              <a:t>IEEE 802.11 IEEE P802.3da PAR comment 2</a:t>
            </a:r>
            <a:br>
              <a:rPr lang="en-US" dirty="0"/>
            </a:br>
            <a:endParaRPr lang="en-US" dirty="0"/>
          </a:p>
        </p:txBody>
      </p:sp>
      <p:sp>
        <p:nvSpPr>
          <p:cNvPr id="3" name="Content Placeholder 2">
            <a:extLst>
              <a:ext uri="{FF2B5EF4-FFF2-40B4-BE49-F238E27FC236}">
                <a16:creationId xmlns:a16="http://schemas.microsoft.com/office/drawing/2014/main" id="{7D0E8093-D03F-4F30-8DFC-4DF0D0442D41}"/>
              </a:ext>
            </a:extLst>
          </p:cNvPr>
          <p:cNvSpPr>
            <a:spLocks noGrp="1"/>
          </p:cNvSpPr>
          <p:nvPr>
            <p:ph idx="1"/>
          </p:nvPr>
        </p:nvSpPr>
        <p:spPr>
          <a:xfrm>
            <a:off x="914402" y="1484784"/>
            <a:ext cx="10361084" cy="4990631"/>
          </a:xfrm>
        </p:spPr>
        <p:txBody>
          <a:bodyPr/>
          <a:lstStyle/>
          <a:p>
            <a:r>
              <a:rPr lang="en-US" dirty="0"/>
              <a:t>Comment:</a:t>
            </a:r>
          </a:p>
          <a:p>
            <a:r>
              <a:rPr lang="en-US" dirty="0"/>
              <a:t>5.2.b suggest add text from the CSD “This amendment specifies optional power delivery supporting multiple powered devices on the mixing segment.”</a:t>
            </a:r>
          </a:p>
          <a:p>
            <a:r>
              <a:rPr lang="en-US" dirty="0"/>
              <a:t> </a:t>
            </a:r>
          </a:p>
          <a:p>
            <a:r>
              <a:rPr lang="en-US" dirty="0"/>
              <a:t>Response:  ACCEPT IN PRINCIPLE</a:t>
            </a:r>
          </a:p>
          <a:p>
            <a:r>
              <a:rPr lang="en-US" dirty="0"/>
              <a:t> </a:t>
            </a:r>
          </a:p>
          <a:p>
            <a:r>
              <a:rPr lang="en-US" dirty="0"/>
              <a:t>The text '... and optional power delivery to enhance 10Mb/s multidrop single balanced pair networks' in PAR item 5.2.b has been changed to read '... and optional power delivery supporting multiple powered devices on the 10 Mb/s mixing segment.'.</a:t>
            </a:r>
          </a:p>
        </p:txBody>
      </p:sp>
      <p:sp>
        <p:nvSpPr>
          <p:cNvPr id="4" name="Date Placeholder 3">
            <a:extLst>
              <a:ext uri="{FF2B5EF4-FFF2-40B4-BE49-F238E27FC236}">
                <a16:creationId xmlns:a16="http://schemas.microsoft.com/office/drawing/2014/main" id="{386F5880-CA9D-4616-B0FA-CC17461D3C8B}"/>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F5CE0121-362D-46DB-B11F-3F653A6A1BBA}"/>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16B0D38D-FDBE-4828-89DB-C943BB84B3CE}"/>
              </a:ext>
            </a:extLst>
          </p:cNvPr>
          <p:cNvSpPr>
            <a:spLocks noGrp="1"/>
          </p:cNvSpPr>
          <p:nvPr>
            <p:ph type="sldNum" idx="12"/>
          </p:nvPr>
        </p:nvSpPr>
        <p:spPr/>
        <p:txBody>
          <a:bodyPr/>
          <a:lstStyle/>
          <a:p>
            <a:r>
              <a:rPr lang="en-GB"/>
              <a:t>Slide </a:t>
            </a:r>
            <a:fld id="{440F5867-744E-4AA6-B0ED-4C44D2DFBB7B}" type="slidenum">
              <a:rPr lang="en-GB" smtClean="0"/>
              <a:pPr/>
              <a:t>33</a:t>
            </a:fld>
            <a:endParaRPr lang="en-GB" dirty="0"/>
          </a:p>
        </p:txBody>
      </p:sp>
    </p:spTree>
    <p:extLst>
      <p:ext uri="{BB962C8B-B14F-4D97-AF65-F5344CB8AC3E}">
        <p14:creationId xmlns:p14="http://schemas.microsoft.com/office/powerpoint/2010/main" val="39088176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1A6F6-352B-448D-BBBA-19E3145F907C}"/>
              </a:ext>
            </a:extLst>
          </p:cNvPr>
          <p:cNvSpPr>
            <a:spLocks noGrp="1"/>
          </p:cNvSpPr>
          <p:nvPr>
            <p:ph type="title"/>
          </p:nvPr>
        </p:nvSpPr>
        <p:spPr>
          <a:xfrm>
            <a:off x="914402" y="685803"/>
            <a:ext cx="10361084" cy="582957"/>
          </a:xfrm>
        </p:spPr>
        <p:txBody>
          <a:bodyPr/>
          <a:lstStyle/>
          <a:p>
            <a:r>
              <a:rPr lang="en-US" u="sng" dirty="0"/>
              <a:t>IEEE 802.11 IEEE P802.3da PAR comment 3</a:t>
            </a:r>
            <a:endParaRPr lang="en-US" dirty="0"/>
          </a:p>
        </p:txBody>
      </p:sp>
      <p:sp>
        <p:nvSpPr>
          <p:cNvPr id="3" name="Content Placeholder 2">
            <a:extLst>
              <a:ext uri="{FF2B5EF4-FFF2-40B4-BE49-F238E27FC236}">
                <a16:creationId xmlns:a16="http://schemas.microsoft.com/office/drawing/2014/main" id="{DD26AE58-776F-4333-96A9-C39B23BF1D32}"/>
              </a:ext>
            </a:extLst>
          </p:cNvPr>
          <p:cNvSpPr>
            <a:spLocks noGrp="1"/>
          </p:cNvSpPr>
          <p:nvPr>
            <p:ph idx="1"/>
          </p:nvPr>
        </p:nvSpPr>
        <p:spPr/>
        <p:txBody>
          <a:bodyPr/>
          <a:lstStyle/>
          <a:p>
            <a:r>
              <a:rPr lang="en-US" dirty="0"/>
              <a:t> Comment:</a:t>
            </a:r>
          </a:p>
          <a:p>
            <a:r>
              <a:rPr lang="en-US" dirty="0"/>
              <a:t>5.5 “from legacy networks to Ethernet” what are “legacy networks” in this context? Suggest “legacy non-Ethernet networks”.</a:t>
            </a:r>
          </a:p>
          <a:p>
            <a:r>
              <a:rPr lang="en-US" dirty="0"/>
              <a:t> </a:t>
            </a:r>
          </a:p>
          <a:p>
            <a:r>
              <a:rPr lang="en-US" dirty="0"/>
              <a:t>Response:</a:t>
            </a:r>
          </a:p>
          <a:p>
            <a:r>
              <a:rPr lang="en-US" dirty="0"/>
              <a:t>ACCEPT</a:t>
            </a:r>
          </a:p>
          <a:p>
            <a:r>
              <a:rPr lang="en-US" dirty="0"/>
              <a:t> </a:t>
            </a:r>
          </a:p>
          <a:p>
            <a:r>
              <a:rPr lang="en-US" dirty="0"/>
              <a:t>The text '... from legacy networks ...' in PAR item 5.5 has been changed to read '... from legacy non-Ethernet networks ...'.</a:t>
            </a:r>
          </a:p>
        </p:txBody>
      </p:sp>
      <p:sp>
        <p:nvSpPr>
          <p:cNvPr id="4" name="Date Placeholder 3">
            <a:extLst>
              <a:ext uri="{FF2B5EF4-FFF2-40B4-BE49-F238E27FC236}">
                <a16:creationId xmlns:a16="http://schemas.microsoft.com/office/drawing/2014/main" id="{5FE831B5-4222-47BF-AB1F-19938E8F74CF}"/>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05EE7547-4606-4563-A67A-8A8F270EE9D0}"/>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78DF7E55-19DA-42F5-9863-9427A1EF1419}"/>
              </a:ext>
            </a:extLst>
          </p:cNvPr>
          <p:cNvSpPr>
            <a:spLocks noGrp="1"/>
          </p:cNvSpPr>
          <p:nvPr>
            <p:ph type="sldNum" idx="12"/>
          </p:nvPr>
        </p:nvSpPr>
        <p:spPr/>
        <p:txBody>
          <a:bodyPr/>
          <a:lstStyle/>
          <a:p>
            <a:r>
              <a:rPr lang="en-GB"/>
              <a:t>Slide </a:t>
            </a:r>
            <a:fld id="{440F5867-744E-4AA6-B0ED-4C44D2DFBB7B}" type="slidenum">
              <a:rPr lang="en-GB" smtClean="0"/>
              <a:pPr/>
              <a:t>34</a:t>
            </a:fld>
            <a:endParaRPr lang="en-GB" dirty="0"/>
          </a:p>
        </p:txBody>
      </p:sp>
    </p:spTree>
    <p:extLst>
      <p:ext uri="{BB962C8B-B14F-4D97-AF65-F5344CB8AC3E}">
        <p14:creationId xmlns:p14="http://schemas.microsoft.com/office/powerpoint/2010/main" val="2148518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8355F-3A8E-40F0-BF4B-71EB2549A822}"/>
              </a:ext>
            </a:extLst>
          </p:cNvPr>
          <p:cNvSpPr>
            <a:spLocks noGrp="1"/>
          </p:cNvSpPr>
          <p:nvPr>
            <p:ph type="title"/>
          </p:nvPr>
        </p:nvSpPr>
        <p:spPr/>
        <p:txBody>
          <a:bodyPr/>
          <a:lstStyle/>
          <a:p>
            <a:r>
              <a:rPr lang="en-US" u="sng" dirty="0"/>
              <a:t>IEEE 802.11 IEEE P802.3da CSD comment 1</a:t>
            </a:r>
            <a:endParaRPr lang="en-US" dirty="0"/>
          </a:p>
        </p:txBody>
      </p:sp>
      <p:sp>
        <p:nvSpPr>
          <p:cNvPr id="3" name="Content Placeholder 2">
            <a:extLst>
              <a:ext uri="{FF2B5EF4-FFF2-40B4-BE49-F238E27FC236}">
                <a16:creationId xmlns:a16="http://schemas.microsoft.com/office/drawing/2014/main" id="{FEF3B3A0-603D-4BDA-9CE7-D6C646876EA3}"/>
              </a:ext>
            </a:extLst>
          </p:cNvPr>
          <p:cNvSpPr>
            <a:spLocks noGrp="1"/>
          </p:cNvSpPr>
          <p:nvPr>
            <p:ph idx="1"/>
          </p:nvPr>
        </p:nvSpPr>
        <p:spPr/>
        <p:txBody>
          <a:bodyPr/>
          <a:lstStyle/>
          <a:p>
            <a:r>
              <a:rPr lang="en-US" dirty="0"/>
              <a:t> Comment:</a:t>
            </a:r>
          </a:p>
          <a:p>
            <a:r>
              <a:rPr lang="en-US" dirty="0"/>
              <a:t>CSD: 1.2.2 Broad Market Potential: suggest same change as in PAR 5.5.</a:t>
            </a:r>
          </a:p>
          <a:p>
            <a:r>
              <a:rPr lang="en-US" dirty="0"/>
              <a:t> </a:t>
            </a:r>
          </a:p>
          <a:p>
            <a:r>
              <a:rPr lang="en-US" dirty="0"/>
              <a:t>Response:</a:t>
            </a:r>
          </a:p>
          <a:p>
            <a:r>
              <a:rPr lang="en-US" dirty="0"/>
              <a:t>ACCEPT</a:t>
            </a:r>
          </a:p>
          <a:p>
            <a:r>
              <a:rPr lang="en-US" dirty="0"/>
              <a:t> </a:t>
            </a:r>
          </a:p>
          <a:p>
            <a:r>
              <a:rPr lang="en-US" dirty="0"/>
              <a:t>The text '... from legacy networks ...' in CSD Broad Market Potential has been changed to read '... from legacy non-Ethernet networks ...'.</a:t>
            </a:r>
          </a:p>
        </p:txBody>
      </p:sp>
      <p:sp>
        <p:nvSpPr>
          <p:cNvPr id="4" name="Date Placeholder 3">
            <a:extLst>
              <a:ext uri="{FF2B5EF4-FFF2-40B4-BE49-F238E27FC236}">
                <a16:creationId xmlns:a16="http://schemas.microsoft.com/office/drawing/2014/main" id="{05528315-A921-4B9B-860F-6D42111765BB}"/>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0039CBB4-DD45-406F-9F51-46B432B3773D}"/>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6BC176F8-6D22-4883-B675-B029A55DA76C}"/>
              </a:ext>
            </a:extLst>
          </p:cNvPr>
          <p:cNvSpPr>
            <a:spLocks noGrp="1"/>
          </p:cNvSpPr>
          <p:nvPr>
            <p:ph type="sldNum" idx="12"/>
          </p:nvPr>
        </p:nvSpPr>
        <p:spPr/>
        <p:txBody>
          <a:bodyPr/>
          <a:lstStyle/>
          <a:p>
            <a:r>
              <a:rPr lang="en-GB"/>
              <a:t>Slide </a:t>
            </a:r>
            <a:fld id="{440F5867-744E-4AA6-B0ED-4C44D2DFBB7B}" type="slidenum">
              <a:rPr lang="en-GB" smtClean="0"/>
              <a:pPr/>
              <a:t>35</a:t>
            </a:fld>
            <a:endParaRPr lang="en-GB" dirty="0"/>
          </a:p>
        </p:txBody>
      </p:sp>
    </p:spTree>
    <p:extLst>
      <p:ext uri="{BB962C8B-B14F-4D97-AF65-F5344CB8AC3E}">
        <p14:creationId xmlns:p14="http://schemas.microsoft.com/office/powerpoint/2010/main" val="22915535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1E0C3-1F91-4867-BB07-6F403421143E}"/>
              </a:ext>
            </a:extLst>
          </p:cNvPr>
          <p:cNvSpPr>
            <a:spLocks noGrp="1"/>
          </p:cNvSpPr>
          <p:nvPr>
            <p:ph type="title"/>
          </p:nvPr>
        </p:nvSpPr>
        <p:spPr>
          <a:xfrm>
            <a:off x="914402" y="685803"/>
            <a:ext cx="10361084" cy="582957"/>
          </a:xfrm>
        </p:spPr>
        <p:txBody>
          <a:bodyPr/>
          <a:lstStyle/>
          <a:p>
            <a:r>
              <a:rPr lang="en-US" altLang="en-US" u="sng" dirty="0">
                <a:solidFill>
                  <a:schemeClr val="tx1"/>
                </a:solidFill>
                <a:latin typeface="Courier New" panose="02070309020205020404" pitchFamily="49" charset="0"/>
                <a:cs typeface="Courier New" panose="02070309020205020404" pitchFamily="49" charset="0"/>
              </a:rPr>
              <a:t>IEEE P802.3db PAR and CSD</a:t>
            </a:r>
            <a:endParaRPr lang="en-US" u="sng" dirty="0"/>
          </a:p>
        </p:txBody>
      </p:sp>
      <p:sp>
        <p:nvSpPr>
          <p:cNvPr id="4" name="Date Placeholder 3">
            <a:extLst>
              <a:ext uri="{FF2B5EF4-FFF2-40B4-BE49-F238E27FC236}">
                <a16:creationId xmlns:a16="http://schemas.microsoft.com/office/drawing/2014/main" id="{8697B431-F0FD-4747-B05B-7B61BE6A5BBA}"/>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AC95E93B-FBCE-4389-BC27-16386F9D563B}"/>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7E5A349D-DC6F-41C4-BD10-AF2906F4853C}"/>
              </a:ext>
            </a:extLst>
          </p:cNvPr>
          <p:cNvSpPr>
            <a:spLocks noGrp="1"/>
          </p:cNvSpPr>
          <p:nvPr>
            <p:ph type="sldNum" idx="12"/>
          </p:nvPr>
        </p:nvSpPr>
        <p:spPr/>
        <p:txBody>
          <a:bodyPr/>
          <a:lstStyle/>
          <a:p>
            <a:r>
              <a:rPr lang="en-GB"/>
              <a:t>Slide </a:t>
            </a:r>
            <a:fld id="{440F5867-744E-4AA6-B0ED-4C44D2DFBB7B}" type="slidenum">
              <a:rPr lang="en-GB" smtClean="0"/>
              <a:pPr/>
              <a:t>36</a:t>
            </a:fld>
            <a:endParaRPr lang="en-GB" dirty="0"/>
          </a:p>
        </p:txBody>
      </p:sp>
      <p:sp>
        <p:nvSpPr>
          <p:cNvPr id="7" name="Rectangle 1">
            <a:extLst>
              <a:ext uri="{FF2B5EF4-FFF2-40B4-BE49-F238E27FC236}">
                <a16:creationId xmlns:a16="http://schemas.microsoft.com/office/drawing/2014/main" id="{36DB5801-7914-4F01-B241-F35AA4B96436}"/>
              </a:ext>
            </a:extLst>
          </p:cNvPr>
          <p:cNvSpPr>
            <a:spLocks noGrp="1" noChangeArrowheads="1"/>
          </p:cNvSpPr>
          <p:nvPr>
            <p:ph idx="1"/>
          </p:nvPr>
        </p:nvSpPr>
        <p:spPr bwMode="auto">
          <a:xfrm>
            <a:off x="914402" y="2698981"/>
            <a:ext cx="1038778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IEEE P802.3db PAR and CSD</a:t>
            </a:r>
            <a:endParaRPr kumimoji="0" lang="en-US" altLang="en-US"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a:t>
            </a:r>
            <a:endPar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Unchanged IEEE P802.3bd PAR: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&lt;</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hlinkClick r:id="rId2"/>
              </a:rPr>
              <a:t>https://mentor.ieee.org/802-ec/dcn/20/ec-20-0014-01-00EC-ieee-p802-3db-draft-par-response.pdf</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&gt;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Updated IEEE P802.3db CSD (clean):</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&lt;</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hlinkClick r:id="rId3"/>
              </a:rPr>
              <a:t>https://mentor.ieee.org/802-ec/dcn/20/ec-20-0015-02-00EC-ieee-p802-3db-draft-csd-response.pdf</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&gt;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Updated IEEE P802.3db CSD (compare):</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&lt;</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hlinkClick r:id="rId4"/>
              </a:rPr>
              <a:t>https://mentor.ieee.org/802-ec/dcn/20/ec-20-0015-01-00EC-ieee-p802-3db-draft-csd-response.pdf</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&gt;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450270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F362C-ABAE-490D-94B0-66EC70B4F912}"/>
              </a:ext>
            </a:extLst>
          </p:cNvPr>
          <p:cNvSpPr>
            <a:spLocks noGrp="1"/>
          </p:cNvSpPr>
          <p:nvPr>
            <p:ph type="title"/>
          </p:nvPr>
        </p:nvSpPr>
        <p:spPr>
          <a:xfrm>
            <a:off x="914402" y="685803"/>
            <a:ext cx="10361084" cy="582957"/>
          </a:xfrm>
        </p:spPr>
        <p:txBody>
          <a:bodyPr/>
          <a:lstStyle/>
          <a:p>
            <a:r>
              <a:rPr lang="en-US" u="sng" dirty="0"/>
              <a:t>IEEE 802.11 IEEE P802.3db CSD comment 1</a:t>
            </a:r>
            <a:endParaRPr lang="en-US" dirty="0"/>
          </a:p>
        </p:txBody>
      </p:sp>
      <p:sp>
        <p:nvSpPr>
          <p:cNvPr id="3" name="Content Placeholder 2">
            <a:extLst>
              <a:ext uri="{FF2B5EF4-FFF2-40B4-BE49-F238E27FC236}">
                <a16:creationId xmlns:a16="http://schemas.microsoft.com/office/drawing/2014/main" id="{F3196DF4-8AA0-491D-A526-C3C7098084F5}"/>
              </a:ext>
            </a:extLst>
          </p:cNvPr>
          <p:cNvSpPr>
            <a:spLocks noGrp="1"/>
          </p:cNvSpPr>
          <p:nvPr>
            <p:ph idx="1"/>
          </p:nvPr>
        </p:nvSpPr>
        <p:spPr>
          <a:xfrm>
            <a:off x="914402" y="1347341"/>
            <a:ext cx="10361084" cy="4747073"/>
          </a:xfrm>
        </p:spPr>
        <p:txBody>
          <a:bodyPr/>
          <a:lstStyle/>
          <a:p>
            <a:r>
              <a:rPr lang="en-US" dirty="0"/>
              <a:t> Comment:</a:t>
            </a:r>
          </a:p>
          <a:p>
            <a:r>
              <a:rPr lang="en-US" dirty="0"/>
              <a:t>CSD Technical Feasibility: “IEEE 802.3 has already established 100 Gb/s, 200 Gb/s, and 400 Gb/s MAC specifications suitable for 100 Gb/s per wavelength PHY operation in IEEE Std 802.3bs-2017 and IEEE Std 802.3cd-2018.”</a:t>
            </a:r>
          </a:p>
          <a:p>
            <a:r>
              <a:rPr lang="en-US" dirty="0"/>
              <a:t>And Economic Feasibility “Higher speed 100 Gb/s signaling leads to reduced lane counts, reduced fiber and component counts, reduced complexity, and lower cost than previously standardized PMDs based on 50 Gb/s signaling” </a:t>
            </a:r>
          </a:p>
          <a:p>
            <a:r>
              <a:rPr lang="en-US" dirty="0"/>
              <a:t>One points out that it is already done, and one points out that it is being developed.</a:t>
            </a:r>
          </a:p>
          <a:p>
            <a:r>
              <a:rPr lang="en-US" dirty="0"/>
              <a:t>Is there a consistency issue?</a:t>
            </a:r>
          </a:p>
          <a:p>
            <a:endParaRPr lang="en-US" dirty="0"/>
          </a:p>
        </p:txBody>
      </p:sp>
      <p:sp>
        <p:nvSpPr>
          <p:cNvPr id="4" name="Date Placeholder 3">
            <a:extLst>
              <a:ext uri="{FF2B5EF4-FFF2-40B4-BE49-F238E27FC236}">
                <a16:creationId xmlns:a16="http://schemas.microsoft.com/office/drawing/2014/main" id="{73A4E843-8DC2-4585-8706-CA169AFEC6F2}"/>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CDC700AD-26FC-4257-9A2C-909D24AFBD3D}"/>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909F44C6-5E02-4249-9118-53E4A0BB0F09}"/>
              </a:ext>
            </a:extLst>
          </p:cNvPr>
          <p:cNvSpPr>
            <a:spLocks noGrp="1"/>
          </p:cNvSpPr>
          <p:nvPr>
            <p:ph type="sldNum" idx="12"/>
          </p:nvPr>
        </p:nvSpPr>
        <p:spPr/>
        <p:txBody>
          <a:bodyPr/>
          <a:lstStyle/>
          <a:p>
            <a:r>
              <a:rPr lang="en-GB"/>
              <a:t>Slide </a:t>
            </a:r>
            <a:fld id="{440F5867-744E-4AA6-B0ED-4C44D2DFBB7B}" type="slidenum">
              <a:rPr lang="en-GB" smtClean="0"/>
              <a:pPr/>
              <a:t>37</a:t>
            </a:fld>
            <a:endParaRPr lang="en-GB" dirty="0"/>
          </a:p>
        </p:txBody>
      </p:sp>
    </p:spTree>
    <p:extLst>
      <p:ext uri="{BB962C8B-B14F-4D97-AF65-F5344CB8AC3E}">
        <p14:creationId xmlns:p14="http://schemas.microsoft.com/office/powerpoint/2010/main" val="16780236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965B1-A572-43A0-8087-08D09E908FC0}"/>
              </a:ext>
            </a:extLst>
          </p:cNvPr>
          <p:cNvSpPr>
            <a:spLocks noGrp="1"/>
          </p:cNvSpPr>
          <p:nvPr>
            <p:ph type="title"/>
          </p:nvPr>
        </p:nvSpPr>
        <p:spPr/>
        <p:txBody>
          <a:bodyPr/>
          <a:lstStyle/>
          <a:p>
            <a:r>
              <a:rPr lang="en-US" u="sng" dirty="0"/>
              <a:t>IEEE 802.11 IEEE P802.3db CSD comment 1 response</a:t>
            </a:r>
            <a:endParaRPr lang="en-US" dirty="0"/>
          </a:p>
        </p:txBody>
      </p:sp>
      <p:sp>
        <p:nvSpPr>
          <p:cNvPr id="3" name="Content Placeholder 2">
            <a:extLst>
              <a:ext uri="{FF2B5EF4-FFF2-40B4-BE49-F238E27FC236}">
                <a16:creationId xmlns:a16="http://schemas.microsoft.com/office/drawing/2014/main" id="{AF9F0625-7BB4-4290-9884-D200187F8B92}"/>
              </a:ext>
            </a:extLst>
          </p:cNvPr>
          <p:cNvSpPr>
            <a:spLocks noGrp="1"/>
          </p:cNvSpPr>
          <p:nvPr>
            <p:ph idx="1"/>
          </p:nvPr>
        </p:nvSpPr>
        <p:spPr/>
        <p:txBody>
          <a:bodyPr/>
          <a:lstStyle/>
          <a:p>
            <a:pPr lvl="0"/>
            <a:r>
              <a:rPr lang="en-US" dirty="0"/>
              <a:t>Response: ACCEPT IN PRINCIPLE </a:t>
            </a:r>
          </a:p>
          <a:p>
            <a:pPr lvl="0"/>
            <a:r>
              <a:rPr lang="en-US" dirty="0"/>
              <a:t> </a:t>
            </a:r>
          </a:p>
          <a:p>
            <a:pPr lvl="0"/>
            <a:r>
              <a:rPr lang="en-US" dirty="0"/>
              <a:t>We do not believe there is a consistency problem. The first bullet under Technical Feasibility is intended to indicate that the requisite MAC protocols for 100, 200, and 400 Gb/s have already been defined. This project will define additional 100 Gb/s PHYs to operate with the existing MAC specifications. However, in order to clarify this, we are modifying the text 'Higher speed 100 Gb/s signaling leads to reduced ...' in the fourth bullet in Economic Feasibility to read 'Higher speed 100 Gb/s signaling over MMF will lead to reduced ...' to highlight the work yet to be done.</a:t>
            </a:r>
          </a:p>
          <a:p>
            <a:endParaRPr lang="en-US" dirty="0"/>
          </a:p>
        </p:txBody>
      </p:sp>
      <p:sp>
        <p:nvSpPr>
          <p:cNvPr id="4" name="Date Placeholder 3">
            <a:extLst>
              <a:ext uri="{FF2B5EF4-FFF2-40B4-BE49-F238E27FC236}">
                <a16:creationId xmlns:a16="http://schemas.microsoft.com/office/drawing/2014/main" id="{477F56A2-3E73-4E6A-A22D-879A6DA7E147}"/>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0E579D89-213E-4DA5-AF92-9CB7E77FA5C2}"/>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7F89E377-A8EF-447E-9F4E-7F14A2768452}"/>
              </a:ext>
            </a:extLst>
          </p:cNvPr>
          <p:cNvSpPr>
            <a:spLocks noGrp="1"/>
          </p:cNvSpPr>
          <p:nvPr>
            <p:ph type="sldNum" idx="12"/>
          </p:nvPr>
        </p:nvSpPr>
        <p:spPr/>
        <p:txBody>
          <a:bodyPr/>
          <a:lstStyle/>
          <a:p>
            <a:r>
              <a:rPr lang="en-GB"/>
              <a:t>Slide </a:t>
            </a:r>
            <a:fld id="{440F5867-744E-4AA6-B0ED-4C44D2DFBB7B}" type="slidenum">
              <a:rPr lang="en-GB" smtClean="0"/>
              <a:pPr/>
              <a:t>38</a:t>
            </a:fld>
            <a:endParaRPr lang="en-GB" dirty="0"/>
          </a:p>
        </p:txBody>
      </p:sp>
    </p:spTree>
    <p:extLst>
      <p:ext uri="{BB962C8B-B14F-4D97-AF65-F5344CB8AC3E}">
        <p14:creationId xmlns:p14="http://schemas.microsoft.com/office/powerpoint/2010/main" val="15333460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87880-21F6-4B5E-95E3-6F743F338FC6}"/>
              </a:ext>
            </a:extLst>
          </p:cNvPr>
          <p:cNvSpPr>
            <a:spLocks noGrp="1"/>
          </p:cNvSpPr>
          <p:nvPr>
            <p:ph type="title"/>
          </p:nvPr>
        </p:nvSpPr>
        <p:spPr/>
        <p:txBody>
          <a:bodyPr/>
          <a:lstStyle/>
          <a:p>
            <a:r>
              <a:rPr lang="en-US" dirty="0"/>
              <a:t>IEEE 802.15.7a Response and Updates</a:t>
            </a:r>
          </a:p>
        </p:txBody>
      </p:sp>
      <p:sp>
        <p:nvSpPr>
          <p:cNvPr id="3" name="Content Placeholder 2">
            <a:extLst>
              <a:ext uri="{FF2B5EF4-FFF2-40B4-BE49-F238E27FC236}">
                <a16:creationId xmlns:a16="http://schemas.microsoft.com/office/drawing/2014/main" id="{800339FB-3497-4259-8A62-911D8A095543}"/>
              </a:ext>
            </a:extLst>
          </p:cNvPr>
          <p:cNvSpPr>
            <a:spLocks noGrp="1"/>
          </p:cNvSpPr>
          <p:nvPr>
            <p:ph idx="1"/>
          </p:nvPr>
        </p:nvSpPr>
        <p:spPr/>
        <p:txBody>
          <a:bodyPr/>
          <a:lstStyle/>
          <a:p>
            <a:r>
              <a:rPr lang="en-US" dirty="0"/>
              <a:t>Comment Resolutions on IEEE 802.15.7a PAR and CSD: </a:t>
            </a:r>
          </a:p>
          <a:p>
            <a:r>
              <a:rPr lang="en-US" dirty="0">
                <a:hlinkClick r:id="rId2"/>
              </a:rPr>
              <a:t>https://mentor.ieee.org/802.15/dcn/20/15-20-0136-05-0vat-comment-resolutions-on-ieee-802-15-7a-par-and-csd.pptx</a:t>
            </a:r>
            <a:endParaRPr lang="en-US" dirty="0"/>
          </a:p>
          <a:p>
            <a:r>
              <a:rPr lang="en-US" dirty="0"/>
              <a:t>Updated PAR:</a:t>
            </a:r>
          </a:p>
          <a:p>
            <a:r>
              <a:rPr lang="en-US" dirty="0">
                <a:hlinkClick r:id="rId3"/>
              </a:rPr>
              <a:t>https://mentor.ieee.org/802.15/dcn/19/15-19-0296-03-0vat-par-for-high-rate-occ-task-group.docx</a:t>
            </a:r>
            <a:endParaRPr lang="en-US" dirty="0"/>
          </a:p>
          <a:p>
            <a:endParaRPr lang="en-US" dirty="0"/>
          </a:p>
          <a:p>
            <a:r>
              <a:rPr lang="en-US" dirty="0"/>
              <a:t>Updated CSD: </a:t>
            </a:r>
          </a:p>
          <a:p>
            <a:r>
              <a:rPr lang="en-US" dirty="0">
                <a:hlinkClick r:id="rId4"/>
              </a:rPr>
              <a:t>https://mentor.ieee.org/802.15/dcn/19/15-19-0297-03-0vat-csd-for-high-rate-occ-task-group.docx</a:t>
            </a:r>
            <a:endParaRPr lang="en-US" dirty="0"/>
          </a:p>
          <a:p>
            <a:endParaRPr lang="en-US" dirty="0"/>
          </a:p>
        </p:txBody>
      </p:sp>
      <p:sp>
        <p:nvSpPr>
          <p:cNvPr id="4" name="Date Placeholder 3">
            <a:extLst>
              <a:ext uri="{FF2B5EF4-FFF2-40B4-BE49-F238E27FC236}">
                <a16:creationId xmlns:a16="http://schemas.microsoft.com/office/drawing/2014/main" id="{746B16C7-2F69-4DBB-A9FC-F12BBCDA0BFD}"/>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D2622366-741E-48D3-982C-C2F27EEA878D}"/>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0923A6B8-2137-4FF3-9845-D5D093DBA0A3}"/>
              </a:ext>
            </a:extLst>
          </p:cNvPr>
          <p:cNvSpPr>
            <a:spLocks noGrp="1"/>
          </p:cNvSpPr>
          <p:nvPr>
            <p:ph type="sldNum" idx="12"/>
          </p:nvPr>
        </p:nvSpPr>
        <p:spPr/>
        <p:txBody>
          <a:bodyPr/>
          <a:lstStyle/>
          <a:p>
            <a:r>
              <a:rPr lang="en-GB"/>
              <a:t>Slide </a:t>
            </a:r>
            <a:fld id="{440F5867-744E-4AA6-B0ED-4C44D2DFBB7B}" type="slidenum">
              <a:rPr lang="en-GB" smtClean="0"/>
              <a:pPr/>
              <a:t>39</a:t>
            </a:fld>
            <a:endParaRPr lang="en-GB" dirty="0"/>
          </a:p>
        </p:txBody>
      </p:sp>
    </p:spTree>
    <p:extLst>
      <p:ext uri="{BB962C8B-B14F-4D97-AF65-F5344CB8AC3E}">
        <p14:creationId xmlns:p14="http://schemas.microsoft.com/office/powerpoint/2010/main" val="2911799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43754-1163-4B0C-8310-62C38E10D93C}"/>
              </a:ext>
            </a:extLst>
          </p:cNvPr>
          <p:cNvSpPr>
            <a:spLocks noGrp="1"/>
          </p:cNvSpPr>
          <p:nvPr>
            <p:ph type="title"/>
          </p:nvPr>
        </p:nvSpPr>
        <p:spPr>
          <a:xfrm>
            <a:off x="914402" y="685803"/>
            <a:ext cx="10361084" cy="1087013"/>
          </a:xfrm>
        </p:spPr>
        <p:txBody>
          <a:bodyPr/>
          <a:lstStyle/>
          <a:p>
            <a:r>
              <a:rPr lang="en-US" sz="2400" dirty="0"/>
              <a:t>IEEE 802 PARs &amp; ICAIDs under consideration</a:t>
            </a:r>
            <a:br>
              <a:rPr lang="en-US" sz="2400" dirty="0"/>
            </a:br>
            <a:r>
              <a:rPr lang="en-US" sz="2400" strike="sngStrike" dirty="0"/>
              <a:t>Mar 15 - 20, 2020, Atlanta, GA, USA </a:t>
            </a:r>
            <a:br>
              <a:rPr lang="en-US" sz="2400" strike="sngStrike" dirty="0"/>
            </a:br>
            <a:r>
              <a:rPr lang="en-US" sz="2400" u="sng" dirty="0"/>
              <a:t>Telecon May 11, 2020</a:t>
            </a:r>
          </a:p>
        </p:txBody>
      </p:sp>
      <p:sp>
        <p:nvSpPr>
          <p:cNvPr id="4" name="Date Placeholder 3">
            <a:extLst>
              <a:ext uri="{FF2B5EF4-FFF2-40B4-BE49-F238E27FC236}">
                <a16:creationId xmlns:a16="http://schemas.microsoft.com/office/drawing/2014/main" id="{6FF350B7-E5CE-41F0-99E9-3A5050C16B3F}"/>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C4AAACEF-B513-4572-B476-9E4E8BE6A700}"/>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F12FA1E8-46A1-4F71-B8FE-649504112FD1}"/>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8" name="Content Placeholder 7">
            <a:extLst>
              <a:ext uri="{FF2B5EF4-FFF2-40B4-BE49-F238E27FC236}">
                <a16:creationId xmlns:a16="http://schemas.microsoft.com/office/drawing/2014/main" id="{A17284DF-72F3-4BE4-A17D-B2B7EC7499F0}"/>
              </a:ext>
            </a:extLst>
          </p:cNvPr>
          <p:cNvSpPr>
            <a:spLocks noGrp="1"/>
          </p:cNvSpPr>
          <p:nvPr>
            <p:ph idx="1"/>
          </p:nvPr>
        </p:nvSpPr>
        <p:spPr>
          <a:xfrm>
            <a:off x="914402" y="1981201"/>
            <a:ext cx="10547392" cy="4113213"/>
          </a:xfrm>
        </p:spPr>
        <p:txBody>
          <a:bodyPr/>
          <a:lstStyle/>
          <a:p>
            <a:pPr marL="457200" indent="-457200">
              <a:buFont typeface="+mj-lt"/>
              <a:buAutoNum type="arabicPeriod"/>
            </a:pPr>
            <a:r>
              <a:rPr lang="en-US" sz="2000" b="0" dirty="0"/>
              <a:t>802.1ASdm Amendment : Hot Standby, </a:t>
            </a:r>
            <a:r>
              <a:rPr lang="en-US" sz="2000" b="0" dirty="0">
                <a:hlinkClick r:id="rId2"/>
              </a:rPr>
              <a:t>PAR</a:t>
            </a:r>
            <a:r>
              <a:rPr lang="en-US" sz="2000" b="0" dirty="0"/>
              <a:t> and </a:t>
            </a:r>
            <a:r>
              <a:rPr lang="en-US" sz="2000" b="0" dirty="0">
                <a:hlinkClick r:id="rId3"/>
              </a:rPr>
              <a:t>CSD</a:t>
            </a:r>
            <a:endParaRPr lang="en-US" sz="2000" b="0" dirty="0"/>
          </a:p>
          <a:p>
            <a:pPr marL="457200" indent="-457200">
              <a:buFont typeface="+mj-lt"/>
              <a:buAutoNum type="arabicPeriod"/>
            </a:pPr>
            <a:r>
              <a:rPr lang="en-US" sz="2000" b="0" dirty="0"/>
              <a:t>802.3cy Amendment: Greater than 10 Gb/s Automotive Ethernet Electrical PHYs, </a:t>
            </a:r>
            <a:r>
              <a:rPr lang="en-US" sz="2000" b="0" dirty="0">
                <a:hlinkClick r:id="rId4"/>
              </a:rPr>
              <a:t>PAR</a:t>
            </a:r>
            <a:r>
              <a:rPr lang="en-US" sz="2000" b="0" dirty="0"/>
              <a:t> and </a:t>
            </a:r>
            <a:r>
              <a:rPr lang="en-US" sz="2000" b="0" dirty="0">
                <a:hlinkClick r:id="rId5"/>
              </a:rPr>
              <a:t>CSD</a:t>
            </a:r>
            <a:endParaRPr lang="en-US" sz="2000" b="0" dirty="0"/>
          </a:p>
          <a:p>
            <a:pPr marL="457200" indent="-457200">
              <a:buFont typeface="+mj-lt"/>
              <a:buAutoNum type="arabicPeriod"/>
            </a:pPr>
            <a:r>
              <a:rPr lang="en-US" sz="2000" b="0" dirty="0"/>
              <a:t>802.3cz Amendment: Multi-Gigabit Automotive Optical PHYs, </a:t>
            </a:r>
            <a:r>
              <a:rPr lang="en-US" sz="2000" b="0" dirty="0">
                <a:hlinkClick r:id="rId6"/>
              </a:rPr>
              <a:t>PAR</a:t>
            </a:r>
            <a:r>
              <a:rPr lang="en-US" sz="2000" b="0" dirty="0"/>
              <a:t> and </a:t>
            </a:r>
            <a:r>
              <a:rPr lang="en-US" sz="2000" b="0" dirty="0">
                <a:hlinkClick r:id="rId7"/>
              </a:rPr>
              <a:t>CSD</a:t>
            </a:r>
            <a:endParaRPr lang="en-US" sz="2000" b="0" dirty="0"/>
          </a:p>
          <a:p>
            <a:pPr marL="457200" indent="-457200">
              <a:buFont typeface="+mj-lt"/>
              <a:buAutoNum type="arabicPeriod"/>
            </a:pPr>
            <a:r>
              <a:rPr lang="en-US" sz="2000" b="0" dirty="0"/>
              <a:t>802.3da Amendment: 10Mb/s Single Pair Ethernet Multidrop Enhancements, </a:t>
            </a:r>
            <a:r>
              <a:rPr lang="en-US" sz="2000" b="0" dirty="0">
                <a:hlinkClick r:id="rId8"/>
              </a:rPr>
              <a:t>PAR</a:t>
            </a:r>
            <a:r>
              <a:rPr lang="en-US" sz="2000" b="0" dirty="0"/>
              <a:t> and </a:t>
            </a:r>
            <a:r>
              <a:rPr lang="en-US" sz="2000" b="0" dirty="0">
                <a:hlinkClick r:id="rId9"/>
              </a:rPr>
              <a:t>CSD</a:t>
            </a:r>
            <a:endParaRPr lang="en-US" sz="2000" b="0" dirty="0"/>
          </a:p>
          <a:p>
            <a:pPr marL="457200" indent="-457200">
              <a:buFont typeface="+mj-lt"/>
              <a:buAutoNum type="arabicPeriod"/>
            </a:pPr>
            <a:r>
              <a:rPr lang="en-US" sz="2000" b="0" dirty="0"/>
              <a:t>802.3db Amendment: 100 Gb/s Wavelength Short Reach PHYs,</a:t>
            </a:r>
            <a:r>
              <a:rPr lang="en-US" sz="2000" b="0" dirty="0">
                <a:hlinkClick r:id="rId10"/>
              </a:rPr>
              <a:t> PAR</a:t>
            </a:r>
            <a:r>
              <a:rPr lang="en-US" sz="2000" b="0" dirty="0"/>
              <a:t> and </a:t>
            </a:r>
            <a:r>
              <a:rPr lang="en-US" sz="2000" b="0" dirty="0">
                <a:hlinkClick r:id="rId11"/>
              </a:rPr>
              <a:t>CSD</a:t>
            </a:r>
            <a:endParaRPr lang="en-US" sz="2000" b="0" dirty="0"/>
          </a:p>
          <a:p>
            <a:pPr marL="457200" indent="-457200">
              <a:buFont typeface="+mj-lt"/>
              <a:buAutoNum type="arabicPeriod"/>
            </a:pPr>
            <a:r>
              <a:rPr lang="en-US" sz="2000" b="0" dirty="0"/>
              <a:t>802.15.7a - Amendment - Defining High Data Rate Optical Camera Communications (OCC), </a:t>
            </a:r>
            <a:r>
              <a:rPr lang="en-US" sz="2000" b="0" dirty="0">
                <a:hlinkClick r:id="rId12"/>
              </a:rPr>
              <a:t>PAR</a:t>
            </a:r>
            <a:r>
              <a:rPr lang="en-US" sz="2000" b="0" dirty="0"/>
              <a:t> and </a:t>
            </a:r>
            <a:r>
              <a:rPr lang="en-US" sz="2000" b="0" dirty="0">
                <a:hlinkClick r:id="rId13"/>
              </a:rPr>
              <a:t>CSD</a:t>
            </a:r>
            <a:endParaRPr lang="en-US" sz="2000" b="0" dirty="0"/>
          </a:p>
          <a:p>
            <a:endParaRPr lang="en-US" sz="2000" dirty="0"/>
          </a:p>
        </p:txBody>
      </p:sp>
    </p:spTree>
    <p:extLst>
      <p:ext uri="{BB962C8B-B14F-4D97-AF65-F5344CB8AC3E}">
        <p14:creationId xmlns:p14="http://schemas.microsoft.com/office/powerpoint/2010/main" val="20993053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4D53B-0D74-4B5D-ACB1-BF0A7D65289E}"/>
              </a:ext>
            </a:extLst>
          </p:cNvPr>
          <p:cNvSpPr>
            <a:spLocks noGrp="1"/>
          </p:cNvSpPr>
          <p:nvPr>
            <p:ph type="title"/>
          </p:nvPr>
        </p:nvSpPr>
        <p:spPr>
          <a:xfrm>
            <a:off x="914402" y="685803"/>
            <a:ext cx="10361084" cy="654965"/>
          </a:xfrm>
        </p:spPr>
        <p:txBody>
          <a:bodyPr/>
          <a:lstStyle/>
          <a:p>
            <a:r>
              <a:rPr lang="en-US" dirty="0"/>
              <a:t>802.15.7a Response to 802.11 Comments</a:t>
            </a:r>
          </a:p>
        </p:txBody>
      </p:sp>
      <p:sp>
        <p:nvSpPr>
          <p:cNvPr id="3" name="Content Placeholder 2">
            <a:extLst>
              <a:ext uri="{FF2B5EF4-FFF2-40B4-BE49-F238E27FC236}">
                <a16:creationId xmlns:a16="http://schemas.microsoft.com/office/drawing/2014/main" id="{7D41B3B3-1A38-4633-94FA-AE4EC89AE65A}"/>
              </a:ext>
            </a:extLst>
          </p:cNvPr>
          <p:cNvSpPr>
            <a:spLocks noGrp="1"/>
          </p:cNvSpPr>
          <p:nvPr>
            <p:ph idx="1"/>
          </p:nvPr>
        </p:nvSpPr>
        <p:spPr>
          <a:xfrm>
            <a:off x="914402" y="1628801"/>
            <a:ext cx="10361084" cy="4543396"/>
          </a:xfrm>
        </p:spPr>
        <p:txBody>
          <a:bodyPr/>
          <a:lstStyle/>
          <a:p>
            <a:pPr algn="just"/>
            <a:r>
              <a:rPr lang="en-US" dirty="0">
                <a:solidFill>
                  <a:srgbClr val="7030A0"/>
                </a:solidFill>
                <a:latin typeface="Times New Roman" panose="02020603050405020304" pitchFamily="18" charset="0"/>
                <a:cs typeface="Times New Roman" panose="02020603050405020304" pitchFamily="18" charset="0"/>
              </a:rPr>
              <a:t>Question: 2.1 Title: change :” Amendment defining High Data Rate Optical Camera Communications (OCC)” to “Amendment: Definitions for High Data Rate Optical Camera Communications (OCC)”</a:t>
            </a:r>
          </a:p>
          <a:p>
            <a:pPr algn="just">
              <a:buFont typeface="Wingdings" panose="05000000000000000000" pitchFamily="2" charset="2"/>
              <a:buChar char="Ø"/>
            </a:pPr>
            <a:r>
              <a:rPr lang="en-US" dirty="0">
                <a:solidFill>
                  <a:srgbClr val="7030A0"/>
                </a:solidFill>
                <a:latin typeface="Times New Roman" panose="02020603050405020304" pitchFamily="18" charset="0"/>
                <a:cs typeface="Times New Roman" panose="02020603050405020304" pitchFamily="18" charset="0"/>
              </a:rPr>
              <a:t> Response: Accept</a:t>
            </a:r>
          </a:p>
          <a:p>
            <a:pPr algn="just"/>
            <a:r>
              <a:rPr lang="en-US" dirty="0">
                <a:solidFill>
                  <a:srgbClr val="7030A0"/>
                </a:solidFill>
                <a:latin typeface="Times New Roman" panose="02020603050405020304" pitchFamily="18" charset="0"/>
                <a:cs typeface="Times New Roman" panose="02020603050405020304" pitchFamily="18" charset="0"/>
              </a:rPr>
              <a:t>Question: 6.1.b: Suggest change “The RAC has requested routine review of PHY oriented projects, although no special registration activity is expected”</a:t>
            </a:r>
          </a:p>
          <a:p>
            <a:pPr algn="just">
              <a:buFont typeface="Wingdings" panose="05000000000000000000" pitchFamily="2" charset="2"/>
              <a:buChar char="Ø"/>
            </a:pPr>
            <a:r>
              <a:rPr lang="en-US" dirty="0">
                <a:solidFill>
                  <a:srgbClr val="7030A0"/>
                </a:solidFill>
                <a:latin typeface="Times New Roman" panose="02020603050405020304" pitchFamily="18" charset="0"/>
                <a:cs typeface="Times New Roman" panose="02020603050405020304" pitchFamily="18" charset="0"/>
              </a:rPr>
              <a:t>Response: Accept</a:t>
            </a:r>
          </a:p>
          <a:p>
            <a:pPr algn="just"/>
            <a:r>
              <a:rPr lang="en-US" dirty="0">
                <a:solidFill>
                  <a:srgbClr val="7030A0"/>
                </a:solidFill>
                <a:latin typeface="Times New Roman" panose="02020603050405020304" pitchFamily="18" charset="0"/>
                <a:cs typeface="Times New Roman" panose="02020603050405020304" pitchFamily="18" charset="0"/>
              </a:rPr>
              <a:t>Question: 1.2.3 – spell out first use of OWC. Also 802 OWC vs. 802.15 OWC? </a:t>
            </a:r>
          </a:p>
          <a:p>
            <a:pPr algn="just">
              <a:buFont typeface="Wingdings" panose="05000000000000000000" pitchFamily="2" charset="2"/>
              <a:buChar char="Ø"/>
            </a:pPr>
            <a:r>
              <a:rPr lang="en-US" dirty="0">
                <a:solidFill>
                  <a:srgbClr val="7030A0"/>
                </a:solidFill>
                <a:latin typeface="Times New Roman" panose="02020603050405020304" pitchFamily="18" charset="0"/>
                <a:cs typeface="Times New Roman" panose="02020603050405020304" pitchFamily="18" charset="0"/>
              </a:rPr>
              <a:t>Response: Accept</a:t>
            </a:r>
          </a:p>
          <a:p>
            <a:endParaRPr lang="en-US" dirty="0"/>
          </a:p>
        </p:txBody>
      </p:sp>
      <p:sp>
        <p:nvSpPr>
          <p:cNvPr id="4" name="Date Placeholder 3">
            <a:extLst>
              <a:ext uri="{FF2B5EF4-FFF2-40B4-BE49-F238E27FC236}">
                <a16:creationId xmlns:a16="http://schemas.microsoft.com/office/drawing/2014/main" id="{3D396F3A-E5E6-4F5D-A89C-B941E73F0715}"/>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1763B517-5D9E-464A-B92F-BDA35C2A7F26}"/>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0C0F3467-11E3-4275-88F4-02AB8E767BD8}"/>
              </a:ext>
            </a:extLst>
          </p:cNvPr>
          <p:cNvSpPr>
            <a:spLocks noGrp="1"/>
          </p:cNvSpPr>
          <p:nvPr>
            <p:ph type="sldNum" idx="12"/>
          </p:nvPr>
        </p:nvSpPr>
        <p:spPr/>
        <p:txBody>
          <a:bodyPr/>
          <a:lstStyle/>
          <a:p>
            <a:r>
              <a:rPr lang="en-GB"/>
              <a:t>Slide </a:t>
            </a:r>
            <a:fld id="{440F5867-744E-4AA6-B0ED-4C44D2DFBB7B}" type="slidenum">
              <a:rPr lang="en-GB" smtClean="0"/>
              <a:pPr/>
              <a:t>40</a:t>
            </a:fld>
            <a:endParaRPr lang="en-GB" dirty="0"/>
          </a:p>
        </p:txBody>
      </p:sp>
    </p:spTree>
    <p:extLst>
      <p:ext uri="{BB962C8B-B14F-4D97-AF65-F5344CB8AC3E}">
        <p14:creationId xmlns:p14="http://schemas.microsoft.com/office/powerpoint/2010/main" val="40233750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Final Report to 802.11</a:t>
            </a:r>
          </a:p>
        </p:txBody>
      </p:sp>
      <p:sp>
        <p:nvSpPr>
          <p:cNvPr id="2" name="Text Placeholder 1"/>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r>
              <a:rPr lang="en-US"/>
              <a:t>May 2020</a:t>
            </a:r>
            <a:endParaRPr lang="en-GB"/>
          </a:p>
        </p:txBody>
      </p:sp>
      <p:sp>
        <p:nvSpPr>
          <p:cNvPr id="5" name="Footer Placeholder 4"/>
          <p:cNvSpPr>
            <a:spLocks noGrp="1"/>
          </p:cNvSpPr>
          <p:nvPr>
            <p:ph type="ftr" idx="11"/>
          </p:nvPr>
        </p:nvSpPr>
        <p:spPr/>
        <p:txBody>
          <a:bodyPr/>
          <a:lstStyle/>
          <a:p>
            <a:r>
              <a:rPr lang="en-GB"/>
              <a:t>Jon Rosdahl (Qualcomm)</a:t>
            </a:r>
          </a:p>
        </p:txBody>
      </p:sp>
      <p:sp>
        <p:nvSpPr>
          <p:cNvPr id="6" name="Slide Number Placeholder 5"/>
          <p:cNvSpPr>
            <a:spLocks noGrp="1"/>
          </p:cNvSpPr>
          <p:nvPr>
            <p:ph type="sldNum" idx="12"/>
          </p:nvPr>
        </p:nvSpPr>
        <p:spPr/>
        <p:txBody>
          <a:bodyPr/>
          <a:lstStyle/>
          <a:p>
            <a:r>
              <a:rPr lang="en-GB"/>
              <a:t>Slide </a:t>
            </a:r>
            <a:fld id="{3ABCC52B-A3F7-440B-BBF2-55191E6E7773}" type="slidenum">
              <a:rPr lang="en-GB" smtClean="0"/>
              <a:pPr/>
              <a:t>41</a:t>
            </a:fld>
            <a:endParaRPr lang="en-GB"/>
          </a:p>
        </p:txBody>
      </p:sp>
    </p:spTree>
    <p:extLst>
      <p:ext uri="{BB962C8B-B14F-4D97-AF65-F5344CB8AC3E}">
        <p14:creationId xmlns:p14="http://schemas.microsoft.com/office/powerpoint/2010/main" val="38833705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0719E66-1C3A-48CA-9111-31717BA09E24}"/>
              </a:ext>
            </a:extLst>
          </p:cNvPr>
          <p:cNvSpPr>
            <a:spLocks noGrp="1"/>
          </p:cNvSpPr>
          <p:nvPr>
            <p:ph type="title"/>
          </p:nvPr>
        </p:nvSpPr>
        <p:spPr/>
        <p:txBody>
          <a:bodyPr/>
          <a:lstStyle/>
          <a:p>
            <a:r>
              <a:rPr lang="en-US" dirty="0"/>
              <a:t>802.11 PAR Review SC Report</a:t>
            </a:r>
          </a:p>
        </p:txBody>
      </p:sp>
      <p:sp>
        <p:nvSpPr>
          <p:cNvPr id="8" name="Content Placeholder 7">
            <a:extLst>
              <a:ext uri="{FF2B5EF4-FFF2-40B4-BE49-F238E27FC236}">
                <a16:creationId xmlns:a16="http://schemas.microsoft.com/office/drawing/2014/main" id="{2D0F75F8-7D88-44CE-A308-F826E1EB9C0C}"/>
              </a:ext>
            </a:extLst>
          </p:cNvPr>
          <p:cNvSpPr>
            <a:spLocks noGrp="1"/>
          </p:cNvSpPr>
          <p:nvPr>
            <p:ph idx="1"/>
          </p:nvPr>
        </p:nvSpPr>
        <p:spPr/>
        <p:txBody>
          <a:bodyPr/>
          <a:lstStyle/>
          <a:p>
            <a:r>
              <a:rPr lang="en-US" dirty="0"/>
              <a:t>All comments submitted received a response, and the updated PARs and CSD are listed in the preceding slides.</a:t>
            </a:r>
          </a:p>
        </p:txBody>
      </p:sp>
      <p:sp>
        <p:nvSpPr>
          <p:cNvPr id="4" name="Date Placeholder 3">
            <a:extLst>
              <a:ext uri="{FF2B5EF4-FFF2-40B4-BE49-F238E27FC236}">
                <a16:creationId xmlns:a16="http://schemas.microsoft.com/office/drawing/2014/main" id="{FEEAACD7-1F56-4D4F-A9B1-E417728209D7}"/>
              </a:ext>
            </a:extLst>
          </p:cNvPr>
          <p:cNvSpPr>
            <a:spLocks noGrp="1"/>
          </p:cNvSpPr>
          <p:nvPr>
            <p:ph type="dt" idx="10"/>
          </p:nvPr>
        </p:nvSpPr>
        <p:spPr/>
        <p:txBody>
          <a:bodyPr/>
          <a:lstStyle/>
          <a:p>
            <a:pPr>
              <a:defRPr/>
            </a:pPr>
            <a:r>
              <a:rPr lang="en-US">
                <a:solidFill>
                  <a:srgbClr val="000000"/>
                </a:solidFill>
              </a:rPr>
              <a:t>May 2020</a:t>
            </a:r>
            <a:endParaRPr lang="en-US" dirty="0">
              <a:solidFill>
                <a:srgbClr val="000000"/>
              </a:solidFill>
            </a:endParaRPr>
          </a:p>
        </p:txBody>
      </p:sp>
      <p:sp>
        <p:nvSpPr>
          <p:cNvPr id="5" name="Footer Placeholder 4">
            <a:extLst>
              <a:ext uri="{FF2B5EF4-FFF2-40B4-BE49-F238E27FC236}">
                <a16:creationId xmlns:a16="http://schemas.microsoft.com/office/drawing/2014/main" id="{E0E634EB-1C1A-4926-A359-0C95C68FC0D0}"/>
              </a:ext>
            </a:extLst>
          </p:cNvPr>
          <p:cNvSpPr>
            <a:spLocks noGrp="1"/>
          </p:cNvSpPr>
          <p:nvPr>
            <p:ph type="ftr" idx="11"/>
          </p:nvPr>
        </p:nvSpPr>
        <p:spPr/>
        <p:txBody>
          <a:bodyPr/>
          <a:lstStyle/>
          <a:p>
            <a:pPr>
              <a:defRPr/>
            </a:pPr>
            <a:r>
              <a:rPr lang="en-US">
                <a:solidFill>
                  <a:srgbClr val="000000"/>
                </a:solidFill>
              </a:rPr>
              <a:t>Jon Rosdahl (Qualcomm)</a:t>
            </a:r>
          </a:p>
        </p:txBody>
      </p:sp>
      <p:sp>
        <p:nvSpPr>
          <p:cNvPr id="6" name="Slide Number Placeholder 5">
            <a:extLst>
              <a:ext uri="{FF2B5EF4-FFF2-40B4-BE49-F238E27FC236}">
                <a16:creationId xmlns:a16="http://schemas.microsoft.com/office/drawing/2014/main" id="{FB147A3C-950D-4B87-BAAC-08DABA78F225}"/>
              </a:ext>
            </a:extLst>
          </p:cNvPr>
          <p:cNvSpPr>
            <a:spLocks noGrp="1"/>
          </p:cNvSpPr>
          <p:nvPr>
            <p:ph type="sldNum" idx="12"/>
          </p:nvPr>
        </p:nvSpPr>
        <p:spPr/>
        <p:txBody>
          <a:bodyPr/>
          <a:lstStyle/>
          <a:p>
            <a:pPr>
              <a:defRPr/>
            </a:pPr>
            <a:r>
              <a:rPr lang="en-US" altLang="en-US">
                <a:solidFill>
                  <a:srgbClr val="000000"/>
                </a:solidFill>
              </a:rPr>
              <a:t>Slide </a:t>
            </a:r>
            <a:fld id="{3A4934C6-33C0-44EA-8053-B7FE352B788A}" type="slidenum">
              <a:rPr lang="en-US" altLang="en-US" smtClean="0">
                <a:solidFill>
                  <a:srgbClr val="000000"/>
                </a:solidFill>
              </a:rPr>
              <a:pPr>
                <a:defRPr/>
              </a:pPr>
              <a:t>42</a:t>
            </a:fld>
            <a:endParaRPr lang="en-US" altLang="en-US">
              <a:solidFill>
                <a:srgbClr val="000000"/>
              </a:solidFill>
            </a:endParaRPr>
          </a:p>
        </p:txBody>
      </p:sp>
    </p:spTree>
    <p:extLst>
      <p:ext uri="{BB962C8B-B14F-4D97-AF65-F5344CB8AC3E}">
        <p14:creationId xmlns:p14="http://schemas.microsoft.com/office/powerpoint/2010/main" val="4644157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 To Approve Report</a:t>
            </a:r>
          </a:p>
        </p:txBody>
      </p:sp>
      <p:sp>
        <p:nvSpPr>
          <p:cNvPr id="3" name="Content Placeholder 2"/>
          <p:cNvSpPr>
            <a:spLocks noGrp="1"/>
          </p:cNvSpPr>
          <p:nvPr>
            <p:ph idx="1"/>
          </p:nvPr>
        </p:nvSpPr>
        <p:spPr/>
        <p:txBody>
          <a:bodyPr/>
          <a:lstStyle/>
          <a:p>
            <a:r>
              <a:rPr lang="en-US" dirty="0"/>
              <a:t>Move to accept 11-20/264r4 as the report from PAR Review SC for May 2020, giving the Chair editorial license to clean-up the format of the responses.</a:t>
            </a:r>
          </a:p>
          <a:p>
            <a:r>
              <a:rPr lang="en-US" dirty="0"/>
              <a:t>Moved: Michael MONTEMURRO</a:t>
            </a:r>
          </a:p>
          <a:p>
            <a:r>
              <a:rPr lang="en-US" dirty="0"/>
              <a:t>2</a:t>
            </a:r>
            <a:r>
              <a:rPr lang="en-US" baseline="30000" dirty="0"/>
              <a:t>nd</a:t>
            </a:r>
            <a:r>
              <a:rPr lang="en-US" dirty="0"/>
              <a:t>: Stephen MCCANN</a:t>
            </a:r>
          </a:p>
          <a:p>
            <a:r>
              <a:rPr lang="en-US" dirty="0"/>
              <a:t>Results: No Objection – Unanimous </a:t>
            </a:r>
          </a:p>
        </p:txBody>
      </p:sp>
      <p:sp>
        <p:nvSpPr>
          <p:cNvPr id="4" name="Date Placeholder 3"/>
          <p:cNvSpPr>
            <a:spLocks noGrp="1"/>
          </p:cNvSpPr>
          <p:nvPr>
            <p:ph type="dt" idx="10"/>
          </p:nvPr>
        </p:nvSpPr>
        <p:spPr/>
        <p:txBody>
          <a:bodyPr/>
          <a:lstStyle/>
          <a:p>
            <a:r>
              <a:rPr lang="en-US"/>
              <a:t>May 2020</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440F5867-744E-4AA6-B0ED-4C44D2DFBB7B}" type="slidenum">
              <a:rPr lang="en-GB" smtClean="0"/>
              <a:pPr/>
              <a:t>43</a:t>
            </a:fld>
            <a:endParaRPr lang="en-GB" dirty="0"/>
          </a:p>
        </p:txBody>
      </p:sp>
    </p:spTree>
    <p:extLst>
      <p:ext uri="{BB962C8B-B14F-4D97-AF65-F5344CB8AC3E}">
        <p14:creationId xmlns:p14="http://schemas.microsoft.com/office/powerpoint/2010/main" val="34395748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914402" y="685803"/>
            <a:ext cx="10361084" cy="510949"/>
          </a:xfrm>
          <a:ln/>
        </p:spPr>
        <p:txBody>
          <a:bodyPr/>
          <a:lstStyle/>
          <a:p>
            <a:pPr algn="l">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References:</a:t>
            </a:r>
          </a:p>
        </p:txBody>
      </p:sp>
      <p:sp>
        <p:nvSpPr>
          <p:cNvPr id="11266" name="Rectangle 2"/>
          <p:cNvSpPr>
            <a:spLocks noGrp="1" noChangeArrowheads="1"/>
          </p:cNvSpPr>
          <p:nvPr>
            <p:ph idx="1"/>
          </p:nvPr>
        </p:nvSpPr>
        <p:spPr>
          <a:xfrm>
            <a:off x="914402" y="1556793"/>
            <a:ext cx="10547392" cy="4537622"/>
          </a:xfrm>
          <a:ln/>
        </p:spPr>
        <p:txBody>
          <a:bodyPr/>
          <a:lstStyle/>
          <a:p>
            <a:r>
              <a:rPr lang="en-US" dirty="0"/>
              <a:t>IEEE 802 PARs Under consideration Webpage:</a:t>
            </a:r>
          </a:p>
          <a:p>
            <a:pPr lvl="1"/>
            <a:r>
              <a:rPr lang="en-US" dirty="0"/>
              <a:t>	</a:t>
            </a:r>
            <a:r>
              <a:rPr lang="en-US" dirty="0">
                <a:solidFill>
                  <a:schemeClr val="accent6"/>
                </a:solidFill>
                <a:hlinkClick r:id="rId3"/>
              </a:rPr>
              <a:t>http://grouper.ieee.org/groups/802/PARs.shtml</a:t>
            </a:r>
            <a:endParaRPr lang="en-US" dirty="0">
              <a:solidFill>
                <a:schemeClr val="accent6"/>
              </a:solidFill>
            </a:endParaRPr>
          </a:p>
          <a:p>
            <a:endParaRPr lang="en-US" dirty="0"/>
          </a:p>
          <a:p>
            <a:r>
              <a:rPr lang="en-US" dirty="0"/>
              <a:t>Minutes: </a:t>
            </a:r>
          </a:p>
          <a:p>
            <a:pPr lvl="1"/>
            <a:r>
              <a:rPr lang="en-US" sz="2400" b="1" dirty="0"/>
              <a:t>Previous Plenary minutes:  11-19/2019r1:</a:t>
            </a:r>
          </a:p>
          <a:p>
            <a:pPr lvl="3"/>
            <a:r>
              <a:rPr lang="en-US" b="1" dirty="0">
                <a:hlinkClick r:id="rId4"/>
              </a:rPr>
              <a:t>https://mentor.ieee.org/802.11/dcn/19/11-19-2019-01-0PAR-par-minutes-november-2019-session.docx</a:t>
            </a:r>
            <a:endParaRPr lang="en-US" b="1" dirty="0"/>
          </a:p>
          <a:p>
            <a:pPr lvl="3"/>
            <a:endParaRPr lang="en-US" dirty="0"/>
          </a:p>
          <a:p>
            <a:pPr lvl="1"/>
            <a:r>
              <a:rPr lang="en-US" sz="2400" b="1" dirty="0"/>
              <a:t>Current Teleconference minutes:  11-20/743r0:</a:t>
            </a:r>
          </a:p>
          <a:p>
            <a:pPr lvl="1"/>
            <a:r>
              <a:rPr lang="en-US" sz="1600" b="1" dirty="0"/>
              <a:t>			</a:t>
            </a:r>
            <a:r>
              <a:rPr lang="en-US" sz="1600" b="1" dirty="0">
                <a:hlinkClick r:id="rId5"/>
              </a:rPr>
              <a:t>https://mentor.ieee.org/802.11/dcn/20/11-20-0743-00-0PAR-par-minutes-may-2020.docx</a:t>
            </a:r>
            <a:r>
              <a:rPr lang="en-US" sz="1600" b="1" dirty="0"/>
              <a:t> </a:t>
            </a:r>
          </a:p>
        </p:txBody>
      </p:sp>
      <p:sp>
        <p:nvSpPr>
          <p:cNvPr id="4" name="Date Placeholder 3"/>
          <p:cNvSpPr>
            <a:spLocks noGrp="1"/>
          </p:cNvSpPr>
          <p:nvPr>
            <p:ph type="dt" idx="10"/>
          </p:nvPr>
        </p:nvSpPr>
        <p:spPr/>
        <p:txBody>
          <a:bodyPr/>
          <a:lstStyle/>
          <a:p>
            <a:r>
              <a:rPr lang="en-US"/>
              <a:t>May 2020</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44</a:t>
            </a:fld>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0DE7C-91F5-45A8-9A96-57DA2CC38B3B}"/>
              </a:ext>
            </a:extLst>
          </p:cNvPr>
          <p:cNvSpPr>
            <a:spLocks noGrp="1"/>
          </p:cNvSpPr>
          <p:nvPr>
            <p:ph type="title"/>
          </p:nvPr>
        </p:nvSpPr>
        <p:spPr/>
        <p:txBody>
          <a:bodyPr/>
          <a:lstStyle/>
          <a:p>
            <a:r>
              <a:rPr lang="en-US" altLang="en-US" dirty="0"/>
              <a:t>PAR Review SC – Snapshot slide</a:t>
            </a:r>
            <a:br>
              <a:rPr lang="en-US" altLang="en-US" dirty="0"/>
            </a:br>
            <a:r>
              <a:rPr lang="en-US" altLang="en-US" dirty="0"/>
              <a:t>Chair: Jon Rosdahl</a:t>
            </a:r>
            <a:endParaRPr lang="en-US" dirty="0"/>
          </a:p>
        </p:txBody>
      </p:sp>
      <p:sp>
        <p:nvSpPr>
          <p:cNvPr id="3" name="Content Placeholder 2">
            <a:extLst>
              <a:ext uri="{FF2B5EF4-FFF2-40B4-BE49-F238E27FC236}">
                <a16:creationId xmlns:a16="http://schemas.microsoft.com/office/drawing/2014/main" id="{8A337E3F-2C54-47D6-B9F4-C7408CA692FF}"/>
              </a:ext>
            </a:extLst>
          </p:cNvPr>
          <p:cNvSpPr>
            <a:spLocks noGrp="1"/>
          </p:cNvSpPr>
          <p:nvPr>
            <p:ph idx="1"/>
          </p:nvPr>
        </p:nvSpPr>
        <p:spPr>
          <a:xfrm>
            <a:off x="695400" y="1981201"/>
            <a:ext cx="10766394" cy="4400127"/>
          </a:xfrm>
        </p:spPr>
        <p:txBody>
          <a:bodyPr/>
          <a:lstStyle/>
          <a:p>
            <a:pPr marL="285750" indent="-285750"/>
            <a:r>
              <a:rPr lang="en-US" dirty="0"/>
              <a:t>6 PARs to be reviewed </a:t>
            </a:r>
            <a:r>
              <a:rPr lang="en-US" strike="sngStrike" dirty="0"/>
              <a:t>this week: </a:t>
            </a:r>
            <a:r>
              <a:rPr lang="en-US" altLang="en-US" strike="sngStrike" dirty="0"/>
              <a:t>Monday PM2,  Tuesday AM2, Thursday AM2</a:t>
            </a:r>
          </a:p>
          <a:p>
            <a:pPr marL="285750" indent="-285750"/>
            <a:r>
              <a:rPr lang="en-US" altLang="en-US" sz="1800" dirty="0"/>
              <a:t>			</a:t>
            </a:r>
            <a:r>
              <a:rPr lang="en-US" altLang="en-US" u="sng" dirty="0"/>
              <a:t>on the Telecon May 11, 2020</a:t>
            </a:r>
          </a:p>
          <a:p>
            <a:pPr marL="457200" indent="-457200">
              <a:buFont typeface="+mj-lt"/>
              <a:buAutoNum type="arabicPeriod"/>
            </a:pPr>
            <a:r>
              <a:rPr lang="en-US" sz="2000" b="0" dirty="0"/>
              <a:t>802.1ASdm Amendment : Hot Standby, </a:t>
            </a:r>
            <a:r>
              <a:rPr lang="en-US" sz="2000" b="0" dirty="0">
                <a:hlinkClick r:id="rId2"/>
              </a:rPr>
              <a:t>PAR</a:t>
            </a:r>
            <a:r>
              <a:rPr lang="en-US" sz="2000" b="0" dirty="0"/>
              <a:t> and </a:t>
            </a:r>
            <a:r>
              <a:rPr lang="en-US" sz="2000" b="0" dirty="0">
                <a:hlinkClick r:id="rId3"/>
              </a:rPr>
              <a:t>CSD</a:t>
            </a:r>
            <a:endParaRPr lang="en-US" sz="2000" b="0" dirty="0"/>
          </a:p>
          <a:p>
            <a:pPr marL="457200" indent="-457200">
              <a:buFont typeface="+mj-lt"/>
              <a:buAutoNum type="arabicPeriod"/>
            </a:pPr>
            <a:r>
              <a:rPr lang="en-US" sz="2000" b="0" dirty="0"/>
              <a:t>802.3cy Amendment: Greater than 10 Gb/s Automotive Ethernet Electrical PHYs, </a:t>
            </a:r>
            <a:r>
              <a:rPr lang="en-US" sz="2000" b="0" dirty="0">
                <a:hlinkClick r:id="rId4"/>
              </a:rPr>
              <a:t>PAR</a:t>
            </a:r>
            <a:r>
              <a:rPr lang="en-US" sz="2000" b="0" dirty="0"/>
              <a:t> and </a:t>
            </a:r>
            <a:r>
              <a:rPr lang="en-US" sz="2000" b="0" dirty="0">
                <a:hlinkClick r:id="rId5"/>
              </a:rPr>
              <a:t>CSD</a:t>
            </a:r>
            <a:endParaRPr lang="en-US" sz="2000" b="0" dirty="0"/>
          </a:p>
          <a:p>
            <a:pPr marL="457200" indent="-457200">
              <a:buFont typeface="+mj-lt"/>
              <a:buAutoNum type="arabicPeriod"/>
            </a:pPr>
            <a:r>
              <a:rPr lang="en-US" sz="2000" b="0" dirty="0"/>
              <a:t>802.3cz Amendment: Multi-Gigabit Automotive Optical PHYs, </a:t>
            </a:r>
            <a:r>
              <a:rPr lang="en-US" sz="2000" b="0" dirty="0">
                <a:hlinkClick r:id="rId6"/>
              </a:rPr>
              <a:t>PAR</a:t>
            </a:r>
            <a:r>
              <a:rPr lang="en-US" sz="2000" b="0" dirty="0"/>
              <a:t> and </a:t>
            </a:r>
            <a:r>
              <a:rPr lang="en-US" sz="2000" b="0" dirty="0">
                <a:hlinkClick r:id="rId7"/>
              </a:rPr>
              <a:t>CSD</a:t>
            </a:r>
            <a:endParaRPr lang="en-US" sz="2000" b="0" dirty="0"/>
          </a:p>
          <a:p>
            <a:pPr marL="457200" indent="-457200">
              <a:buFont typeface="+mj-lt"/>
              <a:buAutoNum type="arabicPeriod"/>
            </a:pPr>
            <a:r>
              <a:rPr lang="en-US" sz="2000" b="0" dirty="0"/>
              <a:t>802.3da Amendment: 10Mb/s Single Pair Ethernet Multidrop Enhancements, </a:t>
            </a:r>
            <a:r>
              <a:rPr lang="en-US" sz="2000" b="0" dirty="0">
                <a:hlinkClick r:id="rId8"/>
              </a:rPr>
              <a:t>PAR</a:t>
            </a:r>
            <a:r>
              <a:rPr lang="en-US" sz="2000" b="0" dirty="0"/>
              <a:t> and </a:t>
            </a:r>
            <a:r>
              <a:rPr lang="en-US" sz="2000" b="0" dirty="0">
                <a:hlinkClick r:id="rId9"/>
              </a:rPr>
              <a:t>CSD</a:t>
            </a:r>
            <a:endParaRPr lang="en-US" sz="2000" b="0" dirty="0"/>
          </a:p>
          <a:p>
            <a:pPr marL="457200" indent="-457200">
              <a:buFont typeface="+mj-lt"/>
              <a:buAutoNum type="arabicPeriod"/>
            </a:pPr>
            <a:r>
              <a:rPr lang="en-US" sz="2000" b="0" dirty="0"/>
              <a:t>802.3db Amendment: 100 Gb/s Wavelength Short Reach PHYs,</a:t>
            </a:r>
            <a:r>
              <a:rPr lang="en-US" sz="2000" b="0" dirty="0">
                <a:hlinkClick r:id="rId10"/>
              </a:rPr>
              <a:t> PAR</a:t>
            </a:r>
            <a:r>
              <a:rPr lang="en-US" sz="2000" b="0" dirty="0"/>
              <a:t> and </a:t>
            </a:r>
            <a:r>
              <a:rPr lang="en-US" sz="2000" b="0" dirty="0">
                <a:hlinkClick r:id="rId11"/>
              </a:rPr>
              <a:t>CSD</a:t>
            </a:r>
            <a:endParaRPr lang="en-US" sz="2000" b="0" dirty="0"/>
          </a:p>
          <a:p>
            <a:pPr marL="457200" indent="-457200">
              <a:buFont typeface="+mj-lt"/>
              <a:buAutoNum type="arabicPeriod"/>
            </a:pPr>
            <a:r>
              <a:rPr lang="en-US" sz="2000" b="0" dirty="0"/>
              <a:t>802.15.7a - Amendment - Defining High Data Rate Optical Camera Communications (OCC), </a:t>
            </a:r>
            <a:r>
              <a:rPr lang="en-US" sz="2000" b="0" dirty="0">
                <a:hlinkClick r:id="rId12"/>
              </a:rPr>
              <a:t>PAR</a:t>
            </a:r>
            <a:r>
              <a:rPr lang="en-US" sz="2000" b="0" dirty="0"/>
              <a:t> and </a:t>
            </a:r>
            <a:r>
              <a:rPr lang="en-US" sz="2000" b="0" dirty="0">
                <a:hlinkClick r:id="rId13"/>
              </a:rPr>
              <a:t>CSD</a:t>
            </a:r>
            <a:endParaRPr lang="en-US" sz="2000" b="0" dirty="0"/>
          </a:p>
          <a:p>
            <a:r>
              <a:rPr lang="en-US" dirty="0"/>
              <a:t>Summary Report to be </a:t>
            </a:r>
            <a:r>
              <a:rPr lang="en-US" strike="sngStrike" dirty="0"/>
              <a:t>presented during Friday’s 802.11 Closing plenary</a:t>
            </a:r>
            <a:r>
              <a:rPr lang="en-US" dirty="0"/>
              <a:t> </a:t>
            </a:r>
            <a:r>
              <a:rPr lang="en-US" u="sng" dirty="0"/>
              <a:t>sent to the 802.11 reflector for WG review</a:t>
            </a:r>
            <a:r>
              <a:rPr lang="en-US" dirty="0"/>
              <a:t>.</a:t>
            </a:r>
          </a:p>
        </p:txBody>
      </p:sp>
      <p:sp>
        <p:nvSpPr>
          <p:cNvPr id="4" name="Date Placeholder 3">
            <a:extLst>
              <a:ext uri="{FF2B5EF4-FFF2-40B4-BE49-F238E27FC236}">
                <a16:creationId xmlns:a16="http://schemas.microsoft.com/office/drawing/2014/main" id="{F50E3A87-C269-48A3-8E92-ECFE8A46A6EB}"/>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94711B1D-FCDD-4755-9D99-2CA74ED21E19}"/>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7F4ACB67-5076-4258-BBF2-1EA3692B05F1}"/>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Tree>
    <p:extLst>
      <p:ext uri="{BB962C8B-B14F-4D97-AF65-F5344CB8AC3E}">
        <p14:creationId xmlns:p14="http://schemas.microsoft.com/office/powerpoint/2010/main" val="822775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ltLang="en-US" sz="2800" dirty="0"/>
              <a:t>Agenda for PAR Review SC –  </a:t>
            </a:r>
            <a:r>
              <a:rPr lang="en-US" altLang="en-US" sz="2800" strike="sngStrike" dirty="0"/>
              <a:t>March 2020 </a:t>
            </a:r>
            <a:r>
              <a:rPr lang="en-US" altLang="en-US" sz="2800" dirty="0"/>
              <a:t>May 11, 2020</a:t>
            </a:r>
            <a:br>
              <a:rPr lang="en-US" altLang="en-US" sz="2800" dirty="0"/>
            </a:br>
            <a:r>
              <a:rPr lang="en-US" altLang="en-US" sz="2800" dirty="0"/>
              <a:t>Chair: Jon Rosdahl</a:t>
            </a:r>
            <a:endParaRPr lang="en-US" sz="2800" dirty="0"/>
          </a:p>
        </p:txBody>
      </p:sp>
      <p:sp>
        <p:nvSpPr>
          <p:cNvPr id="3" name="Content Placeholder 2"/>
          <p:cNvSpPr>
            <a:spLocks noGrp="1"/>
          </p:cNvSpPr>
          <p:nvPr>
            <p:ph idx="1"/>
          </p:nvPr>
        </p:nvSpPr>
        <p:spPr>
          <a:xfrm>
            <a:off x="914402" y="1744827"/>
            <a:ext cx="10361084" cy="4492485"/>
          </a:xfrm>
        </p:spPr>
        <p:txBody>
          <a:bodyPr>
            <a:normAutofit fontScale="92500" lnSpcReduction="20000"/>
          </a:bodyPr>
          <a:lstStyle/>
          <a:p>
            <a:pPr marL="0" indent="0"/>
            <a:r>
              <a:rPr lang="en-US" u="sng" dirty="0"/>
              <a:t>May 11-12- </a:t>
            </a:r>
            <a:r>
              <a:rPr lang="en-US" dirty="0"/>
              <a:t> Monday/Tuesday Agenda (2 </a:t>
            </a:r>
            <a:r>
              <a:rPr lang="en-US" strike="sngStrike" dirty="0"/>
              <a:t>mtg slots</a:t>
            </a:r>
            <a:r>
              <a:rPr lang="en-US" dirty="0"/>
              <a:t> </a:t>
            </a:r>
            <a:r>
              <a:rPr lang="en-US" u="sng" dirty="0"/>
              <a:t>Telecons</a:t>
            </a:r>
            <a:r>
              <a:rPr lang="en-US" dirty="0"/>
              <a:t>):</a:t>
            </a:r>
          </a:p>
          <a:p>
            <a:pPr marL="857250" lvl="1" indent="-457200">
              <a:buFont typeface="+mj-lt"/>
              <a:buAutoNum type="arabicPeriod"/>
            </a:pPr>
            <a:r>
              <a:rPr lang="en-US" dirty="0"/>
              <a:t>Welcome</a:t>
            </a:r>
          </a:p>
          <a:p>
            <a:pPr marL="857250" lvl="1" indent="-457200">
              <a:buFont typeface="+mj-lt"/>
              <a:buAutoNum type="arabicPeriod"/>
            </a:pPr>
            <a:r>
              <a:rPr lang="en-US" strike="sngStrike" dirty="0"/>
              <a:t>Approve Previous Minutes </a:t>
            </a:r>
            <a:r>
              <a:rPr lang="en-US" dirty="0"/>
              <a:t>– </a:t>
            </a:r>
            <a:r>
              <a:rPr lang="en-US" u="sng" dirty="0"/>
              <a:t>Deferred until later</a:t>
            </a:r>
            <a:endParaRPr lang="en-US" u="sng" strike="sngStrike" dirty="0"/>
          </a:p>
          <a:p>
            <a:pPr marL="857250" lvl="1" indent="-457200">
              <a:buFont typeface="+mj-lt"/>
              <a:buAutoNum type="arabicPeriod"/>
            </a:pPr>
            <a:r>
              <a:rPr lang="en-US" dirty="0"/>
              <a:t>Determine order of review</a:t>
            </a:r>
          </a:p>
          <a:p>
            <a:pPr marL="857250" lvl="1" indent="-457200">
              <a:buFont typeface="+mj-lt"/>
              <a:buAutoNum type="arabicPeriod"/>
            </a:pPr>
            <a:r>
              <a:rPr lang="en-US" dirty="0"/>
              <a:t>Review PARs/CSD posted for review this week.</a:t>
            </a:r>
          </a:p>
          <a:p>
            <a:pPr marL="857250" lvl="1" indent="-457200">
              <a:buFont typeface="+mj-lt"/>
              <a:buAutoNum type="arabicPeriod"/>
            </a:pPr>
            <a:r>
              <a:rPr lang="en-US" dirty="0"/>
              <a:t>Recess</a:t>
            </a:r>
            <a:r>
              <a:rPr lang="en-US" u="sng" dirty="0"/>
              <a:t>/Adjourn</a:t>
            </a:r>
          </a:p>
          <a:p>
            <a:pPr marL="0" indent="0"/>
            <a:r>
              <a:rPr lang="en-US" strike="sngStrike" dirty="0"/>
              <a:t>Thursday Agenda:</a:t>
            </a:r>
          </a:p>
          <a:p>
            <a:pPr marL="857250" lvl="1" indent="-457200">
              <a:buFont typeface="+mj-lt"/>
              <a:buAutoNum type="arabicPeriod"/>
            </a:pPr>
            <a:r>
              <a:rPr lang="en-US" strike="sngStrike" dirty="0"/>
              <a:t>Review Response to Comments</a:t>
            </a:r>
          </a:p>
          <a:p>
            <a:pPr marL="857250" lvl="1" indent="-457200">
              <a:buFont typeface="+mj-lt"/>
              <a:buAutoNum type="arabicPeriod"/>
            </a:pPr>
            <a:r>
              <a:rPr lang="en-US" strike="sngStrike" dirty="0"/>
              <a:t>Prepare Report for 802.11 WG closing plenary</a:t>
            </a:r>
          </a:p>
          <a:p>
            <a:pPr marL="857250" lvl="1" indent="-457200">
              <a:buFont typeface="+mj-lt"/>
              <a:buAutoNum type="arabicPeriod"/>
            </a:pPr>
            <a:r>
              <a:rPr lang="en-US" strike="sngStrike" dirty="0"/>
              <a:t>Adjourn</a:t>
            </a:r>
          </a:p>
          <a:p>
            <a:pPr marL="0" indent="0"/>
            <a:r>
              <a:rPr lang="en-US" dirty="0"/>
              <a:t>May 22, 2020 – 9am ET for one hour.</a:t>
            </a:r>
          </a:p>
          <a:p>
            <a:pPr marL="0" indent="0"/>
            <a:r>
              <a:rPr lang="en-US" dirty="0"/>
              <a:t>	1. Review Responses</a:t>
            </a:r>
          </a:p>
          <a:p>
            <a:pPr marL="0" indent="0"/>
            <a:r>
              <a:rPr lang="en-US" dirty="0"/>
              <a:t>	2. provide any required feedback to WG</a:t>
            </a:r>
          </a:p>
          <a:p>
            <a:pPr marL="0" indent="0"/>
            <a:r>
              <a:rPr lang="en-US" dirty="0"/>
              <a:t>	3. Adjourn</a:t>
            </a:r>
          </a:p>
        </p:txBody>
      </p:sp>
      <p:sp>
        <p:nvSpPr>
          <p:cNvPr id="6" name="Date Placeholder 5"/>
          <p:cNvSpPr>
            <a:spLocks noGrp="1"/>
          </p:cNvSpPr>
          <p:nvPr>
            <p:ph type="dt" idx="10"/>
          </p:nvPr>
        </p:nvSpPr>
        <p:spPr/>
        <p:txBody>
          <a:bodyPr/>
          <a:lstStyle/>
          <a:p>
            <a:r>
              <a:rPr lang="en-US"/>
              <a:t>May 2020</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7" name="TextBox 6"/>
          <p:cNvSpPr txBox="1"/>
          <p:nvPr/>
        </p:nvSpPr>
        <p:spPr>
          <a:xfrm>
            <a:off x="2279576" y="1283162"/>
            <a:ext cx="2808312" cy="461665"/>
          </a:xfrm>
          <a:prstGeom prst="rect">
            <a:avLst/>
          </a:prstGeom>
          <a:noFill/>
        </p:spPr>
        <p:txBody>
          <a:bodyPr wrap="square" rtlCol="0">
            <a:spAutoFit/>
          </a:bodyPr>
          <a:lstStyle/>
          <a:p>
            <a:r>
              <a:rPr lang="en-US" dirty="0"/>
              <a:t>Draft Agenda:</a:t>
            </a:r>
          </a:p>
        </p:txBody>
      </p:sp>
    </p:spTree>
    <p:extLst>
      <p:ext uri="{BB962C8B-B14F-4D97-AF65-F5344CB8AC3E}">
        <p14:creationId xmlns:p14="http://schemas.microsoft.com/office/powerpoint/2010/main" val="3439635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0AE3E-163A-474B-AA51-7E6652D15140}"/>
              </a:ext>
            </a:extLst>
          </p:cNvPr>
          <p:cNvSpPr>
            <a:spLocks noGrp="1"/>
          </p:cNvSpPr>
          <p:nvPr>
            <p:ph type="title"/>
          </p:nvPr>
        </p:nvSpPr>
        <p:spPr/>
        <p:txBody>
          <a:bodyPr/>
          <a:lstStyle/>
          <a:p>
            <a:r>
              <a:rPr lang="en-US" dirty="0"/>
              <a:t>802.1 added PARs</a:t>
            </a:r>
          </a:p>
        </p:txBody>
      </p:sp>
      <p:sp>
        <p:nvSpPr>
          <p:cNvPr id="4" name="Date Placeholder 3">
            <a:extLst>
              <a:ext uri="{FF2B5EF4-FFF2-40B4-BE49-F238E27FC236}">
                <a16:creationId xmlns:a16="http://schemas.microsoft.com/office/drawing/2014/main" id="{DE6640F7-0960-4E99-8A85-340653C82B95}"/>
              </a:ext>
            </a:extLst>
          </p:cNvPr>
          <p:cNvSpPr>
            <a:spLocks noGrp="1"/>
          </p:cNvSpPr>
          <p:nvPr>
            <p:ph type="dt" idx="10"/>
          </p:nvPr>
        </p:nvSpPr>
        <p:spPr/>
        <p:txBody>
          <a:bodyPr/>
          <a:lstStyle/>
          <a:p>
            <a:r>
              <a:rPr lang="en-US"/>
              <a:t>May 2020</a:t>
            </a:r>
            <a:endParaRPr lang="en-GB" dirty="0"/>
          </a:p>
        </p:txBody>
      </p:sp>
      <p:sp>
        <p:nvSpPr>
          <p:cNvPr id="5" name="Footer Placeholder 4">
            <a:extLst>
              <a:ext uri="{FF2B5EF4-FFF2-40B4-BE49-F238E27FC236}">
                <a16:creationId xmlns:a16="http://schemas.microsoft.com/office/drawing/2014/main" id="{CA2468E4-057D-4814-BE7A-FD321CF86810}"/>
              </a:ext>
            </a:extLst>
          </p:cNvPr>
          <p:cNvSpPr>
            <a:spLocks noGrp="1"/>
          </p:cNvSpPr>
          <p:nvPr>
            <p:ph type="ftr" idx="11"/>
          </p:nvPr>
        </p:nvSpPr>
        <p:spPr/>
        <p:txBody>
          <a:bodyPr/>
          <a:lstStyle/>
          <a:p>
            <a:r>
              <a:rPr lang="en-GB"/>
              <a:t>Jon Rosdahl (Qualcomm)</a:t>
            </a:r>
            <a:endParaRPr lang="en-GB" dirty="0"/>
          </a:p>
        </p:txBody>
      </p:sp>
      <p:sp>
        <p:nvSpPr>
          <p:cNvPr id="6" name="Slide Number Placeholder 5">
            <a:extLst>
              <a:ext uri="{FF2B5EF4-FFF2-40B4-BE49-F238E27FC236}">
                <a16:creationId xmlns:a16="http://schemas.microsoft.com/office/drawing/2014/main" id="{08CEEF71-3A89-4CD8-BC8E-AFACF590EDE0}"/>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7" name="Rectangle 1">
            <a:extLst>
              <a:ext uri="{FF2B5EF4-FFF2-40B4-BE49-F238E27FC236}">
                <a16:creationId xmlns:a16="http://schemas.microsoft.com/office/drawing/2014/main" id="{6C6D3B23-DEAF-4A8B-BF60-BBD8FC022446}"/>
              </a:ext>
            </a:extLst>
          </p:cNvPr>
          <p:cNvSpPr>
            <a:spLocks noGrp="1" noChangeArrowheads="1"/>
          </p:cNvSpPr>
          <p:nvPr>
            <p:ph idx="1"/>
          </p:nvPr>
        </p:nvSpPr>
        <p:spPr bwMode="auto">
          <a:xfrm>
            <a:off x="958996" y="2017213"/>
            <a:ext cx="10361084"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rial" panose="020B0604020202020204" pitchFamily="34" charset="0"/>
              </a:rPr>
              <a:t>At the January 802.1 Interim, the following PARs was developed.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rial" panose="020B0604020202020204" pitchFamily="34" charset="0"/>
              </a:rPr>
              <a:t>While these could be submitted this during the plenary under the “48 hour rule”, since it is ready now, it was submitted for pre-circulation for approval at the March plenary: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rial" panose="020B0604020202020204" pitchFamily="34" charset="0"/>
              </a:rPr>
              <a:t>802.1CQ PAR extension:  Multicast and Local Address Assignment</a:t>
            </a:r>
          </a:p>
          <a:p>
            <a:pPr marL="400050" lvl="1" indent="0" defTabSz="914400" eaLnBrk="0" hangingPunct="0">
              <a:spcBef>
                <a:spcPct val="0"/>
              </a:spcBef>
              <a:buClrTx/>
              <a:buSzTx/>
            </a:pPr>
            <a:r>
              <a:rPr kumimoji="0" lang="fr-CA" altLang="en-US" b="0" i="0" u="none" strike="noStrike" cap="none" normalizeH="0" baseline="0" dirty="0">
                <a:ln>
                  <a:noFill/>
                </a:ln>
                <a:solidFill>
                  <a:schemeClr val="tx1"/>
                </a:solidFill>
                <a:effectLst/>
                <a:latin typeface="Arial" panose="020B0604020202020204" pitchFamily="34" charset="0"/>
              </a:rPr>
              <a:t>PAR: </a:t>
            </a:r>
            <a:r>
              <a:rPr kumimoji="0" lang="fr-CA" altLang="en-US" b="0" i="0" u="none" strike="noStrike" cap="none" normalizeH="0" baseline="0" dirty="0">
                <a:ln>
                  <a:noFill/>
                </a:ln>
                <a:solidFill>
                  <a:schemeClr val="tx1"/>
                </a:solidFill>
                <a:effectLst/>
                <a:latin typeface="Arial" panose="020B0604020202020204" pitchFamily="34" charset="0"/>
                <a:hlinkClick r:id="rId2"/>
              </a:rPr>
              <a:t>http://www.ieee802.org/1/files/public/docs2020/cq-draft-PAR-ext-0120-v01.pdf</a:t>
            </a:r>
            <a:endParaRPr kumimoji="0" lang="fr-CA" altLang="en-US" b="0" i="0" u="none" strike="noStrike" cap="none" normalizeH="0" baseline="0" dirty="0">
              <a:ln>
                <a:noFill/>
              </a:ln>
              <a:solidFill>
                <a:schemeClr val="tx1"/>
              </a:solidFill>
              <a:effectLst/>
              <a:latin typeface="Arial" panose="020B0604020202020204" pitchFamily="34" charset="0"/>
            </a:endParaRPr>
          </a:p>
          <a:p>
            <a:pPr marL="400050" lvl="1" indent="0" defTabSz="914400" eaLnBrk="0" hangingPunct="0">
              <a:spcBef>
                <a:spcPct val="0"/>
              </a:spcBef>
              <a:buClrTx/>
              <a:buSzTx/>
            </a:pPr>
            <a:r>
              <a:rPr kumimoji="0" lang="fr-CA" altLang="en-US" b="0" i="0" u="none" strike="noStrike" cap="none" normalizeH="0" baseline="0" dirty="0">
                <a:ln>
                  <a:noFill/>
                </a:ln>
                <a:solidFill>
                  <a:schemeClr val="tx1"/>
                </a:solidFill>
                <a:effectLst/>
                <a:latin typeface="Arial" panose="020B0604020202020204" pitchFamily="34" charset="0"/>
              </a:rPr>
              <a:t>The </a:t>
            </a:r>
            <a:r>
              <a:rPr kumimoji="0" lang="fr-CA" altLang="en-US" b="0" i="0" u="none" strike="noStrike" cap="none" normalizeH="0" baseline="0" dirty="0" err="1">
                <a:ln>
                  <a:noFill/>
                </a:ln>
                <a:solidFill>
                  <a:schemeClr val="tx1"/>
                </a:solidFill>
                <a:effectLst/>
                <a:latin typeface="Arial" panose="020B0604020202020204" pitchFamily="34" charset="0"/>
              </a:rPr>
              <a:t>unchanged</a:t>
            </a:r>
            <a:r>
              <a:rPr kumimoji="0" lang="fr-CA" altLang="en-US" b="0" i="0" u="none" strike="noStrike" cap="none" normalizeH="0" baseline="0" dirty="0">
                <a:ln>
                  <a:noFill/>
                </a:ln>
                <a:solidFill>
                  <a:schemeClr val="tx1"/>
                </a:solidFill>
                <a:effectLst/>
                <a:latin typeface="Arial" panose="020B0604020202020204" pitchFamily="34" charset="0"/>
              </a:rPr>
              <a:t> original CSD:  </a:t>
            </a:r>
            <a:r>
              <a:rPr kumimoji="0" lang="fr-CA" altLang="en-US" b="0" i="0" u="none" strike="noStrike" cap="none" normalizeH="0" baseline="0" dirty="0">
                <a:ln>
                  <a:noFill/>
                </a:ln>
                <a:solidFill>
                  <a:schemeClr val="tx1"/>
                </a:solidFill>
                <a:effectLst/>
                <a:latin typeface="Arial" panose="020B0604020202020204" pitchFamily="34" charset="0"/>
                <a:hlinkClick r:id="rId3"/>
              </a:rPr>
              <a:t>https://mentor.ieee.org/802-ec/dcn/15/ec-15-0105-00-ACSD-802-1cq.pdf</a:t>
            </a:r>
            <a:endParaRPr kumimoji="0" lang="fr-CA" altLang="en-US"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altLang="en-US" sz="2000" b="0" i="0" u="none" strike="noStrike" cap="none" normalizeH="0" baseline="0" dirty="0">
                <a:ln>
                  <a:noFill/>
                </a:ln>
                <a:solidFill>
                  <a:schemeClr val="tx1"/>
                </a:solidFill>
                <a:effectLst/>
                <a:latin typeface="Arial" panose="020B0604020202020204" pitchFamily="34" charset="0"/>
              </a:rPr>
              <a:t> </a:t>
            </a:r>
          </a:p>
          <a:p>
            <a:pPr marL="0" lvl="0" indent="0" defTabSz="914400" eaLnBrk="0" hangingPunct="0">
              <a:spcBef>
                <a:spcPct val="0"/>
              </a:spcBef>
              <a:buClrTx/>
              <a:buSzTx/>
            </a:pPr>
            <a:r>
              <a:rPr kumimoji="0" lang="fr-CA" altLang="en-US" sz="2000" b="0" i="0" u="none" strike="noStrike" cap="none" normalizeH="0" baseline="0" dirty="0">
                <a:ln>
                  <a:noFill/>
                </a:ln>
                <a:solidFill>
                  <a:schemeClr val="tx1"/>
                </a:solidFill>
                <a:effectLst/>
                <a:latin typeface="Arial" panose="020B0604020202020204" pitchFamily="34" charset="0"/>
              </a:rPr>
              <a:t> </a:t>
            </a:r>
            <a:r>
              <a:rPr lang="en-US" altLang="en-US" sz="2000" b="0" dirty="0">
                <a:solidFill>
                  <a:schemeClr val="tx1"/>
                </a:solidFill>
                <a:latin typeface="Arial" panose="020B0604020202020204" pitchFamily="34" charset="0"/>
              </a:rPr>
              <a:t>802.1Q PAR Revision:  Bridges and Bridged Networks</a:t>
            </a:r>
          </a:p>
          <a:p>
            <a:pPr marL="400050" lvl="1" indent="0" defTabSz="914400" eaLnBrk="0" hangingPunct="0">
              <a:spcBef>
                <a:spcPct val="0"/>
              </a:spcBef>
              <a:buClrTx/>
              <a:buSzTx/>
            </a:pPr>
            <a:r>
              <a:rPr lang="en-US" altLang="en-US" b="0" dirty="0">
                <a:solidFill>
                  <a:schemeClr val="tx1"/>
                </a:solidFill>
                <a:latin typeface="Arial" panose="020B0604020202020204" pitchFamily="34" charset="0"/>
              </a:rPr>
              <a:t>PAR: </a:t>
            </a:r>
            <a:r>
              <a:rPr lang="en-US" altLang="en-US" b="0" dirty="0">
                <a:solidFill>
                  <a:schemeClr val="tx1"/>
                </a:solidFill>
                <a:latin typeface="Arial" panose="020B0604020202020204" pitchFamily="34" charset="0"/>
                <a:hlinkClick r:id="rId4"/>
              </a:rPr>
              <a:t>http://www.ieee802.org/1/files/public/docs2020/Q-rev-draft-PAR-0220-v01.pdf</a:t>
            </a:r>
            <a:endParaRPr lang="en-US" altLang="en-US" b="0" dirty="0">
              <a:solidFill>
                <a:schemeClr val="tx1"/>
              </a:solidFill>
              <a:latin typeface="Arial" panose="020B0604020202020204" pitchFamily="34" charset="0"/>
            </a:endParaRPr>
          </a:p>
          <a:p>
            <a:pPr marL="400050" lvl="1" indent="0" defTabSz="914400" eaLnBrk="0" hangingPunct="0">
              <a:spcBef>
                <a:spcPct val="0"/>
              </a:spcBef>
              <a:buClrTx/>
              <a:buSzTx/>
            </a:pPr>
            <a:r>
              <a:rPr lang="en-US" altLang="en-US" b="0" dirty="0">
                <a:solidFill>
                  <a:schemeClr val="tx1"/>
                </a:solidFill>
                <a:latin typeface="Arial" panose="020B0604020202020204" pitchFamily="34" charset="0"/>
              </a:rPr>
              <a:t>There is no CSD for this maintenance rollup</a:t>
            </a:r>
            <a:endParaRPr kumimoji="0" lang="fr-CA" altLang="en-US" b="0" i="0" u="none" strike="noStrike" cap="none" normalizeH="0" baseline="0" dirty="0">
              <a:ln>
                <a:noFill/>
              </a:ln>
              <a:solidFill>
                <a:schemeClr val="tx1"/>
              </a:solidFill>
              <a:effectLst/>
              <a:latin typeface="Arial" panose="020B0604020202020204" pitchFamily="34" charset="0"/>
            </a:endParaRPr>
          </a:p>
        </p:txBody>
      </p:sp>
      <p:sp>
        <p:nvSpPr>
          <p:cNvPr id="3" name="TextBox 2">
            <a:extLst>
              <a:ext uri="{FF2B5EF4-FFF2-40B4-BE49-F238E27FC236}">
                <a16:creationId xmlns:a16="http://schemas.microsoft.com/office/drawing/2014/main" id="{F1185391-D404-472D-8F3D-1BB17CE79836}"/>
              </a:ext>
            </a:extLst>
          </p:cNvPr>
          <p:cNvSpPr txBox="1"/>
          <p:nvPr/>
        </p:nvSpPr>
        <p:spPr>
          <a:xfrm rot="19227472">
            <a:off x="1796950" y="3085082"/>
            <a:ext cx="7992741" cy="1200329"/>
          </a:xfrm>
          <a:prstGeom prst="rect">
            <a:avLst/>
          </a:prstGeom>
          <a:solidFill>
            <a:schemeClr val="bg1">
              <a:lumMod val="85000"/>
            </a:schemeClr>
          </a:solidFill>
        </p:spPr>
        <p:txBody>
          <a:bodyPr wrap="square" rtlCol="0">
            <a:spAutoFit/>
          </a:bodyPr>
          <a:lstStyle/>
          <a:p>
            <a:r>
              <a:rPr lang="en-US" sz="3600" dirty="0">
                <a:solidFill>
                  <a:schemeClr val="tx1"/>
                </a:solidFill>
              </a:rPr>
              <a:t>802 EC processed on the April 7</a:t>
            </a:r>
            <a:r>
              <a:rPr lang="en-US" sz="3600" baseline="30000" dirty="0">
                <a:solidFill>
                  <a:schemeClr val="tx1"/>
                </a:solidFill>
              </a:rPr>
              <a:t>th</a:t>
            </a:r>
            <a:r>
              <a:rPr lang="en-US" sz="3600" dirty="0">
                <a:solidFill>
                  <a:schemeClr val="tx1"/>
                </a:solidFill>
              </a:rPr>
              <a:t> 2020 Telecon – No action in PAR Review SC</a:t>
            </a:r>
          </a:p>
        </p:txBody>
      </p:sp>
    </p:spTree>
    <p:extLst>
      <p:ext uri="{BB962C8B-B14F-4D97-AF65-F5344CB8AC3E}">
        <p14:creationId xmlns:p14="http://schemas.microsoft.com/office/powerpoint/2010/main" val="1038615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 to Approve Previous Minutes</a:t>
            </a:r>
          </a:p>
        </p:txBody>
      </p:sp>
      <p:sp>
        <p:nvSpPr>
          <p:cNvPr id="3" name="Content Placeholder 2"/>
          <p:cNvSpPr>
            <a:spLocks noGrp="1"/>
          </p:cNvSpPr>
          <p:nvPr>
            <p:ph idx="1"/>
          </p:nvPr>
        </p:nvSpPr>
        <p:spPr/>
        <p:txBody>
          <a:bodyPr/>
          <a:lstStyle/>
          <a:p>
            <a:pPr lvl="1"/>
            <a:r>
              <a:rPr lang="en-US" b="0" dirty="0"/>
              <a:t>Move to approve </a:t>
            </a:r>
            <a:r>
              <a:rPr lang="en-US" sz="2400" b="1" dirty="0"/>
              <a:t>November Meeting minutes: 11-19/1272r0:</a:t>
            </a:r>
          </a:p>
          <a:p>
            <a:pPr lvl="2"/>
            <a:r>
              <a:rPr lang="en-US" dirty="0">
                <a:hlinkClick r:id="rId2"/>
              </a:rPr>
              <a:t>https://mentor.ieee.org/802.11/dcn/19/11-19-1272-00-0PAR-minutes-july-2019-session.docx</a:t>
            </a:r>
            <a:r>
              <a:rPr lang="en-US" dirty="0"/>
              <a:t> </a:t>
            </a:r>
            <a:r>
              <a:rPr lang="en-US" sz="2400" dirty="0"/>
              <a:t>as the minutes for PAR Review SC from November 2019 meetings in Waikoloa, Hawaii, USA.</a:t>
            </a:r>
          </a:p>
          <a:p>
            <a:endParaRPr lang="en-US" dirty="0"/>
          </a:p>
          <a:p>
            <a:r>
              <a:rPr lang="en-US" dirty="0"/>
              <a:t>Will be postponed until in person session or the rules are amended to allow Telecon motions by SC.</a:t>
            </a:r>
          </a:p>
        </p:txBody>
      </p:sp>
      <p:sp>
        <p:nvSpPr>
          <p:cNvPr id="4" name="Date Placeholder 3"/>
          <p:cNvSpPr>
            <a:spLocks noGrp="1"/>
          </p:cNvSpPr>
          <p:nvPr>
            <p:ph type="dt" idx="10"/>
          </p:nvPr>
        </p:nvSpPr>
        <p:spPr/>
        <p:txBody>
          <a:bodyPr/>
          <a:lstStyle/>
          <a:p>
            <a:r>
              <a:rPr lang="en-US"/>
              <a:t>May 2020</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Tree>
    <p:extLst>
      <p:ext uri="{BB962C8B-B14F-4D97-AF65-F5344CB8AC3E}">
        <p14:creationId xmlns:p14="http://schemas.microsoft.com/office/powerpoint/2010/main" val="2526712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 to Approve Previous Minutes</a:t>
            </a:r>
          </a:p>
        </p:txBody>
      </p:sp>
      <p:sp>
        <p:nvSpPr>
          <p:cNvPr id="3" name="Content Placeholder 2"/>
          <p:cNvSpPr>
            <a:spLocks noGrp="1"/>
          </p:cNvSpPr>
          <p:nvPr>
            <p:ph idx="1"/>
          </p:nvPr>
        </p:nvSpPr>
        <p:spPr/>
        <p:txBody>
          <a:bodyPr/>
          <a:lstStyle/>
          <a:p>
            <a:pPr lvl="1"/>
            <a:r>
              <a:rPr lang="en-US" b="0" dirty="0"/>
              <a:t>Move to approve </a:t>
            </a:r>
            <a:r>
              <a:rPr lang="en-US" sz="2400" b="1" dirty="0"/>
              <a:t>November Meeting minutes: 11-19/2019r1:</a:t>
            </a:r>
          </a:p>
          <a:p>
            <a:pPr lvl="2"/>
            <a:r>
              <a:rPr lang="en-US" dirty="0">
                <a:hlinkClick r:id="rId2"/>
              </a:rPr>
              <a:t>https://mentor.ieee.org/802.11/dcn/19/11-19-2019-01-0PAR-par-minutes-november-2019-session.docx</a:t>
            </a:r>
            <a:r>
              <a:rPr lang="en-US" dirty="0"/>
              <a:t> </a:t>
            </a:r>
            <a:r>
              <a:rPr lang="en-US" sz="2400" dirty="0"/>
              <a:t>as the minutes for PAR Review SC from November 2019 meetings in Waikoloa, Hawaii, USA.</a:t>
            </a:r>
          </a:p>
          <a:p>
            <a:endParaRPr lang="en-US" dirty="0"/>
          </a:p>
          <a:p>
            <a:r>
              <a:rPr lang="en-US" dirty="0"/>
              <a:t>Moved: Michael MONTEMURRO</a:t>
            </a:r>
          </a:p>
          <a:p>
            <a:r>
              <a:rPr lang="en-US" dirty="0"/>
              <a:t>2</a:t>
            </a:r>
            <a:r>
              <a:rPr lang="en-US" baseline="30000" dirty="0"/>
              <a:t>nd</a:t>
            </a:r>
            <a:r>
              <a:rPr lang="en-US" dirty="0"/>
              <a:t>: Stephen MCCANN</a:t>
            </a:r>
          </a:p>
          <a:p>
            <a:r>
              <a:rPr lang="en-US" dirty="0"/>
              <a:t>Results: passed without Objection</a:t>
            </a:r>
          </a:p>
        </p:txBody>
      </p:sp>
      <p:sp>
        <p:nvSpPr>
          <p:cNvPr id="4" name="Date Placeholder 3"/>
          <p:cNvSpPr>
            <a:spLocks noGrp="1"/>
          </p:cNvSpPr>
          <p:nvPr>
            <p:ph type="dt" idx="10"/>
          </p:nvPr>
        </p:nvSpPr>
        <p:spPr/>
        <p:txBody>
          <a:bodyPr/>
          <a:lstStyle/>
          <a:p>
            <a:r>
              <a:rPr lang="en-US"/>
              <a:t>May 2020</a:t>
            </a:r>
            <a:endParaRPr lang="en-GB" dirty="0"/>
          </a:p>
        </p:txBody>
      </p:sp>
      <p:sp>
        <p:nvSpPr>
          <p:cNvPr id="5" name="Footer Placeholder 4"/>
          <p:cNvSpPr>
            <a:spLocks noGrp="1"/>
          </p:cNvSpPr>
          <p:nvPr>
            <p:ph type="ftr" idx="11"/>
          </p:nvPr>
        </p:nvSpPr>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Tree>
    <p:extLst>
      <p:ext uri="{BB962C8B-B14F-4D97-AF65-F5344CB8AC3E}">
        <p14:creationId xmlns:p14="http://schemas.microsoft.com/office/powerpoint/2010/main" val="3430981282"/>
      </p:ext>
    </p:extLst>
  </p:cSld>
  <p:clrMapOvr>
    <a:masterClrMapping/>
  </p:clrMapOvr>
</p:sld>
</file>

<file path=ppt/theme/theme1.xml><?xml version="1.0" encoding="utf-8"?>
<a:theme xmlns:a="http://schemas.openxmlformats.org/drawingml/2006/main" name="802-11 Theme">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16165C"/>
      </a:accent6>
      <a:hlink>
        <a:srgbClr val="2D2DB9"/>
      </a:hlink>
      <a:folHlink>
        <a:srgbClr val="7777DE"/>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B28163D68FE8E4D9361964FDD814FC4" ma:contentTypeVersion="13" ma:contentTypeDescription="Create a new document." ma:contentTypeScope="" ma:versionID="016e7857fdb711c59c6a098e7e3cf67d">
  <xsd:schema xmlns:xsd="http://www.w3.org/2001/XMLSchema" xmlns:xs="http://www.w3.org/2001/XMLSchema" xmlns:p="http://schemas.microsoft.com/office/2006/metadata/properties" xmlns:ns3="cc9c437c-ae0c-4066-8d90-a0f7de786127" xmlns:ns4="ba37140e-f4c5-4a6c-a9b4-20a691ce6c8a" targetNamespace="http://schemas.microsoft.com/office/2006/metadata/properties" ma:root="true" ma:fieldsID="df51a22fee038379de0f5206ee405254" ns3:_="" ns4:_="">
    <xsd:import namespace="cc9c437c-ae0c-4066-8d90-a0f7de786127"/>
    <xsd:import namespace="ba37140e-f4c5-4a6c-a9b4-20a691ce6c8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9c437c-ae0c-4066-8d90-a0f7de7861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a37140e-f4c5-4a6c-a9b4-20a691ce6c8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37FE6FC-CC99-4B5D-B8EF-C52B94830FC2}">
  <ds:schemaRefs>
    <ds:schemaRef ds:uri="http://schemas.microsoft.com/sharepoint/v3/contenttype/forms"/>
  </ds:schemaRefs>
</ds:datastoreItem>
</file>

<file path=customXml/itemProps2.xml><?xml version="1.0" encoding="utf-8"?>
<ds:datastoreItem xmlns:ds="http://schemas.openxmlformats.org/officeDocument/2006/customXml" ds:itemID="{40E5996B-D317-4E13-AB38-820D845C4C73}">
  <ds:schemaRefs>
    <ds:schemaRef ds:uri="http://schemas.openxmlformats.org/package/2006/metadata/core-properties"/>
    <ds:schemaRef ds:uri="http://purl.org/dc/dcmitype/"/>
    <ds:schemaRef ds:uri="http://purl.org/dc/terms/"/>
    <ds:schemaRef ds:uri="http://schemas.microsoft.com/office/2006/documentManagement/types"/>
    <ds:schemaRef ds:uri="http://schemas.microsoft.com/office/2006/metadata/properties"/>
    <ds:schemaRef ds:uri="cc9c437c-ae0c-4066-8d90-a0f7de786127"/>
    <ds:schemaRef ds:uri="http://purl.org/dc/elements/1.1/"/>
    <ds:schemaRef ds:uri="http://schemas.microsoft.com/office/infopath/2007/PartnerControls"/>
    <ds:schemaRef ds:uri="ba37140e-f4c5-4a6c-a9b4-20a691ce6c8a"/>
    <ds:schemaRef ds:uri="http://www.w3.org/XML/1998/namespace"/>
  </ds:schemaRefs>
</ds:datastoreItem>
</file>

<file path=customXml/itemProps3.xml><?xml version="1.0" encoding="utf-8"?>
<ds:datastoreItem xmlns:ds="http://schemas.openxmlformats.org/officeDocument/2006/customXml" ds:itemID="{FA784816-D151-4BC5-B8B2-FA8D35AC5A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9c437c-ae0c-4066-8d90-a0f7de786127"/>
    <ds:schemaRef ds:uri="ba37140e-f4c5-4a6c-a9b4-20a691ce6c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50894</TotalTime>
  <Words>3254</Words>
  <Application>Microsoft Office PowerPoint</Application>
  <PresentationFormat>Widescreen</PresentationFormat>
  <Paragraphs>462</Paragraphs>
  <Slides>44</Slides>
  <Notes>5</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50" baseType="lpstr">
      <vt:lpstr>Arial</vt:lpstr>
      <vt:lpstr>Courier New</vt:lpstr>
      <vt:lpstr>Times New Roman</vt:lpstr>
      <vt:lpstr>Wingdings</vt:lpstr>
      <vt:lpstr>802-11 Theme</vt:lpstr>
      <vt:lpstr>Document</vt:lpstr>
      <vt:lpstr>PAR Review SC - Meeting Agenda and Comment slides - March 2020 - Atlanta</vt:lpstr>
      <vt:lpstr>Abstract update – May 11, 2020</vt:lpstr>
      <vt:lpstr>Abstract-PAR Review SC PARs under consideration for March 2020</vt:lpstr>
      <vt:lpstr>IEEE 802 PARs &amp; ICAIDs under consideration Mar 15 - 20, 2020, Atlanta, GA, USA  Telecon May 11, 2020</vt:lpstr>
      <vt:lpstr>PAR Review SC – Snapshot slide Chair: Jon Rosdahl</vt:lpstr>
      <vt:lpstr>Agenda for PAR Review SC –  March 2020 May 11, 2020 Chair: Jon Rosdahl</vt:lpstr>
      <vt:lpstr>802.1 added PARs</vt:lpstr>
      <vt:lpstr>Motion to Approve Previous Minutes</vt:lpstr>
      <vt:lpstr>Motion to Approve Previous Minutes</vt:lpstr>
      <vt:lpstr>Par Review Comments</vt:lpstr>
      <vt:lpstr>802.1ASdm Amendment : Hot Standby, PAR and CSD</vt:lpstr>
      <vt:lpstr>802.3cy Amendment: Greater than 10 Gb/s Automotive Ethernet Electrical PHYs, PAR and CSD</vt:lpstr>
      <vt:lpstr>802.3cy Amendment: Greater than 10 Gb/s Automotive Ethernet Electrical PHYs</vt:lpstr>
      <vt:lpstr>802.3cz Amendment: Multi-Gigabit Automotive Optical PHYs, PAR and CSD</vt:lpstr>
      <vt:lpstr>802.3da Amendment: 10Mb/s Single Pair Ethernet Multidrop Enhancements, PAR and CSD</vt:lpstr>
      <vt:lpstr>802.3db Amendment: 100 Gb/s Wavelength Short Reach PHYs, PAR and CSD</vt:lpstr>
      <vt:lpstr>802.15.7a - Amendment - Defining High Data Rate Optical Camera Communications (OCC), PAR and CSD</vt:lpstr>
      <vt:lpstr>Responses from 802 Working Groups</vt:lpstr>
      <vt:lpstr>802.1 posted instructions to 802.1 reflector</vt:lpstr>
      <vt:lpstr>802.1DG Responses </vt:lpstr>
      <vt:lpstr>802.11 Comment on 802.1DG CSD• </vt:lpstr>
      <vt:lpstr>802.11 Comment on 802.1DG CSD</vt:lpstr>
      <vt:lpstr>802.11 Comment on 802.1DG CSD</vt:lpstr>
      <vt:lpstr>IEEE 802.3cy PAR and CSD updates</vt:lpstr>
      <vt:lpstr>IEEE 802.11 IEEE 802.3cy PAR comment 1</vt:lpstr>
      <vt:lpstr>IEEE 802.11 IEEE 802.3cy PAR comment 2 </vt:lpstr>
      <vt:lpstr>IEEE 802.11 IEEE 802.3cy PAR comment 3</vt:lpstr>
      <vt:lpstr>IEEE P802.3cz PAR and CSD Updates</vt:lpstr>
      <vt:lpstr>IEEE 802.11 IEEE 802.3cz PAR comment 1</vt:lpstr>
      <vt:lpstr>IEEE 802.11 IEEE 802.3cz CSD comment 1 </vt:lpstr>
      <vt:lpstr>IEEE P802.3da PAR and CSD</vt:lpstr>
      <vt:lpstr>IEEE 802.11 IEEE P802.3da PAR comment 1 </vt:lpstr>
      <vt:lpstr>IEEE 802.11 IEEE P802.3da PAR comment 2 </vt:lpstr>
      <vt:lpstr>IEEE 802.11 IEEE P802.3da PAR comment 3</vt:lpstr>
      <vt:lpstr>IEEE 802.11 IEEE P802.3da CSD comment 1</vt:lpstr>
      <vt:lpstr>IEEE P802.3db PAR and CSD</vt:lpstr>
      <vt:lpstr>IEEE 802.11 IEEE P802.3db CSD comment 1</vt:lpstr>
      <vt:lpstr>IEEE 802.11 IEEE P802.3db CSD comment 1 response</vt:lpstr>
      <vt:lpstr>IEEE 802.15.7a Response and Updates</vt:lpstr>
      <vt:lpstr>802.15.7a Response to 802.11 Comments</vt:lpstr>
      <vt:lpstr>Final Report to 802.11</vt:lpstr>
      <vt:lpstr>802.11 PAR Review SC Report</vt:lpstr>
      <vt:lpstr>Motion To Approve Report</vt:lpstr>
      <vt:lpstr>References:</vt:lpstr>
    </vt:vector>
  </TitlesOfParts>
  <Company>Qualcomm Technologies,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 Review SC - Meeting Agenda and Comment slides - March 2020 - Atlanta</dc:title>
  <dc:subject>May 2020</dc:subject>
  <dc:creator>Jon Rosdahl</dc:creator>
  <cp:keywords>Agenda and Meeting Slides</cp:keywords>
  <dc:description>Jon Rosdahl (Qualcomm)</dc:description>
  <cp:lastModifiedBy>Jon Rosdahl</cp:lastModifiedBy>
  <cp:revision>266</cp:revision>
  <cp:lastPrinted>1601-01-01T00:00:00Z</cp:lastPrinted>
  <dcterms:created xsi:type="dcterms:W3CDTF">2014-04-14T10:59:07Z</dcterms:created>
  <dcterms:modified xsi:type="dcterms:W3CDTF">2020-05-23T02:50:51Z</dcterms:modified>
  <cp:category>Agenda, Report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0x010100EB28163D68FE8E4D9361964FDD814FC4</vt:lpwstr>
  </property>
</Properties>
</file>