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8" r:id="rId3"/>
    <p:sldId id="417" r:id="rId4"/>
    <p:sldId id="54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589" r:id="rId13"/>
    <p:sldId id="585" r:id="rId14"/>
    <p:sldId id="584" r:id="rId15"/>
    <p:sldId id="588" r:id="rId16"/>
    <p:sldId id="592" r:id="rId17"/>
    <p:sldId id="586" r:id="rId18"/>
    <p:sldId id="587" r:id="rId19"/>
    <p:sldId id="593" r:id="rId20"/>
    <p:sldId id="594" r:id="rId21"/>
    <p:sldId id="298" r:id="rId22"/>
    <p:sldId id="590" r:id="rId23"/>
    <p:sldId id="591" r:id="rId24"/>
    <p:sldId id="516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802.11-15/0980r9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802.11-15/0980r9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802.11-15/0980r9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F0D095-F52D-480A-94DF-9FA296D2C06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275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802.11-15/0980r10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32-17-000m-revmc-sponsor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54-14-000m-lb1000-cid5960-nss-support-partitioning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17-000m-revmc-sb-mac-comments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10-000m-revmc-sb-gen-adhoc-comments.xls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24-01-000m-resolution-to-11ad-related-cid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63-05-000m-signalling-partial-tsf-timer-no-preference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62-01-000m-tsf-synchronization-information-for-synchronizing-ista-and-rsta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10-02-000m-high-resolution-ftm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73-02-000m-location-related-clarifications-to-draft-4-2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16-07-000m-cca-for-clauses-16-17-and-19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32-02-000m-gcmp-decapsulation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095-24-000m-editor-reports.pptx" TargetMode="External"/><Relationship Id="rId3" Type="http://schemas.openxmlformats.org/officeDocument/2006/relationships/hyperlink" Target="https://mentor.ieee.org/802.11/dcn/15/11-15-0743-00-000m-revmc-brc-minutes-for-july-waikoloa.docx" TargetMode="External"/><Relationship Id="rId7" Type="http://schemas.openxmlformats.org/officeDocument/2006/relationships/hyperlink" Target="https://mentor.ieee.org/802.11/dcn/15/11-15-1020-00-000m-tgmc-teleconference-minutes-aug-28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993-02-000m-revmc-brc-minutes-for-f2f-aug-cambridge.docx" TargetMode="External"/><Relationship Id="rId5" Type="http://schemas.openxmlformats.org/officeDocument/2006/relationships/hyperlink" Target="https://mentor.ieee.org/802.11/dcn/15/11-15-1009-00-000m-2015-08-14-tgmc-telecon-minutes.docx" TargetMode="External"/><Relationship Id="rId4" Type="http://schemas.openxmlformats.org/officeDocument/2006/relationships/hyperlink" Target="https://mentor.ieee.org/802.11/dcn/15/11-15-0974-02-000m-tgmc-teleconference-minutes-july-31-and-aug-07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0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Cambridge UK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153  </a:t>
            </a:r>
            <a:r>
              <a:rPr lang="en-US" altLang="en-US" dirty="0" smtClean="0"/>
              <a:t>–Editorials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“Editorials” , “Editorials </a:t>
            </a:r>
            <a:r>
              <a:rPr lang="en-US" sz="2000" dirty="0"/>
              <a:t>- ready for </a:t>
            </a:r>
            <a:r>
              <a:rPr lang="en-US" sz="2000" dirty="0" smtClean="0"/>
              <a:t>motion”, </a:t>
            </a:r>
          </a:p>
          <a:p>
            <a:pPr marL="685800" lvl="2" indent="-342900"/>
            <a:r>
              <a:rPr lang="en-US" sz="2000" dirty="0" smtClean="0"/>
              <a:t>“Editorials </a:t>
            </a:r>
            <a:r>
              <a:rPr lang="en-US" sz="2000" dirty="0"/>
              <a:t>- speculatively edited - updated </a:t>
            </a:r>
            <a:r>
              <a:rPr lang="en-US" sz="2000" dirty="0" smtClean="0"/>
              <a:t>resolution”, and</a:t>
            </a:r>
          </a:p>
          <a:p>
            <a:pPr marL="685800" lvl="2" indent="-342900"/>
            <a:r>
              <a:rPr lang="en-US" sz="2000" dirty="0" smtClean="0"/>
              <a:t>“Editorials – style” </a:t>
            </a:r>
            <a:r>
              <a:rPr lang="en-US" altLang="en-US" sz="2000" dirty="0" smtClean="0"/>
              <a:t>tabs in </a:t>
            </a:r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mentor.ieee.org/802.11/dcn/15/11-15-0532-17-000m-revmc-sponsor-ballot-comments.xls</a:t>
            </a:r>
            <a:r>
              <a:rPr lang="en-US" altLang="en-US" sz="2000" dirty="0" smtClean="0"/>
              <a:t>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12-0-0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154   –  CID 5960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 5960 as “Revised” with a resolution of</a:t>
            </a:r>
            <a:endParaRPr lang="en-US" altLang="en-US" sz="24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Incorporate the text changes in </a:t>
            </a:r>
            <a:r>
              <a:rPr lang="en-US" altLang="en-US" sz="2000" dirty="0" smtClean="0">
                <a:hlinkClick r:id="rId3"/>
              </a:rPr>
              <a:t>https://mentor.ieee.org/802.11/dcn/15/11-15-0654-14-000m-lb1000-cid5960-nss-support-partitioning.docx</a:t>
            </a:r>
            <a:r>
              <a:rPr lang="en-US" altLang="en-US" sz="2000" dirty="0" smtClean="0"/>
              <a:t> into </a:t>
            </a:r>
            <a:r>
              <a:rPr lang="en-US" altLang="en-US" sz="2000" dirty="0" smtClean="0"/>
              <a:t>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Menzo Wentink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16-0-7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7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155  – GEN, MAC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</a:t>
            </a:r>
            <a:r>
              <a:rPr lang="en-US" sz="2000" dirty="0" smtClean="0"/>
              <a:t>Motion MAC-AW</a:t>
            </a:r>
            <a:r>
              <a:rPr lang="en-US" sz="2000" dirty="0" smtClean="0"/>
              <a:t>” </a:t>
            </a:r>
            <a:r>
              <a:rPr lang="en-US" sz="2000" dirty="0"/>
              <a:t>tab in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mentor.ieee.org/802.11/dcn/15/11-15-0565-17-000m-revmc-sb-mac-comments.xls</a:t>
            </a:r>
            <a:r>
              <a:rPr lang="en-US" sz="2000" dirty="0" smtClean="0"/>
              <a:t> </a:t>
            </a:r>
          </a:p>
          <a:p>
            <a:pPr marL="685800" lvl="2" indent="-342900"/>
            <a:r>
              <a:rPr lang="en-US" sz="2000" dirty="0" smtClean="0"/>
              <a:t> “Gen-Bangkok-A” </a:t>
            </a:r>
            <a:r>
              <a:rPr lang="en-US" altLang="en-US" sz="2000" dirty="0"/>
              <a:t>tab in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mentor.ieee.org/802.11/dcn/15/11-15-0665-10-000m-revmc-sb-gen-adhoc-comments.xlsx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Stephen McCann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/>
              <a:t>15-0-1 Motion Passes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90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156  – CID3245 and Caption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</a:t>
            </a:r>
            <a:r>
              <a:rPr lang="en-US" altLang="en-US" sz="2400" dirty="0" smtClean="0"/>
              <a:t>under “</a:t>
            </a:r>
            <a:r>
              <a:rPr lang="en-GB" sz="2400" dirty="0"/>
              <a:t>CID3245 and figure 9-78 caption </a:t>
            </a:r>
            <a:r>
              <a:rPr lang="en-GB" sz="2400" dirty="0" smtClean="0"/>
              <a:t>change”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mentor.ieee.org/802.11/dcn/15/11-15-1124-01-000m-resolution-to-11ad-related-cids.docx</a:t>
            </a:r>
            <a:r>
              <a:rPr lang="en-US" altLang="en-US" sz="2400" dirty="0" smtClean="0"/>
              <a:t> 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62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157  – Partial TSF No Preference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mentor.ieee.org/802.11/dcn/15/11-15-1163-05-000m-signalling-partial-tsf-timer-no-preference.doc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Edward Au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/>
              <a:t>13-0-3 Motion Passes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37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158  – TSF Synchronization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5177, 6049, 6419 as “Revised” with a resolution of “Incorporate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mentor.ieee.org/802.11/dcn/15/11-15-1162-01-000m-tsf-synchronization-information-for-synchronizing-ista-and-rsta.doc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draft.”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Emily Qi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/>
              <a:t>13-0-2 Motion Passes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72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159  – High resolution FTM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mentor.ieee.org/802.11/dcn/15/11-15-0910-02-000m-high-resolution-ftm.docx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 smtClean="0"/>
              <a:t>Brian Hart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/>
              <a:t>15-0-2  Motion Passes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18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160  – </a:t>
            </a:r>
            <a:r>
              <a:rPr lang="en-US" altLang="en-US" dirty="0" err="1" smtClean="0"/>
              <a:t>Misc</a:t>
            </a:r>
            <a:r>
              <a:rPr lang="en-US" altLang="en-US" dirty="0" smtClean="0"/>
              <a:t> Location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 smtClean="0">
                <a:hlinkClick r:id="rId3"/>
              </a:rPr>
              <a:t>https://mentor.ieee.org/802.11/dcn/15/11-15-1073-02-000m-location-related-clarifications-to-draft-4-2.docx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Stephen McCann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/>
              <a:t>15-0-2 Motion Passes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8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161  – CIDS 5011, 5012, 5013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5011, 5012, 5013 as Revised, with a resolution of  “incorporate the text </a:t>
            </a:r>
            <a:r>
              <a:rPr lang="en-US" altLang="en-US" sz="2400" dirty="0"/>
              <a:t>changes in 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</a:t>
            </a:r>
            <a:r>
              <a:rPr lang="en-US" altLang="en-US" sz="2400" dirty="0" err="1" smtClean="0">
                <a:hlinkClick r:id="rId3"/>
              </a:rPr>
              <a:t>dcn</a:t>
            </a:r>
            <a:r>
              <a:rPr lang="en-US" altLang="en-US" sz="2400" dirty="0" smtClean="0">
                <a:hlinkClick r:id="rId3"/>
              </a:rPr>
              <a:t>/15/11-15-0516-07-000m-cca-for-clauses-16-17-and-19.docx</a:t>
            </a:r>
            <a:r>
              <a:rPr lang="en-US" altLang="en-US" sz="2400" dirty="0" smtClean="0"/>
              <a:t>” .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 smtClean="0"/>
              <a:t>Graham Smith 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Guido Hiertz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/>
              <a:t>16-0-0 Motion Passes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16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162  – Security CIDs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6024, 6239, 6240, 6393, 6564 as Revised, with a resolution of  “</a:t>
            </a:r>
            <a:r>
              <a:rPr lang="en-US" altLang="en-US" dirty="0"/>
              <a:t>I</a:t>
            </a:r>
            <a:r>
              <a:rPr lang="en-US" altLang="en-US" dirty="0" smtClean="0"/>
              <a:t>ncorporate the text </a:t>
            </a:r>
            <a:r>
              <a:rPr lang="en-US" altLang="en-US" dirty="0"/>
              <a:t>changes in 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mentor.ieee.org/802.11/dcn/15/11-15-1132-02-000m-gcmp-decapsulation.docx</a:t>
            </a:r>
            <a:r>
              <a:rPr lang="en-US" altLang="en-US" dirty="0" smtClean="0"/>
              <a:t> </a:t>
            </a:r>
            <a:r>
              <a:rPr lang="en-GB" dirty="0" smtClean="0"/>
              <a:t> </a:t>
            </a:r>
            <a:r>
              <a:rPr lang="en-GB" dirty="0"/>
              <a:t>This aligns the description of GCMP </a:t>
            </a:r>
            <a:r>
              <a:rPr lang="en-GB" dirty="0" err="1"/>
              <a:t>decapsulation</a:t>
            </a:r>
            <a:r>
              <a:rPr lang="en-GB" dirty="0"/>
              <a:t> with CCMP </a:t>
            </a:r>
            <a:r>
              <a:rPr lang="en-GB" dirty="0" err="1"/>
              <a:t>decapsulation</a:t>
            </a:r>
            <a:r>
              <a:rPr lang="en-GB" dirty="0"/>
              <a:t> and by doing so, adds the previously missing rules for fragmented frames. In addition, the rules related to transmitter rules are moved to the originator </a:t>
            </a:r>
            <a:r>
              <a:rPr lang="en-GB" dirty="0" err="1"/>
              <a:t>subclauses</a:t>
            </a:r>
            <a:r>
              <a:rPr lang="en-GB" dirty="0"/>
              <a:t> and the rules related to group-addressed MMPDUs to the BIP </a:t>
            </a:r>
            <a:r>
              <a:rPr lang="en-GB" dirty="0" err="1"/>
              <a:t>subclauses</a:t>
            </a:r>
            <a:r>
              <a:rPr lang="en-GB" dirty="0" smtClean="0"/>
              <a:t>.”</a:t>
            </a:r>
            <a:endParaRPr lang="en-US" altLang="en-US" sz="1800" dirty="0" smtClean="0"/>
          </a:p>
          <a:p>
            <a:r>
              <a:rPr lang="en-US" altLang="en-US" dirty="0" smtClean="0"/>
              <a:t>Moved: Jouni Malinen</a:t>
            </a:r>
            <a:r>
              <a:rPr 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Stephen McCann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/>
              <a:t>12-0-2 Motion Passes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304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September 25, October 2</a:t>
            </a:r>
            <a:r>
              <a:rPr lang="en-US" altLang="en-US" dirty="0" smtClean="0"/>
              <a:t>, </a:t>
            </a:r>
            <a:r>
              <a:rPr lang="en-US" altLang="en-US" dirty="0" smtClean="0"/>
              <a:t>9, 30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 Cambridge, UK, October 14,15,16 </a:t>
            </a:r>
            <a:r>
              <a:rPr lang="en-US" altLang="en-US" dirty="0" smtClean="0"/>
              <a:t> and week December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Piscataway NJ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Draft CID assignment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1600" dirty="0" smtClean="0"/>
              <a:t>September 25</a:t>
            </a:r>
          </a:p>
          <a:p>
            <a:pPr lvl="1"/>
            <a:r>
              <a:rPr lang="en-US" altLang="en-US" sz="1400" dirty="0" smtClean="0"/>
              <a:t>11-15-1018, 1019 Stephen McCann (25 mins)</a:t>
            </a:r>
          </a:p>
          <a:p>
            <a:pPr lvl="1"/>
            <a:r>
              <a:rPr lang="en-US" altLang="en-US" sz="1400" dirty="0" smtClean="0"/>
              <a:t>11-15-1037 Graham Smith (25 mins)</a:t>
            </a:r>
          </a:p>
          <a:p>
            <a:pPr lvl="1"/>
            <a:r>
              <a:rPr lang="en-US" altLang="en-US" sz="1400" dirty="0" smtClean="0"/>
              <a:t>11-15-tbd MAC comments – Mark Hamilton (45 mins)</a:t>
            </a:r>
          </a:p>
          <a:p>
            <a:pPr lvl="1"/>
            <a:r>
              <a:rPr lang="en-US" altLang="en-US" sz="1400" dirty="0" smtClean="0"/>
              <a:t>11-15-1183 – Ganesh – 15 mins</a:t>
            </a:r>
            <a:endParaRPr lang="en-US" altLang="en-US" sz="1400" dirty="0" smtClean="0"/>
          </a:p>
          <a:p>
            <a:r>
              <a:rPr lang="en-US" altLang="en-US" sz="1600" dirty="0" smtClean="0"/>
              <a:t>October 2</a:t>
            </a:r>
          </a:p>
          <a:p>
            <a:pPr lvl="1"/>
            <a:r>
              <a:rPr lang="en-US" altLang="en-US" sz="1400" dirty="0" smtClean="0"/>
              <a:t>11-15-0762 – Mark Rison – 45mins</a:t>
            </a:r>
          </a:p>
          <a:p>
            <a:pPr lvl="1"/>
            <a:r>
              <a:rPr lang="en-US" altLang="en-US" sz="1400" dirty="0" smtClean="0"/>
              <a:t>11-15-1010 – Adrian </a:t>
            </a:r>
            <a:r>
              <a:rPr lang="en-US" altLang="en-US" sz="1400" dirty="0"/>
              <a:t> – 45mins</a:t>
            </a:r>
          </a:p>
          <a:p>
            <a:pPr lvl="1"/>
            <a:r>
              <a:rPr lang="en-US" altLang="en-US" sz="1400" dirty="0" smtClean="0"/>
              <a:t>11-15-1090 – </a:t>
            </a:r>
            <a:r>
              <a:rPr lang="en-US" altLang="en-US" sz="1400" dirty="0" err="1" smtClean="0"/>
              <a:t>Sigurd</a:t>
            </a:r>
            <a:r>
              <a:rPr lang="en-US" altLang="en-US" sz="1400" dirty="0" smtClean="0"/>
              <a:t> – 30 mins</a:t>
            </a:r>
          </a:p>
          <a:p>
            <a:r>
              <a:rPr lang="en-US" altLang="en-US" sz="1600" dirty="0" smtClean="0"/>
              <a:t>October 9</a:t>
            </a:r>
          </a:p>
          <a:p>
            <a:pPr lvl="1"/>
            <a:r>
              <a:rPr lang="en-US" altLang="en-US" sz="1400" dirty="0" smtClean="0"/>
              <a:t>11-15-1010 – Adrian</a:t>
            </a:r>
            <a:r>
              <a:rPr lang="en-US" altLang="en-US" sz="1400" dirty="0"/>
              <a:t> – </a:t>
            </a:r>
            <a:r>
              <a:rPr lang="en-US" altLang="en-US" sz="1400" dirty="0" smtClean="0"/>
              <a:t>1 hour</a:t>
            </a:r>
          </a:p>
          <a:p>
            <a:pPr lvl="1"/>
            <a:r>
              <a:rPr lang="en-US" altLang="en-US" sz="1400" dirty="0" smtClean="0"/>
              <a:t>11-15-1180 – Emily – 1 hour</a:t>
            </a:r>
          </a:p>
          <a:p>
            <a:r>
              <a:rPr lang="en-US" altLang="en-US" sz="1600" dirty="0" smtClean="0"/>
              <a:t>Cambridge BRC Oct 14-15-16 – 9 timeslots available</a:t>
            </a:r>
          </a:p>
          <a:p>
            <a:pPr lvl="1"/>
            <a:r>
              <a:rPr lang="en-US" altLang="en-US" sz="1400" dirty="0" smtClean="0"/>
              <a:t>11-15-1010, 11-15-0762, MAC GEN CIDs</a:t>
            </a:r>
          </a:p>
          <a:p>
            <a:r>
              <a:rPr lang="en-US" altLang="en-US" sz="1600" dirty="0" smtClean="0"/>
              <a:t>October 30</a:t>
            </a:r>
            <a:endParaRPr lang="en-US" altLang="en-US" sz="1600" dirty="0" smtClean="0"/>
          </a:p>
          <a:p>
            <a:r>
              <a:rPr lang="en-US" altLang="en-US" sz="1600" dirty="0" smtClean="0"/>
              <a:t>November meeting – 7 timeslots available</a:t>
            </a:r>
          </a:p>
          <a:p>
            <a:pPr lvl="1"/>
            <a:r>
              <a:rPr lang="en-US" altLang="en-US" sz="1400" dirty="0"/>
              <a:t>11-15-828 Peter E</a:t>
            </a:r>
          </a:p>
          <a:p>
            <a:pPr lvl="1"/>
            <a:r>
              <a:rPr lang="en-US" altLang="en-US" sz="1400" dirty="0" smtClean="0"/>
              <a:t>11-15-1023, 1024, 1025 – Matt F – 1 hour</a:t>
            </a:r>
          </a:p>
          <a:p>
            <a:pPr lvl="1"/>
            <a:r>
              <a:rPr lang="en-US" altLang="en-US" sz="1400" dirty="0" smtClean="0"/>
              <a:t>11-15-540 – Mark Hamilton (ARC related items)</a:t>
            </a:r>
          </a:p>
        </p:txBody>
      </p:sp>
    </p:spTree>
    <p:extLst>
      <p:ext uri="{BB962C8B-B14F-4D97-AF65-F5344CB8AC3E}">
        <p14:creationId xmlns:p14="http://schemas.microsoft.com/office/powerpoint/2010/main" val="15099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82886"/>
              </p:ext>
            </p:extLst>
          </p:nvPr>
        </p:nvGraphicFramePr>
        <p:xfrm>
          <a:off x="914400" y="1752600"/>
          <a:ext cx="7467600" cy="477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181600"/>
              </a:tblGrid>
              <a:tr h="232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Editorials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Adrian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Control field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Stephen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McCann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3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formats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Adrian</a:t>
                      </a:r>
                    </a:p>
                  </a:txBody>
                  <a:tcPr marL="19050" marR="19050" marT="0" marB="0"/>
                </a:tc>
              </a:tr>
              <a:tr h="2789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formats 8.4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 Adrian</a:t>
                      </a: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HCF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Menzo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Layer Management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Mike Montemurro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MAC management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  Menzo and Jouni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57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operation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 Adrian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comments to Graham,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 Mark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 Comments to Dorothy,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Matt Fischer,  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Payam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Sigurd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2 Mark Hamilton, 5 David Hunter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CIDs to Menzo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Service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Donald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state machine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Mark H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Mesh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Guido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Power Saving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 Emily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Terminology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Adrian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TPC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Graham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(blank)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 Adrian</a:t>
                      </a:r>
                    </a:p>
                  </a:txBody>
                  <a:tcPr marL="19050" marR="1905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Unassigned CID Assignment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64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11-15-1142, 0828r1 Peter E, 11-15-1017, 1018, 1019 Stephen M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038600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11-15-1147 –Menzo, </a:t>
            </a:r>
            <a:r>
              <a:rPr lang="en-US" altLang="en-US" sz="1600" dirty="0" smtClean="0"/>
              <a:t>GEN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562600"/>
            <a:ext cx="438313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comment </a:t>
            </a:r>
            <a:r>
              <a:rPr lang="en-US" altLang="en-US" sz="1600" dirty="0" smtClean="0"/>
              <a:t>resolution:11-15-1124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11-15-1037</a:t>
            </a: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800600"/>
            <a:ext cx="434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</a:t>
            </a:r>
            <a:r>
              <a:rPr lang="en-US" altLang="en-US" sz="1600" dirty="0"/>
              <a:t>11-15-1132 – </a:t>
            </a:r>
            <a:r>
              <a:rPr lang="en-US" altLang="en-US" sz="1600" dirty="0" smtClean="0"/>
              <a:t>Jouni, </a:t>
            </a:r>
            <a:r>
              <a:rPr lang="en-US" altLang="en-US" sz="1600" dirty="0"/>
              <a:t>11-15-1090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11-15-1174, 1175 - Youhan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4577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11-15-1010 </a:t>
            </a:r>
            <a:r>
              <a:rPr lang="en-US" altLang="en-US" sz="1600" dirty="0"/>
              <a:t>-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11-15-1037 </a:t>
            </a:r>
            <a:r>
              <a:rPr lang="en-US" altLang="en-US" sz="1600" dirty="0" smtClean="0"/>
              <a:t>Graham, S. McCann – 1018, 1019</a:t>
            </a:r>
            <a:endParaRPr lang="en-US" altLang="en-US" sz="16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 – Location, see next </a:t>
            </a:r>
            <a:r>
              <a:rPr lang="en-US" altLang="en-US" sz="1600" dirty="0" smtClean="0"/>
              <a:t>slide, 11-15-1010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416286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resolution – CIDs 5960 Matt Fischer 11-15-1022, 1023, 1024, 1025 , 11-15-0654</a:t>
            </a:r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</a:t>
            </a:r>
            <a:r>
              <a:rPr lang="en-US" altLang="en-US" sz="1600" dirty="0" smtClean="0"/>
              <a:t>CIDs 11-15-1010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352800"/>
            <a:ext cx="40100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resolution: 11-15-1037 Graham</a:t>
            </a:r>
          </a:p>
          <a:p>
            <a:pPr lvl="1"/>
            <a:r>
              <a:rPr lang="en-US" altLang="en-US" sz="1600" dirty="0" smtClean="0"/>
              <a:t>CID 6334, 6333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– </a:t>
            </a:r>
            <a:r>
              <a:rPr lang="en-US" altLang="en-US" dirty="0" smtClean="0"/>
              <a:t>Wednesday PM1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/>
              <a:t>  </a:t>
            </a:r>
            <a:r>
              <a:rPr lang="en-US" sz="1800" b="0" dirty="0"/>
              <a:t> </a:t>
            </a:r>
            <a:r>
              <a:rPr lang="en-US" sz="1800" b="0" dirty="0" smtClean="0"/>
              <a:t>11-15-1162:  </a:t>
            </a:r>
            <a:r>
              <a:rPr lang="en-US" sz="1800" b="0" dirty="0"/>
              <a:t>CIDs 5177, 6049, 6419 </a:t>
            </a:r>
            <a:r>
              <a:rPr lang="en-US" sz="1800" b="0" dirty="0" smtClean="0"/>
              <a:t>, Ganesh </a:t>
            </a:r>
          </a:p>
          <a:p>
            <a:pPr marL="285750" indent="-285750"/>
            <a:r>
              <a:rPr lang="en-US" sz="1800" b="0" dirty="0" smtClean="0"/>
              <a:t>11-15-1072: Resolution </a:t>
            </a:r>
            <a:r>
              <a:rPr lang="en-US" sz="1800" b="0" dirty="0"/>
              <a:t>to CID (5860) – </a:t>
            </a:r>
            <a:r>
              <a:rPr lang="en-US" sz="1800" b="0" dirty="0" smtClean="0"/>
              <a:t>Carlos, to </a:t>
            </a:r>
            <a:r>
              <a:rPr lang="en-US" sz="1800" b="0" dirty="0"/>
              <a:t>be presented by </a:t>
            </a:r>
            <a:r>
              <a:rPr lang="en-US" sz="1800" b="0" dirty="0" smtClean="0"/>
              <a:t>Naveen </a:t>
            </a:r>
          </a:p>
          <a:p>
            <a:pPr marL="285750" indent="-285750"/>
            <a:r>
              <a:rPr lang="en-US" sz="1800" b="0" dirty="0" smtClean="0"/>
              <a:t>11-15-1163: No </a:t>
            </a:r>
            <a:r>
              <a:rPr lang="en-US" sz="1800" b="0" dirty="0"/>
              <a:t>preference Partial TSF - </a:t>
            </a:r>
            <a:r>
              <a:rPr lang="en-US" sz="1800" b="0" dirty="0" smtClean="0"/>
              <a:t>Ganesh</a:t>
            </a:r>
            <a:endParaRPr lang="en-US" sz="1800" b="0" dirty="0"/>
          </a:p>
          <a:p>
            <a:pPr marL="285750" indent="-285750"/>
            <a:r>
              <a:rPr lang="en-US" sz="1800" b="0" dirty="0" smtClean="0"/>
              <a:t>11-15-910 High </a:t>
            </a:r>
            <a:r>
              <a:rPr lang="en-US" sz="1800" b="0" dirty="0"/>
              <a:t>Resolution FTM –</a:t>
            </a:r>
            <a:r>
              <a:rPr lang="en-US" sz="1800" b="0" dirty="0" err="1"/>
              <a:t>Amichai</a:t>
            </a:r>
            <a:r>
              <a:rPr lang="en-US" sz="1800" b="0" dirty="0"/>
              <a:t> and Carlos (to be presented by </a:t>
            </a:r>
            <a:r>
              <a:rPr lang="en-US" sz="1800" b="0" dirty="0" err="1"/>
              <a:t>Alecs</a:t>
            </a:r>
            <a:r>
              <a:rPr lang="en-US" sz="1800" b="0" dirty="0"/>
              <a:t>) </a:t>
            </a:r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11-15-1073: Additional </a:t>
            </a:r>
            <a:r>
              <a:rPr lang="en-US" sz="1800" b="0" dirty="0"/>
              <a:t>Located related clarifications to 4.2 Draft – Carlos (to be presented by Naveen) </a:t>
            </a:r>
          </a:p>
          <a:p>
            <a:pPr marL="285750" indent="-285750"/>
            <a:r>
              <a:rPr lang="en-US" sz="1800" b="0" dirty="0"/>
              <a:t> </a:t>
            </a:r>
            <a:r>
              <a:rPr lang="en-US" sz="1800" b="0" dirty="0" smtClean="0"/>
              <a:t>RM </a:t>
            </a:r>
            <a:r>
              <a:rPr lang="en-US" sz="1800" b="0" dirty="0" smtClean="0"/>
              <a:t>Capability </a:t>
            </a:r>
            <a:r>
              <a:rPr lang="en-US" sz="1800" b="0" dirty="0"/>
              <a:t>+ Neighbor Report + FTM -</a:t>
            </a:r>
            <a:r>
              <a:rPr lang="en-US" sz="1800" b="0" dirty="0" smtClean="0"/>
              <a:t>Ganesh</a:t>
            </a:r>
            <a:endParaRPr lang="en-US" sz="1800" b="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mentor.ieee.org/802.11/dcn/15/11-15-0743-00-000m-revmc-brc-minutes-for-july-waikoloa.docx</a:t>
            </a:r>
            <a:r>
              <a:rPr lang="en-US" altLang="en-US" dirty="0" smtClean="0"/>
              <a:t> 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mentor.ieee.org/802.11/dcn/15/11-15-0974-02-000m-tgmc-teleconference-minutes-july-31-and-aug-07.docx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mentor.ieee.org/802.11/dcn/15/11-15-1009-00-000m-2015-08-14-tgmc-telecon-minutes.docx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6"/>
              </a:rPr>
              <a:t>https</a:t>
            </a:r>
            <a:r>
              <a:rPr lang="en-US" altLang="en-US" dirty="0">
                <a:hlinkClick r:id="rId6"/>
              </a:rPr>
              <a:t>://</a:t>
            </a:r>
            <a:r>
              <a:rPr lang="en-US" altLang="en-US" dirty="0" smtClean="0">
                <a:hlinkClick r:id="rId6"/>
              </a:rPr>
              <a:t>mentor.ieee.org/802.11/dcn/15/11-15-0993-02-000m-revmc-brc-minutes-for-f2f-aug-cambridge.docx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7"/>
              </a:rPr>
              <a:t>https</a:t>
            </a:r>
            <a:r>
              <a:rPr lang="en-US" altLang="en-US" dirty="0">
                <a:hlinkClick r:id="rId7"/>
              </a:rPr>
              <a:t>://</a:t>
            </a:r>
            <a:r>
              <a:rPr lang="en-US" altLang="en-US" dirty="0" smtClean="0">
                <a:hlinkClick r:id="rId7"/>
              </a:rPr>
              <a:t>mentor.ieee.org/802.11/dcn/15/11-15-1020-00-000m-tgmc-teleconference-minutes-aug-28.docx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8"/>
              </a:rPr>
              <a:t>https://</a:t>
            </a:r>
            <a:r>
              <a:rPr lang="en-US" altLang="en-US" dirty="0" smtClean="0">
                <a:hlinkClick r:id="rId8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413615</TotalTime>
  <Words>1917</Words>
  <Application>Microsoft Office PowerPoint</Application>
  <PresentationFormat>On-screen Show (4:3)</PresentationFormat>
  <Paragraphs>421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IEEE 802.11 TGmc September 2015 Agenda</vt:lpstr>
      <vt:lpstr>Abstract</vt:lpstr>
      <vt:lpstr>TGmc Agenda</vt:lpstr>
      <vt:lpstr>TGmc – Wednesday PM1 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153  –Editorials </vt:lpstr>
      <vt:lpstr>Motion 154   –  CID 5960 </vt:lpstr>
      <vt:lpstr>Motion 155  – GEN, MAC </vt:lpstr>
      <vt:lpstr>Motion 156  – CID3245 and Caption</vt:lpstr>
      <vt:lpstr>Motion 157  – Partial TSF No Preference </vt:lpstr>
      <vt:lpstr>Motion 158  – TSF Synchronization</vt:lpstr>
      <vt:lpstr>Motion 159  – High resolution FTM</vt:lpstr>
      <vt:lpstr>Motion 160  – Misc Location </vt:lpstr>
      <vt:lpstr>Motion 161  – CIDS 5011, 5012, 5013</vt:lpstr>
      <vt:lpstr>Motion 162  – Security CIDs</vt:lpstr>
      <vt:lpstr>September – November Meeting Planning</vt:lpstr>
      <vt:lpstr>Draft CID assignment</vt:lpstr>
      <vt:lpstr>Unassigned CID Assignment Requests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2279</cp:revision>
  <cp:lastPrinted>1998-02-10T13:28:06Z</cp:lastPrinted>
  <dcterms:created xsi:type="dcterms:W3CDTF">2005-01-04T21:26:55Z</dcterms:created>
  <dcterms:modified xsi:type="dcterms:W3CDTF">2015-09-17T11:17:31Z</dcterms:modified>
</cp:coreProperties>
</file>