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309" r:id="rId4"/>
    <p:sldId id="304" r:id="rId5"/>
    <p:sldId id="307" r:id="rId6"/>
    <p:sldId id="308" r:id="rId7"/>
    <p:sldId id="30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017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fld id="{1E7392C8-BB71-4112-A9F0-C67A81A52DEE}" type="datetimeFigureOut">
              <a:rPr lang="en-US"/>
              <a:pPr/>
              <a:t>11/10/2010</a:t>
            </a:fld>
            <a:r>
              <a:rPr lang="en-US" dirty="0"/>
              <a:t>November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64000" y="8982075"/>
            <a:ext cx="2254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DB38D39-7251-41AD-BC6E-4A9489029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017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fld id="{492EDB03-E1E5-49D0-93AD-96AEFB40EDA7}" type="datetimeFigureOut">
              <a:rPr lang="en-US"/>
              <a:pPr/>
              <a:t>11/10/2010</a:t>
            </a:fld>
            <a:r>
              <a:rPr lang="en-US" dirty="0"/>
              <a:t>November 2009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570288" y="8985250"/>
            <a:ext cx="2711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40D6B13-8646-42AE-AE5F-75F7278B0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457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F6DFE78-F844-4EB0-8981-CA4387285E2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52163D1-AEE2-42B1-9FE6-64C3D069E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800E76-32E5-480C-ACDF-DD4EA8C31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3D5AD9D-AF82-4638-A454-264BE17FC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A6D6A0-D746-48AC-B164-8E84BD9E1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801283A-9161-4885-BA6F-AC878958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6225E7A-9C16-4299-8EEB-D4E799E7E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3AC8523-9579-4EDD-A236-F854C95CA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76B3189-922F-40FF-B61A-284A6D9F7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362A980-DC91-43EB-8E73-4F528E33E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69A3388-FEC2-4FCC-9BF6-C0951B1CB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E51910C-636E-4E15-BC86-1EAE55CEC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9675" y="6475413"/>
            <a:ext cx="2254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899A310-CBF7-4E61-A90E-64CB0C319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802.11-10/1288r1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AE65DF66-2CA0-4B30-9789-1E0A08B88AE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Frame Format for GroupID Management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125663"/>
          <a:ext cx="8004175" cy="4346575"/>
        </p:xfrm>
        <a:graphic>
          <a:graphicData uri="http://schemas.openxmlformats.org/presentationml/2006/ole">
            <p:oleObj spid="_x0000_s1026" name="Document" r:id="rId4" imgW="8219654" imgH="446990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Downlink (DL) Multi-user (MU) MIMO is identified as a key technology to improve the overall network performance</a:t>
            </a:r>
          </a:p>
          <a:p>
            <a:pPr lvl="1" eaLnBrk="1" hangingPunct="1"/>
            <a:r>
              <a:rPr lang="en-US" sz="1600" dirty="0" smtClean="0"/>
              <a:t>GroupID concept is essential to specify spatial stream allocation in an efficient manner [1]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Spec framework document [2] already specifies 6 bits of groupID in VHT-SIG-A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This document proposes a groupID management frame which is simple, has low overhead and is fixed length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Unicast GroupID management is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72000"/>
          </a:xfrm>
        </p:spPr>
        <p:txBody>
          <a:bodyPr/>
          <a:lstStyle/>
          <a:p>
            <a:r>
              <a:rPr lang="en-US" sz="2000" dirty="0" smtClean="0"/>
              <a:t>A groupID assignment needs to be ACKed before that groupID can be used</a:t>
            </a:r>
          </a:p>
          <a:p>
            <a:pPr lvl="1"/>
            <a:r>
              <a:rPr lang="en-US" sz="1600" dirty="0" smtClean="0"/>
              <a:t>More complicated error handling for broadcast messages</a:t>
            </a:r>
          </a:p>
          <a:p>
            <a:endParaRPr lang="en-US" sz="2000" dirty="0" smtClean="0"/>
          </a:p>
          <a:p>
            <a:pPr lvl="0"/>
            <a:r>
              <a:rPr lang="en-US" sz="2000" dirty="0" smtClean="0"/>
              <a:t>We do need an approach which allows us to manage MU group membership on a per-STA basis</a:t>
            </a:r>
          </a:p>
          <a:p>
            <a:pPr lvl="1"/>
            <a:r>
              <a:rPr lang="en-US" sz="1600" dirty="0" smtClean="0"/>
              <a:t>Most events in the network will happen independently across STAs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Efficiency improvement with broadcast is not significant</a:t>
            </a:r>
          </a:p>
          <a:p>
            <a:pPr lvl="1"/>
            <a:r>
              <a:rPr lang="en-US" sz="1800" dirty="0" smtClean="0"/>
              <a:t>The same number of frames need to be transmitted for broadcast and unicast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smtClean="0"/>
              <a:t>We propose to adopt a unicast format for groupID management</a:t>
            </a:r>
          </a:p>
          <a:p>
            <a:pPr lvl="1"/>
            <a:r>
              <a:rPr lang="en-US" sz="1600" dirty="0" smtClean="0"/>
              <a:t>Whether or not to adopt an additional broadcast format is still TBD</a:t>
            </a:r>
          </a:p>
          <a:p>
            <a:endParaRPr lang="en-US" sz="2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2BE3AAB8-583F-4633-A755-80111BB8184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/>
          <a:lstStyle/>
          <a:p>
            <a:r>
              <a:rPr lang="en-US" sz="2800" dirty="0" smtClean="0"/>
              <a:t>Unicast GroupID Assignment Frame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2272932" y="609600"/>
          <a:ext cx="5118468" cy="3810000"/>
        </p:xfrm>
        <a:graphic>
          <a:graphicData uri="http://schemas.openxmlformats.org/presentationml/2006/ole">
            <p:oleObj spid="_x0000_s21506" name="Visio" r:id="rId3" imgW="4835059" imgH="3353629" progId="Visio.Drawing.11">
              <p:embed/>
            </p:oleObj>
          </a:graphicData>
        </a:graphic>
      </p:graphicFrame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3657600"/>
          </a:xfrm>
        </p:spPr>
        <p:txBody>
          <a:bodyPr/>
          <a:lstStyle/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Above frame can be transmitted at association or anytime MU group assignment of an STA needs to be updated</a:t>
            </a:r>
          </a:p>
          <a:p>
            <a:pPr lvl="1"/>
            <a:r>
              <a:rPr lang="en-US" sz="1200" dirty="0" smtClean="0"/>
              <a:t>1 bit “membership status” specifies whether the STA is a member of the group or not</a:t>
            </a:r>
          </a:p>
          <a:p>
            <a:pPr lvl="1"/>
            <a:r>
              <a:rPr lang="en-US" sz="1200" dirty="0" smtClean="0"/>
              <a:t>2 bit STA position specifies spatial stream position of STA in the corresponding group</a:t>
            </a:r>
            <a:endParaRPr lang="en-US" sz="1600" dirty="0" smtClean="0"/>
          </a:p>
          <a:p>
            <a:r>
              <a:rPr lang="en-US" sz="1600" dirty="0" smtClean="0"/>
              <a:t>Fixed payload of just 24 octets</a:t>
            </a:r>
          </a:p>
          <a:p>
            <a:pPr lvl="1"/>
            <a:r>
              <a:rPr lang="en-US" sz="1200" dirty="0" smtClean="0"/>
              <a:t>Remains same even if all </a:t>
            </a:r>
            <a:r>
              <a:rPr lang="en-US" sz="1200" dirty="0" err="1" smtClean="0"/>
              <a:t>groupIDs</a:t>
            </a:r>
            <a:r>
              <a:rPr lang="en-US" sz="1200" dirty="0" smtClean="0"/>
              <a:t> are being updated</a:t>
            </a:r>
          </a:p>
          <a:p>
            <a:r>
              <a:rPr lang="en-US" sz="1600" dirty="0" smtClean="0"/>
              <a:t>Classification as “robust” action frame is TBD</a:t>
            </a:r>
          </a:p>
          <a:p>
            <a:r>
              <a:rPr lang="en-US" sz="1600" dirty="0" smtClean="0"/>
              <a:t>SU GID field in the table is always hardcoded to </a:t>
            </a:r>
          </a:p>
          <a:p>
            <a:pPr lvl="1"/>
            <a:r>
              <a:rPr lang="en-US" sz="1200" dirty="0" smtClean="0"/>
              <a:t>STA membership as 1</a:t>
            </a:r>
          </a:p>
          <a:p>
            <a:pPr lvl="1"/>
            <a:r>
              <a:rPr lang="en-US" sz="1200" dirty="0" smtClean="0"/>
              <a:t>STA position as 1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pPr>
              <a:spcAft>
                <a:spcPts val="600"/>
              </a:spcAft>
            </a:pPr>
            <a:endParaRPr lang="en-US" b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791200" y="2286000"/>
            <a:ext cx="2627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Robust or Not Robust is TBD</a:t>
            </a:r>
            <a:endParaRPr lang="en-US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unicast messaging for groupID assignment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accept the fixed length frame shown on slide 3 of this document (Robust or not robust is TBD) for groupID assignment (exact location of fields TBD) and agree to add the following text to the spec framework document? </a:t>
            </a:r>
          </a:p>
          <a:p>
            <a:pPr>
              <a:buNone/>
            </a:pPr>
            <a:r>
              <a:rPr lang="en-US" sz="1400" dirty="0" smtClean="0"/>
              <a:t>       “Group ID Management</a:t>
            </a:r>
          </a:p>
          <a:p>
            <a:pPr>
              <a:buNone/>
            </a:pPr>
            <a:r>
              <a:rPr lang="en-US" sz="1400" b="0" dirty="0" smtClean="0"/>
              <a:t>        The Group ID Management frame is used to assign or change STA positions corresponding to one or more Group IDs. The frame body in such frames shall consist of a 24 octet Group ID Assignment field, which contains 3 bits for each one of the 64 group IDs. The 3 bits for each group ID consist of the following:</a:t>
            </a:r>
          </a:p>
          <a:p>
            <a:pPr lvl="1"/>
            <a:r>
              <a:rPr lang="en-US" sz="900" dirty="0" smtClean="0"/>
              <a:t>1 bit “membership status” which specifies whether or not the STA is a member of the corresponding group ID</a:t>
            </a:r>
          </a:p>
          <a:p>
            <a:pPr lvl="1"/>
            <a:r>
              <a:rPr lang="en-US" sz="900" dirty="0" smtClean="0"/>
              <a:t>2 bit STA position which specifies spatial stream position of the STA in the corresponding group ID </a:t>
            </a:r>
          </a:p>
          <a:p>
            <a:pPr>
              <a:buNone/>
            </a:pPr>
            <a:r>
              <a:rPr lang="en-US" sz="1400" b="0" dirty="0" smtClean="0"/>
              <a:t>         The classification of this action frame as “robust” is TBD. The exact location of the above fields   within the frame body is also TBD.”</a:t>
            </a:r>
          </a:p>
          <a:p>
            <a:pPr>
              <a:buNone/>
            </a:pPr>
            <a:endParaRPr lang="en-US" sz="1400" b="0" dirty="0" smtClean="0"/>
          </a:p>
          <a:p>
            <a:pPr>
              <a:buNone/>
            </a:pPr>
            <a:r>
              <a:rPr lang="en-US" sz="1400" b="0" dirty="0" smtClean="0"/>
              <a:t>         Y-        N -      A-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[1] </a:t>
            </a:r>
            <a:r>
              <a:rPr lang="en-US" b="0" dirty="0" smtClean="0"/>
              <a:t>10/582r1, “GroupID in VHT-SIG Field”</a:t>
            </a:r>
          </a:p>
          <a:p>
            <a:pPr>
              <a:buNone/>
            </a:pPr>
            <a:r>
              <a:rPr lang="en-US" dirty="0" smtClean="0"/>
              <a:t>[2] </a:t>
            </a:r>
            <a:r>
              <a:rPr lang="en-US" b="0" dirty="0" smtClean="0"/>
              <a:t>09/0992r15, “Specification Framework for </a:t>
            </a:r>
            <a:r>
              <a:rPr lang="en-US" b="0" dirty="0" err="1" smtClean="0"/>
              <a:t>TGac</a:t>
            </a:r>
            <a:r>
              <a:rPr lang="en-US" b="0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2067</TotalTime>
  <Words>573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Document</vt:lpstr>
      <vt:lpstr>Visio</vt:lpstr>
      <vt:lpstr>Frame Format for GroupID Management</vt:lpstr>
      <vt:lpstr>Abstract</vt:lpstr>
      <vt:lpstr>Unicast GroupID management is needed</vt:lpstr>
      <vt:lpstr>Unicast GroupID Assignment Frame</vt:lpstr>
      <vt:lpstr>Pre-Motion 1</vt:lpstr>
      <vt:lpstr>Pre-Motion 2</vt:lpstr>
      <vt:lpstr>References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Interference Cancellation for Downlink MU-MIMO</dc:title>
  <dc:creator>Sameer Vermani</dc:creator>
  <cp:lastModifiedBy>Vermani, Sameer</cp:lastModifiedBy>
  <cp:revision>146</cp:revision>
  <cp:lastPrinted>1998-02-10T13:28:06Z</cp:lastPrinted>
  <dcterms:created xsi:type="dcterms:W3CDTF">2009-11-16T15:45:57Z</dcterms:created>
  <dcterms:modified xsi:type="dcterms:W3CDTF">2010-11-10T14:33:17Z</dcterms:modified>
</cp:coreProperties>
</file>